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F2F2F2"/>
    <a:srgbClr val="FBFBFB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9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6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0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06A3-72F1-4513-923A-5FA4AC37BCE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3113-6CB1-4771-9E14-0FAF3C3902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1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ydneylog.github.io/withSeafoo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 err="1" smtClean="0"/>
              <a:t>travelLog</a:t>
            </a:r>
            <a:endParaRPr lang="ko-KR" altLang="en-US" sz="8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 기반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&amp; React)</a:t>
            </a:r>
            <a:r>
              <a:rPr lang="ko-KR" altLang="en-US" dirty="0" smtClean="0"/>
              <a:t> 양성 과정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변진영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1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주요 동작 및 기능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0" y="1616927"/>
            <a:ext cx="10125307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공공데이터</a:t>
            </a:r>
            <a:r>
              <a:rPr lang="ko-KR" altLang="en-US" sz="2200" dirty="0" smtClean="0"/>
              <a:t> 및 </a:t>
            </a:r>
            <a:r>
              <a:rPr lang="en-US" altLang="ko-KR" sz="2200" dirty="0" smtClean="0"/>
              <a:t>Open weather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API</a:t>
            </a:r>
            <a:r>
              <a:rPr lang="ko-KR" altLang="en-US" sz="2200" dirty="0" smtClean="0"/>
              <a:t>와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통신</a:t>
            </a:r>
            <a:endParaRPr lang="en-US" altLang="ko-KR" sz="20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6" y="2202972"/>
            <a:ext cx="7203688" cy="36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주요 동작 및 기능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0" y="1616927"/>
            <a:ext cx="10125307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3. </a:t>
            </a:r>
            <a:r>
              <a:rPr lang="ko-KR" altLang="en-US" sz="2200" dirty="0" err="1" smtClean="0"/>
              <a:t>다크모드</a:t>
            </a:r>
            <a:r>
              <a:rPr lang="ko-KR" altLang="en-US" sz="2200" dirty="0" smtClean="0"/>
              <a:t> 와 대체 이미지 </a:t>
            </a:r>
            <a:r>
              <a:rPr lang="en-US" altLang="ko-KR" sz="2200" dirty="0" smtClean="0"/>
              <a:t>&amp; </a:t>
            </a:r>
            <a:r>
              <a:rPr lang="ko-KR" altLang="en-US" sz="2200" dirty="0" smtClean="0"/>
              <a:t>로컬스토리지에 사용자 선택 환경 저장 기능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2" y="2163336"/>
            <a:ext cx="3415465" cy="39051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86" y="2062974"/>
            <a:ext cx="3386554" cy="3905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69" y="1994633"/>
            <a:ext cx="2959212" cy="39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디바이스 별 화면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1" y="1616927"/>
            <a:ext cx="3200399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</a:t>
            </a:r>
            <a:r>
              <a:rPr lang="ko-KR" altLang="en-US" sz="2200" dirty="0" smtClean="0"/>
              <a:t>갤럭시 </a:t>
            </a:r>
            <a:r>
              <a:rPr lang="en-US" altLang="ko-KR" sz="2200" dirty="0" smtClean="0"/>
              <a:t>s8+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9" y="2240763"/>
            <a:ext cx="1917833" cy="3948164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4265431" y="1616927"/>
            <a:ext cx="3200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iPad air</a:t>
            </a:r>
            <a:endParaRPr lang="ko-KR" altLang="en-US" sz="2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0" y="2180125"/>
            <a:ext cx="2780130" cy="4008802"/>
          </a:xfrm>
          <a:prstGeom prst="rect">
            <a:avLst/>
          </a:prstGeom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8387662" y="1616927"/>
            <a:ext cx="3200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iPhone SE</a:t>
            </a:r>
            <a:endParaRPr lang="ko-KR" altLang="en-US" sz="2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195" y="2180125"/>
            <a:ext cx="2232390" cy="39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링크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34577" y="2631687"/>
            <a:ext cx="5151864" cy="1092821"/>
          </a:xfrm>
        </p:spPr>
        <p:txBody>
          <a:bodyPr>
            <a:noAutofit/>
          </a:bodyPr>
          <a:lstStyle/>
          <a:p>
            <a:r>
              <a:rPr lang="en-US" altLang="ko-KR" sz="8800" b="1" dirty="0" err="1" smtClean="0">
                <a:hlinkClick r:id="rId2"/>
              </a:rPr>
              <a:t>travelLog</a:t>
            </a:r>
            <a:endParaRPr lang="ko-KR" altLang="en-US" sz="88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341327" y="1616927"/>
            <a:ext cx="4783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10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28377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- </a:t>
            </a:r>
            <a:r>
              <a:rPr lang="ko-KR" altLang="en-US" sz="3600" dirty="0" smtClean="0"/>
              <a:t>목차 </a:t>
            </a:r>
            <a:r>
              <a:rPr lang="en-US" altLang="ko-KR" sz="3600" dirty="0" smtClean="0"/>
              <a:t>-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82790" y="1839951"/>
            <a:ext cx="3226420" cy="4047893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sz="2200" dirty="0" smtClean="0"/>
              <a:t>구성 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톤앤매너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스케치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주요 동작 및 기능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스케치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주요 동작 및 기능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디바이스 별 화면</a:t>
            </a:r>
            <a:endParaRPr lang="en-US" altLang="ko-KR" sz="2200" dirty="0" smtClean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 사이트 링크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8" y="1715580"/>
            <a:ext cx="4028686" cy="22675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- </a:t>
            </a:r>
            <a:r>
              <a:rPr lang="ko-KR" altLang="en-US" sz="2000" dirty="0" smtClean="0"/>
              <a:t>사용언어</a:t>
            </a:r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79219" y="3087316"/>
            <a:ext cx="802887" cy="1086627"/>
          </a:xfrm>
        </p:spPr>
        <p:txBody>
          <a:bodyPr>
            <a:noAutofit/>
          </a:bodyPr>
          <a:lstStyle/>
          <a:p>
            <a:pPr algn="l"/>
            <a:r>
              <a:rPr lang="en-US" altLang="ko-KR" sz="7200" b="1" dirty="0" smtClean="0"/>
              <a:t>+</a:t>
            </a:r>
            <a:endParaRPr lang="ko-KR" altLang="en-US" sz="72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2" y="2325646"/>
            <a:ext cx="6592660" cy="24972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41" y="3689079"/>
            <a:ext cx="3157751" cy="16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모바일 </a:t>
            </a:r>
            <a:r>
              <a:rPr lang="ko-KR" altLang="en-US" sz="2000" dirty="0" err="1" smtClean="0"/>
              <a:t>웹앱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235" y="1561367"/>
            <a:ext cx="2698594" cy="4427034"/>
          </a:xfrm>
        </p:spPr>
        <p:txBody>
          <a:bodyPr/>
          <a:lstStyle/>
          <a:p>
            <a:pPr algn="l"/>
            <a:r>
              <a:rPr lang="en-US" altLang="ko-KR" sz="2000" b="1" dirty="0" smtClean="0"/>
              <a:t>1. PWA</a:t>
            </a:r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3" y="2139537"/>
            <a:ext cx="1718218" cy="3534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13" y="2046152"/>
            <a:ext cx="2170728" cy="4192956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3571068" y="1490741"/>
            <a:ext cx="2698594" cy="4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smtClean="0"/>
              <a:t>2. Mobile</a:t>
            </a:r>
          </a:p>
          <a:p>
            <a:pPr algn="l"/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6973859" y="1490741"/>
            <a:ext cx="2698594" cy="442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smtClean="0"/>
              <a:t>3. Tablet</a:t>
            </a:r>
            <a:endParaRPr lang="en-US" altLang="ko-KR" dirty="0" smtClean="0"/>
          </a:p>
          <a:p>
            <a:pPr algn="l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069" y="1962615"/>
            <a:ext cx="3508287" cy="43050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3" y="2868934"/>
            <a:ext cx="3087931" cy="9088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40" y="4156786"/>
            <a:ext cx="2788952" cy="19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dirty="0" smtClean="0"/>
              <a:t>분기점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235" y="1616927"/>
            <a:ext cx="11567530" cy="4427034"/>
          </a:xfrm>
        </p:spPr>
        <p:txBody>
          <a:bodyPr/>
          <a:lstStyle/>
          <a:p>
            <a:pPr algn="l"/>
            <a:r>
              <a:rPr lang="ko-KR" altLang="en-US" dirty="0" smtClean="0"/>
              <a:t>모바일 </a:t>
            </a:r>
            <a:r>
              <a:rPr lang="en-US" altLang="ko-KR" dirty="0" smtClean="0"/>
              <a:t>First</a:t>
            </a:r>
            <a:r>
              <a:rPr lang="ko-KR" altLang="en-US" dirty="0" smtClean="0"/>
              <a:t>로 제작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>
              <a:lnSpc>
                <a:spcPct val="150000"/>
              </a:lnSpc>
            </a:pPr>
            <a:r>
              <a:rPr lang="ko-KR" altLang="en-US" dirty="0" smtClean="0"/>
              <a:t>분기점 </a:t>
            </a:r>
            <a:endParaRPr lang="en-US" altLang="ko-KR" dirty="0"/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altLang="ko-KR" dirty="0" smtClean="0"/>
              <a:t>min-width </a:t>
            </a:r>
            <a:r>
              <a:rPr lang="en-US" altLang="ko-KR" dirty="0"/>
              <a:t>: </a:t>
            </a:r>
            <a:r>
              <a:rPr lang="en-US" altLang="ko-KR" dirty="0" smtClean="0"/>
              <a:t>500px – </a:t>
            </a:r>
            <a:r>
              <a:rPr lang="ko-KR" altLang="en-US" dirty="0" smtClean="0"/>
              <a:t>태블릿과 모바일 사이의 글자 크기 기준 변경</a:t>
            </a:r>
            <a:endParaRPr lang="en-US" altLang="ko-KR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/>
              <a:t>min-width : </a:t>
            </a:r>
            <a:r>
              <a:rPr lang="en-US" altLang="ko-KR" dirty="0" smtClean="0"/>
              <a:t>768px – </a:t>
            </a:r>
            <a:r>
              <a:rPr lang="ko-KR" altLang="en-US" dirty="0" smtClean="0"/>
              <a:t>태블릿 </a:t>
            </a:r>
            <a:r>
              <a:rPr lang="en-US" altLang="ko-KR" dirty="0" smtClean="0"/>
              <a:t>break point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/>
              <a:t>min-width : </a:t>
            </a:r>
            <a:r>
              <a:rPr lang="en-US" altLang="ko-KR" dirty="0" smtClean="0"/>
              <a:t>1100px – </a:t>
            </a:r>
            <a:r>
              <a:rPr lang="ko-KR" altLang="en-US" dirty="0" smtClean="0"/>
              <a:t>추후 데스크 탑 화면 개발을 위한 </a:t>
            </a:r>
            <a:r>
              <a:rPr lang="en-US" altLang="ko-KR" dirty="0" smtClean="0"/>
              <a:t>break point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endParaRPr lang="en-US" altLang="ko-KR" dirty="0"/>
          </a:p>
          <a:p>
            <a:pPr marL="457200" indent="-457200" algn="l">
              <a:buAutoNum type="arabicParenR"/>
            </a:pPr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톤 앤 매너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235" y="1616927"/>
            <a:ext cx="11567530" cy="434897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 err="1" smtClean="0"/>
              <a:t>다크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&amp; </a:t>
            </a:r>
            <a:r>
              <a:rPr lang="ko-KR" altLang="en-US" sz="2200" dirty="0" smtClean="0"/>
              <a:t>라이트 모드 구현을 위한 색 구성</a:t>
            </a:r>
            <a:endParaRPr lang="en-US" altLang="ko-KR" sz="2200" dirty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5012" y="2364059"/>
            <a:ext cx="4544120" cy="3416320"/>
          </a:xfrm>
          <a:prstGeom prst="rect">
            <a:avLst/>
          </a:prstGeom>
          <a:solidFill>
            <a:srgbClr val="020202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err="1" smtClean="0">
                <a:solidFill>
                  <a:srgbClr val="FBFBFB"/>
                </a:solidFill>
              </a:rPr>
              <a:t>다크</a:t>
            </a:r>
            <a:r>
              <a:rPr lang="ko-KR" altLang="en-US" b="1" dirty="0" smtClean="0">
                <a:solidFill>
                  <a:srgbClr val="FBFBFB"/>
                </a:solidFill>
              </a:rPr>
              <a:t> 모드 </a:t>
            </a:r>
            <a:r>
              <a:rPr lang="en-US" altLang="ko-KR" b="1" dirty="0" smtClean="0">
                <a:solidFill>
                  <a:srgbClr val="FBFBFB"/>
                </a:solidFill>
              </a:rPr>
              <a:t>–</a:t>
            </a:r>
            <a:endParaRPr lang="en-US" altLang="ko-KR" dirty="0" smtClean="0">
              <a:solidFill>
                <a:srgbClr val="FBFBFB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Background (#222)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Text color(#f8f8f8)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Border color </a:t>
            </a:r>
            <a:r>
              <a:rPr lang="en-US" altLang="ko-KR" b="1" dirty="0" err="1" smtClean="0">
                <a:solidFill>
                  <a:srgbClr val="FBFBFB"/>
                </a:solidFill>
              </a:rPr>
              <a:t>hsla</a:t>
            </a:r>
            <a:r>
              <a:rPr lang="en-US" altLang="ko-KR" b="1" dirty="0" smtClean="0">
                <a:solidFill>
                  <a:srgbClr val="FBFBFB"/>
                </a:solidFill>
              </a:rPr>
              <a:t>(0,0</a:t>
            </a:r>
            <a:r>
              <a:rPr lang="en-US" altLang="ko-KR" b="1" dirty="0">
                <a:solidFill>
                  <a:srgbClr val="FBFBFB"/>
                </a:solidFill>
              </a:rPr>
              <a:t>%,100%, 0.1</a:t>
            </a:r>
            <a:r>
              <a:rPr lang="en-US" altLang="ko-KR" b="1" dirty="0" smtClean="0">
                <a:solidFill>
                  <a:srgbClr val="FBFBFB"/>
                </a:solidFill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FBFBFB"/>
                </a:solidFill>
              </a:rPr>
              <a:t>Box color (#2c2c2c)</a:t>
            </a:r>
            <a:endParaRPr lang="en-US" altLang="ko-KR" b="1" dirty="0">
              <a:solidFill>
                <a:srgbClr val="FBFBFB"/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9929" y="2449358"/>
            <a:ext cx="4544120" cy="3416320"/>
          </a:xfrm>
          <a:prstGeom prst="rect">
            <a:avLst/>
          </a:prstGeom>
          <a:noFill/>
          <a:ln>
            <a:solidFill>
              <a:srgbClr val="D7D7D7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smtClean="0"/>
              <a:t>라이트 모드 </a:t>
            </a:r>
            <a:r>
              <a:rPr lang="en-US" altLang="ko-KR" b="1" dirty="0" smtClean="0"/>
              <a:t>–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Background (#222)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Text color(#f8f8f8)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Border color </a:t>
            </a:r>
            <a:r>
              <a:rPr lang="en-US" altLang="ko-KR" b="1" dirty="0" err="1" smtClean="0"/>
              <a:t>hsla</a:t>
            </a:r>
            <a:r>
              <a:rPr lang="en-US" altLang="ko-KR" b="1" dirty="0" smtClean="0"/>
              <a:t>(0,0</a:t>
            </a:r>
            <a:r>
              <a:rPr lang="en-US" altLang="ko-KR" b="1" dirty="0"/>
              <a:t>%,100%, 0.1</a:t>
            </a:r>
            <a:r>
              <a:rPr lang="en-US" altLang="ko-KR" b="1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Box color (#2c2c2c)</a:t>
            </a:r>
            <a:endParaRPr lang="en-US" altLang="ko-KR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79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폰트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3" y="1616927"/>
            <a:ext cx="4783872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</a:t>
            </a:r>
            <a:r>
              <a:rPr lang="ko-KR" altLang="en-US" sz="2200" dirty="0" smtClean="0"/>
              <a:t>타이틀 및 강조 </a:t>
            </a:r>
            <a:r>
              <a:rPr lang="en-US" altLang="ko-KR" sz="2200" dirty="0" smtClean="0"/>
              <a:t>: Do </a:t>
            </a:r>
            <a:r>
              <a:rPr lang="en-US" altLang="ko-KR" sz="2200" dirty="0" err="1" smtClean="0"/>
              <a:t>Hyeon</a:t>
            </a:r>
            <a:endParaRPr lang="en-US" altLang="ko-KR" sz="22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68" y="2181806"/>
            <a:ext cx="4314825" cy="3743325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6341327" y="1616927"/>
            <a:ext cx="4783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</a:t>
            </a:r>
            <a:r>
              <a:rPr lang="ko-KR" altLang="en-US" sz="2200" dirty="0" smtClean="0"/>
              <a:t>본문 및 일반 </a:t>
            </a:r>
            <a:r>
              <a:rPr lang="en-US" altLang="ko-KR" sz="2200" dirty="0" smtClean="0"/>
              <a:t>: Dongle</a:t>
            </a:r>
            <a:endParaRPr lang="ko-KR" altLang="en-US" sz="2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32" y="2214504"/>
            <a:ext cx="419158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페이퍼 </a:t>
            </a:r>
            <a:r>
              <a:rPr lang="ko-KR" altLang="en-US" sz="2000" b="1" dirty="0" err="1" smtClean="0"/>
              <a:t>프로토타입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3" y="1616927"/>
            <a:ext cx="4783872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</a:t>
            </a:r>
            <a:r>
              <a:rPr lang="ko-KR" altLang="en-US" sz="2200" dirty="0" smtClean="0"/>
              <a:t>타이틀 및 강조 </a:t>
            </a:r>
            <a:r>
              <a:rPr lang="en-US" altLang="ko-KR" sz="2200" dirty="0" smtClean="0"/>
              <a:t>: Do </a:t>
            </a:r>
            <a:r>
              <a:rPr lang="en-US" altLang="ko-KR" sz="2200" dirty="0" err="1" smtClean="0"/>
              <a:t>Hyeon</a:t>
            </a:r>
            <a:endParaRPr lang="en-US" altLang="ko-KR" sz="22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68" y="2181806"/>
            <a:ext cx="4314825" cy="3743325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6341327" y="1616927"/>
            <a:ext cx="4783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2. </a:t>
            </a:r>
            <a:r>
              <a:rPr lang="ko-KR" altLang="en-US" sz="2200" dirty="0" smtClean="0"/>
              <a:t>본문 및 일반 </a:t>
            </a:r>
            <a:r>
              <a:rPr lang="en-US" altLang="ko-KR" sz="2200" dirty="0" smtClean="0"/>
              <a:t>: Dongle</a:t>
            </a:r>
            <a:endParaRPr lang="ko-KR" altLang="en-US" sz="2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32" y="2214504"/>
            <a:ext cx="419158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8173" y="676508"/>
            <a:ext cx="11346364" cy="56147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 smtClean="0"/>
              <a:t>travelLog</a:t>
            </a:r>
            <a:r>
              <a:rPr lang="en-US" altLang="ko-KR" sz="2800" b="1" dirty="0" smtClean="0"/>
              <a:t> – </a:t>
            </a:r>
            <a:r>
              <a:rPr lang="ko-KR" altLang="en-US" sz="2000" b="1" dirty="0" smtClean="0"/>
              <a:t>주요 동작 및 기능</a:t>
            </a:r>
            <a:endParaRPr lang="ko-KR" altLang="en-US" sz="1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410" y="1616927"/>
            <a:ext cx="10125307" cy="45720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smtClean="0"/>
              <a:t>1. My check list :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-server </a:t>
            </a:r>
            <a:r>
              <a:rPr lang="ko-KR" altLang="en-US" sz="2000" dirty="0" smtClean="0"/>
              <a:t>와 연결하여 </a:t>
            </a:r>
            <a:r>
              <a:rPr lang="en-US" altLang="ko-KR" sz="2000" dirty="0" smtClean="0"/>
              <a:t>CRUD </a:t>
            </a:r>
            <a:r>
              <a:rPr lang="ko-KR" altLang="en-US" sz="2000" dirty="0" smtClean="0"/>
              <a:t>구현</a:t>
            </a:r>
          </a:p>
          <a:p>
            <a:endParaRPr lang="en-US" altLang="ko-KR" sz="2000" dirty="0" smtClean="0"/>
          </a:p>
          <a:p>
            <a:pPr algn="l"/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34254"/>
            <a:ext cx="12192000" cy="42374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235" y="802889"/>
            <a:ext cx="89209" cy="37933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7" y="2274849"/>
            <a:ext cx="3950212" cy="36910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71" y="2274849"/>
            <a:ext cx="3438431" cy="35572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374" y="2274849"/>
            <a:ext cx="3468164" cy="29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20202"/>
      </a:hlink>
      <a:folHlink>
        <a:srgbClr val="0202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272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travelLog</vt:lpstr>
      <vt:lpstr>- 목차 -</vt:lpstr>
      <vt:lpstr>travelLog - 사용언어 </vt:lpstr>
      <vt:lpstr>travelLog – 반응형 &amp; 모바일 웹앱 </vt:lpstr>
      <vt:lpstr>travelLog – 분기점 </vt:lpstr>
      <vt:lpstr>travelLog – 톤 앤 매너</vt:lpstr>
      <vt:lpstr>travelLog – 폰트</vt:lpstr>
      <vt:lpstr>travelLog – 페이퍼 프로토타입</vt:lpstr>
      <vt:lpstr>travelLog – 주요 동작 및 기능</vt:lpstr>
      <vt:lpstr>travelLog – 주요 동작 및 기능</vt:lpstr>
      <vt:lpstr>travelLog – 주요 동작 및 기능</vt:lpstr>
      <vt:lpstr>travelLog – 디바이스 별 화면</vt:lpstr>
      <vt:lpstr>travelLog – 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travelLog</dc:title>
  <dc:creator>user</dc:creator>
  <cp:lastModifiedBy>user</cp:lastModifiedBy>
  <cp:revision>9</cp:revision>
  <dcterms:created xsi:type="dcterms:W3CDTF">2023-01-03T08:14:04Z</dcterms:created>
  <dcterms:modified xsi:type="dcterms:W3CDTF">2023-01-03T09:20:14Z</dcterms:modified>
</cp:coreProperties>
</file>