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2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Monika%20employe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[Monika employee data analysis.xlsx]Sheet2!PivotTable1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8-4489-A1DC-CA91C3844B9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78-4489-A1DC-CA91C3844B9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78-4489-A1DC-CA91C3844B97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78-4489-A1DC-CA91C3844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054128"/>
        <c:axId val="427805688"/>
      </c:areaChart>
      <c:catAx>
        <c:axId val="3860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05688"/>
        <c:crosses val="autoZero"/>
        <c:auto val="1"/>
        <c:lblAlgn val="ctr"/>
        <c:lblOffset val="100"/>
        <c:noMultiLvlLbl val="0"/>
      </c:catAx>
      <c:valAx>
        <c:axId val="42780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4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183404"/>
            <a:ext cx="9177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K.S. SYED ALI NIVAS</a:t>
            </a:r>
          </a:p>
          <a:p>
            <a:r>
              <a:rPr lang="en-US" sz="2400" dirty="0"/>
              <a:t>REGISTER NO       : 312201477/ 7B67B6E40488C17A94849FE372251633</a:t>
            </a:r>
          </a:p>
          <a:p>
            <a:r>
              <a:rPr lang="en-US" sz="2400" dirty="0"/>
              <a:t>DEPARTMENT      : B.COM (GENERAL)</a:t>
            </a:r>
          </a:p>
          <a:p>
            <a:r>
              <a:rPr lang="en-US" sz="2400" dirty="0"/>
              <a:t>COLLEGE               : 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133138"/>
              </p:ext>
            </p:extLst>
          </p:nvPr>
        </p:nvGraphicFramePr>
        <p:xfrm>
          <a:off x="1905000" y="2057399"/>
          <a:ext cx="68580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Employee performance analysis is a vital process that enables organisations to evaluate employees performance accurately, identify strengths and weaknesses, High performing workforce, Resource allocation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Succession Planning : Developing future leaders by identifying high potential employees.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and </a:t>
            </a:r>
            <a:r>
              <a:rPr lang="en-IN" sz="3200" dirty="0" err="1"/>
              <a:t>Preprocessing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Performance 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6B58-8AF8-8923-9D33-B5C1A414DCF4}"/>
              </a:ext>
            </a:extLst>
          </p:cNvPr>
          <p:cNvSpPr txBox="1"/>
          <p:nvPr/>
        </p:nvSpPr>
        <p:spPr>
          <a:xfrm>
            <a:off x="332832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To identify 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389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dilli kumar</cp:lastModifiedBy>
  <cp:revision>29</cp:revision>
  <dcterms:created xsi:type="dcterms:W3CDTF">2024-03-29T15:07:22Z</dcterms:created>
  <dcterms:modified xsi:type="dcterms:W3CDTF">2024-09-04T13:54:00Z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