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xcercise2_9StorytellingwithDataPresentations_Task_v01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09B19A-09AA-44D7-9FDC-61D1D0F9E84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Excercise 2.9: Storytelling with Data Presentations_Task.v01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10E1784-ECA5-4E84-9041-5FD15AE00BE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2/12/2023 9:40:51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BE5DC53C-7E39-4858-BB84-DA4676E7E7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47"/>
            <a:ext cx="12192000" cy="52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AC147B96-565E-4976-83F1-6D70008CAD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47"/>
            <a:ext cx="12192000" cy="52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4" name="slide4">
            <a:extLst>
              <a:ext uri="{FF2B5EF4-FFF2-40B4-BE49-F238E27FC236}">
                <a16:creationId xmlns:a16="http://schemas.microsoft.com/office/drawing/2014/main" id="{15B7860A-2CC5-4A02-A74D-E459FB77A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47"/>
            <a:ext cx="12192000" cy="52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A26C67E8-E9C3-4C2D-875A-C7052C3C9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47"/>
            <a:ext cx="12192000" cy="52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6" name="slide6">
            <a:extLst>
              <a:ext uri="{FF2B5EF4-FFF2-40B4-BE49-F238E27FC236}">
                <a16:creationId xmlns:a16="http://schemas.microsoft.com/office/drawing/2014/main" id="{4D913F40-8530-477F-94B5-095CAB45C8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47"/>
            <a:ext cx="12192000" cy="52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7" name="slide7">
            <a:extLst>
              <a:ext uri="{FF2B5EF4-FFF2-40B4-BE49-F238E27FC236}">
                <a16:creationId xmlns:a16="http://schemas.microsoft.com/office/drawing/2014/main" id="{2673A1CF-5225-4461-A900-FCB3D60EDE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47"/>
            <a:ext cx="12192000" cy="52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8" name="slide8">
            <a:extLst>
              <a:ext uri="{FF2B5EF4-FFF2-40B4-BE49-F238E27FC236}">
                <a16:creationId xmlns:a16="http://schemas.microsoft.com/office/drawing/2014/main" id="{AD9B645E-12EB-43D2-AF2A-D713271179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47"/>
            <a:ext cx="12192000" cy="52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2023-02-12T21:40:54Z</dcterms:created>
  <dcterms:modified xsi:type="dcterms:W3CDTF">2023-02-12T21:40:54Z</dcterms:modified>
</cp:coreProperties>
</file>