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2" r:id="rId6"/>
    <p:sldId id="263" r:id="rId7"/>
    <p:sldId id="272" r:id="rId8"/>
    <p:sldId id="268" r:id="rId9"/>
    <p:sldId id="265" r:id="rId10"/>
    <p:sldId id="290" r:id="rId11"/>
    <p:sldId id="271" r:id="rId12"/>
    <p:sldId id="269" r:id="rId13"/>
    <p:sldId id="279" r:id="rId14"/>
    <p:sldId id="284" r:id="rId15"/>
    <p:sldId id="291" r:id="rId16"/>
    <p:sldId id="292" r:id="rId17"/>
    <p:sldId id="288" r:id="rId18"/>
    <p:sldId id="285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Inria Sans" panose="020B0604020202020204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Lato Black" panose="020F0502020204030203" pitchFamily="34" charset="0"/>
      <p:bold r:id="rId33"/>
      <p:boldItalic r:id="rId34"/>
    </p:embeddedFont>
    <p:embeddedFont>
      <p:font typeface="Lexend Tera" panose="020B0604020202020204" charset="0"/>
      <p:regular r:id="rId35"/>
      <p:bold r:id="rId36"/>
    </p:embeddedFont>
    <p:embeddedFont>
      <p:font typeface="Poppins Black" panose="00000A00000000000000" pitchFamily="2" charset="0"/>
      <p:bold r:id="rId37"/>
      <p:boldItalic r:id="rId38"/>
    </p:embeddedFont>
    <p:embeddedFont>
      <p:font typeface="Poppins ExtraBold" panose="00000900000000000000" pitchFamily="2" charset="0"/>
      <p:bold r:id="rId39"/>
      <p:boldItalic r:id="rId40"/>
    </p:embeddedFont>
    <p:embeddedFont>
      <p:font typeface="Poppins SemiBold" panose="000007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E95797-2BCA-44A5-BCFE-CE19BBAD4817}">
  <a:tblStyle styleId="{C1E95797-2BCA-44A5-BCFE-CE19BBAD48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viewProps" Target="viewProps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121b005d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121b005d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9870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05189d2428_0_20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05189d2428_0_20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14bb7e0e33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14bb7e0e33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1135caa2d63_0_22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1135caa2d63_0_22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05189d2428_0_20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105189d2428_0_20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14bb7e0e33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14bb7e0e33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442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14bb7e0e33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14bb7e0e33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8744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105189d2428_0_20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105189d2428_0_20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1445a7518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11445a7518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11ebb7680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11ebb7680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15398295d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115398295d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2025" y="1354538"/>
            <a:ext cx="7320000" cy="20457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82000" y="3561250"/>
            <a:ext cx="4380000" cy="669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02900" y="166025"/>
            <a:ext cx="976084" cy="127476"/>
            <a:chOff x="59225" y="213200"/>
            <a:chExt cx="1966325" cy="256800"/>
          </a:xfrm>
        </p:grpSpPr>
        <p:sp>
          <p:nvSpPr>
            <p:cNvPr id="12" name="Google Shape;12;p2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941208" y="3557710"/>
            <a:ext cx="539041" cy="127476"/>
            <a:chOff x="2797275" y="213200"/>
            <a:chExt cx="1085900" cy="256800"/>
          </a:xfrm>
        </p:grpSpPr>
        <p:sp>
          <p:nvSpPr>
            <p:cNvPr id="15" name="Google Shape;15;p2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7974495" y="465495"/>
            <a:ext cx="699626" cy="127476"/>
            <a:chOff x="7367550" y="213200"/>
            <a:chExt cx="1409400" cy="256800"/>
          </a:xfrm>
        </p:grpSpPr>
        <p:sp>
          <p:nvSpPr>
            <p:cNvPr id="19" name="Google Shape;19;p2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017995" y="1266787"/>
            <a:ext cx="899675" cy="127476"/>
            <a:chOff x="59225" y="935725"/>
            <a:chExt cx="1812400" cy="256800"/>
          </a:xfrm>
        </p:grpSpPr>
        <p:sp>
          <p:nvSpPr>
            <p:cNvPr id="22" name="Google Shape;22;p2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178975" y="4694504"/>
            <a:ext cx="1120176" cy="127476"/>
            <a:chOff x="59225" y="3731075"/>
            <a:chExt cx="2256600" cy="256800"/>
          </a:xfrm>
        </p:grpSpPr>
        <p:sp>
          <p:nvSpPr>
            <p:cNvPr id="26" name="Google Shape;26;p2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5415577" y="166025"/>
            <a:ext cx="699626" cy="127476"/>
            <a:chOff x="7367550" y="213200"/>
            <a:chExt cx="1409400" cy="256800"/>
          </a:xfrm>
        </p:grpSpPr>
        <p:sp>
          <p:nvSpPr>
            <p:cNvPr id="31" name="Google Shape;31;p2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283603" y="1227086"/>
            <a:ext cx="1550555" cy="127476"/>
            <a:chOff x="5653350" y="1527950"/>
            <a:chExt cx="3123600" cy="256800"/>
          </a:xfrm>
        </p:grpSpPr>
        <p:sp>
          <p:nvSpPr>
            <p:cNvPr id="34" name="Google Shape;34;p2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6594478" y="4391257"/>
            <a:ext cx="1550555" cy="127476"/>
            <a:chOff x="5653350" y="2333400"/>
            <a:chExt cx="3123600" cy="256800"/>
          </a:xfrm>
        </p:grpSpPr>
        <p:sp>
          <p:nvSpPr>
            <p:cNvPr id="39" name="Google Shape;39;p2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4057849" y="4920198"/>
            <a:ext cx="1550555" cy="127476"/>
            <a:chOff x="5653350" y="3055925"/>
            <a:chExt cx="3123600" cy="256800"/>
          </a:xfrm>
        </p:grpSpPr>
        <p:sp>
          <p:nvSpPr>
            <p:cNvPr id="44" name="Google Shape;44;p2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" name="Google Shape;48;p2"/>
          <p:cNvGrpSpPr/>
          <p:nvPr/>
        </p:nvGrpSpPr>
        <p:grpSpPr>
          <a:xfrm>
            <a:off x="3536695" y="776271"/>
            <a:ext cx="1550555" cy="127476"/>
            <a:chOff x="5653350" y="3636300"/>
            <a:chExt cx="3123600" cy="256800"/>
          </a:xfrm>
        </p:grpSpPr>
        <p:sp>
          <p:nvSpPr>
            <p:cNvPr id="49" name="Google Shape;49;p2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332704" y="3832006"/>
            <a:ext cx="1550555" cy="127476"/>
            <a:chOff x="5653350" y="4311450"/>
            <a:chExt cx="3123600" cy="256800"/>
          </a:xfrm>
        </p:grpSpPr>
        <p:sp>
          <p:nvSpPr>
            <p:cNvPr id="54" name="Google Shape;54;p2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5"/>
          <p:cNvSpPr txBox="1">
            <a:spLocks noGrp="1"/>
          </p:cNvSpPr>
          <p:nvPr>
            <p:ph type="title"/>
          </p:nvPr>
        </p:nvSpPr>
        <p:spPr>
          <a:xfrm flipH="1">
            <a:off x="690950" y="181912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8" name="Google Shape;55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88750" y="982575"/>
            <a:ext cx="2949600" cy="2460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9" name="Google Shape;559;p15"/>
          <p:cNvSpPr txBox="1">
            <a:spLocks noGrp="1"/>
          </p:cNvSpPr>
          <p:nvPr>
            <p:ph type="subTitle" idx="1"/>
          </p:nvPr>
        </p:nvSpPr>
        <p:spPr>
          <a:xfrm flipH="1">
            <a:off x="1660100" y="266047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0" name="Google Shape;560;p15"/>
          <p:cNvGrpSpPr/>
          <p:nvPr/>
        </p:nvGrpSpPr>
        <p:grpSpPr>
          <a:xfrm rot="10800000" flipH="1">
            <a:off x="4022247" y="147044"/>
            <a:ext cx="1550555" cy="127476"/>
            <a:chOff x="5653350" y="1527950"/>
            <a:chExt cx="3123600" cy="256800"/>
          </a:xfrm>
        </p:grpSpPr>
        <p:sp>
          <p:nvSpPr>
            <p:cNvPr id="561" name="Google Shape;561;p15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2" name="Google Shape;562;p15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5" name="Google Shape;565;p15"/>
          <p:cNvGrpSpPr/>
          <p:nvPr/>
        </p:nvGrpSpPr>
        <p:grpSpPr>
          <a:xfrm>
            <a:off x="1895858" y="425544"/>
            <a:ext cx="699626" cy="127476"/>
            <a:chOff x="7367550" y="213200"/>
            <a:chExt cx="1409400" cy="256800"/>
          </a:xfrm>
        </p:grpSpPr>
        <p:sp>
          <p:nvSpPr>
            <p:cNvPr id="566" name="Google Shape;566;p1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68" name="Google Shape;568;p15"/>
          <p:cNvGrpSpPr/>
          <p:nvPr/>
        </p:nvGrpSpPr>
        <p:grpSpPr>
          <a:xfrm flipH="1">
            <a:off x="8240926" y="425551"/>
            <a:ext cx="699626" cy="127476"/>
            <a:chOff x="7367550" y="213200"/>
            <a:chExt cx="1409400" cy="256800"/>
          </a:xfrm>
        </p:grpSpPr>
        <p:sp>
          <p:nvSpPr>
            <p:cNvPr id="569" name="Google Shape;569;p1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1" name="Google Shape;571;p15"/>
          <p:cNvGrpSpPr/>
          <p:nvPr/>
        </p:nvGrpSpPr>
        <p:grpSpPr>
          <a:xfrm>
            <a:off x="6324213" y="854344"/>
            <a:ext cx="899675" cy="127476"/>
            <a:chOff x="59225" y="935725"/>
            <a:chExt cx="1812400" cy="256800"/>
          </a:xfrm>
        </p:grpSpPr>
        <p:sp>
          <p:nvSpPr>
            <p:cNvPr id="572" name="Google Shape;572;p15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5" name="Google Shape;575;p15"/>
          <p:cNvGrpSpPr/>
          <p:nvPr/>
        </p:nvGrpSpPr>
        <p:grpSpPr>
          <a:xfrm rot="10800000" flipH="1">
            <a:off x="433356" y="1035492"/>
            <a:ext cx="976084" cy="127476"/>
            <a:chOff x="59225" y="213200"/>
            <a:chExt cx="1966325" cy="256800"/>
          </a:xfrm>
        </p:grpSpPr>
        <p:sp>
          <p:nvSpPr>
            <p:cNvPr id="576" name="Google Shape;576;p15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8" name="Google Shape;578;p15"/>
          <p:cNvGrpSpPr/>
          <p:nvPr/>
        </p:nvGrpSpPr>
        <p:grpSpPr>
          <a:xfrm>
            <a:off x="7659847" y="3266425"/>
            <a:ext cx="1120176" cy="127476"/>
            <a:chOff x="59225" y="3731075"/>
            <a:chExt cx="2256600" cy="256800"/>
          </a:xfrm>
        </p:grpSpPr>
        <p:sp>
          <p:nvSpPr>
            <p:cNvPr id="579" name="Google Shape;579;p15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15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15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15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3" name="Google Shape;583;p15"/>
          <p:cNvGrpSpPr/>
          <p:nvPr/>
        </p:nvGrpSpPr>
        <p:grpSpPr>
          <a:xfrm>
            <a:off x="230314" y="3763215"/>
            <a:ext cx="1550555" cy="127476"/>
            <a:chOff x="5653350" y="3636300"/>
            <a:chExt cx="3123600" cy="256800"/>
          </a:xfrm>
        </p:grpSpPr>
        <p:sp>
          <p:nvSpPr>
            <p:cNvPr id="584" name="Google Shape;584;p15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15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15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8" name="Google Shape;588;p15"/>
          <p:cNvGrpSpPr/>
          <p:nvPr/>
        </p:nvGrpSpPr>
        <p:grpSpPr>
          <a:xfrm>
            <a:off x="8574702" y="4153916"/>
            <a:ext cx="539041" cy="127476"/>
            <a:chOff x="2797275" y="213200"/>
            <a:chExt cx="1085900" cy="256800"/>
          </a:xfrm>
        </p:grpSpPr>
        <p:sp>
          <p:nvSpPr>
            <p:cNvPr id="589" name="Google Shape;589;p15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2" name="Google Shape;592;p15"/>
          <p:cNvGrpSpPr/>
          <p:nvPr/>
        </p:nvGrpSpPr>
        <p:grpSpPr>
          <a:xfrm rot="10800000" flipH="1">
            <a:off x="3523409" y="4281404"/>
            <a:ext cx="1550555" cy="127476"/>
            <a:chOff x="5653350" y="3055925"/>
            <a:chExt cx="3123600" cy="256800"/>
          </a:xfrm>
        </p:grpSpPr>
        <p:sp>
          <p:nvSpPr>
            <p:cNvPr id="593" name="Google Shape;593;p15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97" name="Google Shape;597;p15"/>
          <p:cNvGrpSpPr/>
          <p:nvPr/>
        </p:nvGrpSpPr>
        <p:grpSpPr>
          <a:xfrm>
            <a:off x="1202869" y="4701835"/>
            <a:ext cx="1120176" cy="127476"/>
            <a:chOff x="59225" y="3731075"/>
            <a:chExt cx="2256600" cy="256800"/>
          </a:xfrm>
        </p:grpSpPr>
        <p:sp>
          <p:nvSpPr>
            <p:cNvPr id="598" name="Google Shape;598;p15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15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15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15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2" name="Google Shape;602;p15"/>
          <p:cNvGrpSpPr/>
          <p:nvPr/>
        </p:nvGrpSpPr>
        <p:grpSpPr>
          <a:xfrm>
            <a:off x="6109297" y="4829289"/>
            <a:ext cx="1550555" cy="127476"/>
            <a:chOff x="5653350" y="2333400"/>
            <a:chExt cx="3123600" cy="256800"/>
          </a:xfrm>
        </p:grpSpPr>
        <p:sp>
          <p:nvSpPr>
            <p:cNvPr id="603" name="Google Shape;603;p15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6"/>
          <p:cNvSpPr txBox="1">
            <a:spLocks noGrp="1"/>
          </p:cNvSpPr>
          <p:nvPr>
            <p:ph type="title"/>
          </p:nvPr>
        </p:nvSpPr>
        <p:spPr>
          <a:xfrm>
            <a:off x="1811200" y="1669339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9" name="Google Shape;609;p16"/>
          <p:cNvSpPr txBox="1">
            <a:spLocks noGrp="1"/>
          </p:cNvSpPr>
          <p:nvPr>
            <p:ph type="subTitle" idx="1"/>
          </p:nvPr>
        </p:nvSpPr>
        <p:spPr>
          <a:xfrm>
            <a:off x="1811200" y="2126219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16"/>
          <p:cNvSpPr txBox="1">
            <a:spLocks noGrp="1"/>
          </p:cNvSpPr>
          <p:nvPr>
            <p:ph type="title" idx="2" hasCustomPrompt="1"/>
          </p:nvPr>
        </p:nvSpPr>
        <p:spPr>
          <a:xfrm>
            <a:off x="691017" y="1594075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1" name="Google Shape;611;p16"/>
          <p:cNvSpPr txBox="1">
            <a:spLocks noGrp="1"/>
          </p:cNvSpPr>
          <p:nvPr>
            <p:ph type="title" idx="3"/>
          </p:nvPr>
        </p:nvSpPr>
        <p:spPr>
          <a:xfrm>
            <a:off x="5945875" y="1669339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2" name="Google Shape;612;p16"/>
          <p:cNvSpPr txBox="1">
            <a:spLocks noGrp="1"/>
          </p:cNvSpPr>
          <p:nvPr>
            <p:ph type="subTitle" idx="4"/>
          </p:nvPr>
        </p:nvSpPr>
        <p:spPr>
          <a:xfrm>
            <a:off x="5945875" y="2126219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6"/>
          <p:cNvSpPr txBox="1">
            <a:spLocks noGrp="1"/>
          </p:cNvSpPr>
          <p:nvPr>
            <p:ph type="title" idx="5" hasCustomPrompt="1"/>
          </p:nvPr>
        </p:nvSpPr>
        <p:spPr>
          <a:xfrm>
            <a:off x="4825575" y="1594075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4" name="Google Shape;614;p16"/>
          <p:cNvSpPr txBox="1">
            <a:spLocks noGrp="1"/>
          </p:cNvSpPr>
          <p:nvPr>
            <p:ph type="title" idx="6"/>
          </p:nvPr>
        </p:nvSpPr>
        <p:spPr>
          <a:xfrm>
            <a:off x="1811200" y="3055328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5" name="Google Shape;615;p16"/>
          <p:cNvSpPr txBox="1">
            <a:spLocks noGrp="1"/>
          </p:cNvSpPr>
          <p:nvPr>
            <p:ph type="subTitle" idx="7"/>
          </p:nvPr>
        </p:nvSpPr>
        <p:spPr>
          <a:xfrm>
            <a:off x="1811200" y="3512208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6"/>
          <p:cNvSpPr txBox="1">
            <a:spLocks noGrp="1"/>
          </p:cNvSpPr>
          <p:nvPr>
            <p:ph type="title" idx="8" hasCustomPrompt="1"/>
          </p:nvPr>
        </p:nvSpPr>
        <p:spPr>
          <a:xfrm>
            <a:off x="690950" y="2980071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7" name="Google Shape;617;p16"/>
          <p:cNvSpPr txBox="1">
            <a:spLocks noGrp="1"/>
          </p:cNvSpPr>
          <p:nvPr>
            <p:ph type="title" idx="9"/>
          </p:nvPr>
        </p:nvSpPr>
        <p:spPr>
          <a:xfrm>
            <a:off x="5945875" y="3055328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8" name="Google Shape;618;p16"/>
          <p:cNvSpPr txBox="1">
            <a:spLocks noGrp="1"/>
          </p:cNvSpPr>
          <p:nvPr>
            <p:ph type="subTitle" idx="13"/>
          </p:nvPr>
        </p:nvSpPr>
        <p:spPr>
          <a:xfrm>
            <a:off x="5945875" y="3512208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16"/>
          <p:cNvSpPr txBox="1">
            <a:spLocks noGrp="1"/>
          </p:cNvSpPr>
          <p:nvPr>
            <p:ph type="title" idx="14" hasCustomPrompt="1"/>
          </p:nvPr>
        </p:nvSpPr>
        <p:spPr>
          <a:xfrm>
            <a:off x="4825575" y="2980071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0" name="Google Shape;620;p16"/>
          <p:cNvSpPr txBox="1">
            <a:spLocks noGrp="1"/>
          </p:cNvSpPr>
          <p:nvPr>
            <p:ph type="title" idx="15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21" name="Google Shape;621;p16"/>
          <p:cNvGrpSpPr/>
          <p:nvPr/>
        </p:nvGrpSpPr>
        <p:grpSpPr>
          <a:xfrm flipH="1">
            <a:off x="7698025" y="465488"/>
            <a:ext cx="976084" cy="127476"/>
            <a:chOff x="59225" y="213200"/>
            <a:chExt cx="1966325" cy="256800"/>
          </a:xfrm>
        </p:grpSpPr>
        <p:sp>
          <p:nvSpPr>
            <p:cNvPr id="622" name="Google Shape;622;p16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24" name="Google Shape;624;p16"/>
          <p:cNvGrpSpPr/>
          <p:nvPr/>
        </p:nvGrpSpPr>
        <p:grpSpPr>
          <a:xfrm flipH="1">
            <a:off x="100647" y="2927860"/>
            <a:ext cx="539041" cy="127476"/>
            <a:chOff x="2797275" y="213200"/>
            <a:chExt cx="1085900" cy="256800"/>
          </a:xfrm>
        </p:grpSpPr>
        <p:sp>
          <p:nvSpPr>
            <p:cNvPr id="625" name="Google Shape;625;p16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28" name="Google Shape;628;p16"/>
          <p:cNvGrpSpPr/>
          <p:nvPr/>
        </p:nvGrpSpPr>
        <p:grpSpPr>
          <a:xfrm flipH="1">
            <a:off x="468650" y="293495"/>
            <a:ext cx="699626" cy="127476"/>
            <a:chOff x="7367550" y="213200"/>
            <a:chExt cx="1409400" cy="256800"/>
          </a:xfrm>
        </p:grpSpPr>
        <p:sp>
          <p:nvSpPr>
            <p:cNvPr id="629" name="Google Shape;629;p16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31" name="Google Shape;631;p16"/>
          <p:cNvGrpSpPr/>
          <p:nvPr/>
        </p:nvGrpSpPr>
        <p:grpSpPr>
          <a:xfrm flipH="1">
            <a:off x="7625982" y="4441304"/>
            <a:ext cx="1120176" cy="127476"/>
            <a:chOff x="59225" y="3731075"/>
            <a:chExt cx="2256600" cy="256800"/>
          </a:xfrm>
        </p:grpSpPr>
        <p:sp>
          <p:nvSpPr>
            <p:cNvPr id="632" name="Google Shape;632;p16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16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16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16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36" name="Google Shape;636;p16"/>
          <p:cNvGrpSpPr/>
          <p:nvPr/>
        </p:nvGrpSpPr>
        <p:grpSpPr>
          <a:xfrm>
            <a:off x="4889443" y="166025"/>
            <a:ext cx="699626" cy="127476"/>
            <a:chOff x="7367550" y="213200"/>
            <a:chExt cx="1409400" cy="256800"/>
          </a:xfrm>
        </p:grpSpPr>
        <p:sp>
          <p:nvSpPr>
            <p:cNvPr id="637" name="Google Shape;637;p16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39" name="Google Shape;639;p16"/>
          <p:cNvGrpSpPr/>
          <p:nvPr/>
        </p:nvGrpSpPr>
        <p:grpSpPr>
          <a:xfrm flipH="1">
            <a:off x="731988" y="4391257"/>
            <a:ext cx="1550555" cy="127476"/>
            <a:chOff x="5653350" y="2333400"/>
            <a:chExt cx="3123600" cy="256800"/>
          </a:xfrm>
        </p:grpSpPr>
        <p:sp>
          <p:nvSpPr>
            <p:cNvPr id="640" name="Google Shape;640;p16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4" name="Google Shape;644;p16"/>
          <p:cNvGrpSpPr/>
          <p:nvPr/>
        </p:nvGrpSpPr>
        <p:grpSpPr>
          <a:xfrm flipH="1">
            <a:off x="4038517" y="4908348"/>
            <a:ext cx="1550555" cy="127476"/>
            <a:chOff x="5653350" y="3055925"/>
            <a:chExt cx="3123600" cy="256800"/>
          </a:xfrm>
        </p:grpSpPr>
        <p:sp>
          <p:nvSpPr>
            <p:cNvPr id="645" name="Google Shape;645;p16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0"/>
          <p:cNvSpPr txBox="1">
            <a:spLocks noGrp="1"/>
          </p:cNvSpPr>
          <p:nvPr>
            <p:ph type="title"/>
          </p:nvPr>
        </p:nvSpPr>
        <p:spPr>
          <a:xfrm>
            <a:off x="720000" y="1731313"/>
            <a:ext cx="3085500" cy="9804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20"/>
          <p:cNvSpPr txBox="1">
            <a:spLocks noGrp="1"/>
          </p:cNvSpPr>
          <p:nvPr>
            <p:ph type="subTitle" idx="1"/>
          </p:nvPr>
        </p:nvSpPr>
        <p:spPr>
          <a:xfrm>
            <a:off x="720000" y="2821525"/>
            <a:ext cx="3585000" cy="1080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5" name="Google Shape;765;p20"/>
          <p:cNvGrpSpPr/>
          <p:nvPr/>
        </p:nvGrpSpPr>
        <p:grpSpPr>
          <a:xfrm>
            <a:off x="7760683" y="4694000"/>
            <a:ext cx="976084" cy="127476"/>
            <a:chOff x="59225" y="213200"/>
            <a:chExt cx="1966325" cy="256800"/>
          </a:xfrm>
        </p:grpSpPr>
        <p:sp>
          <p:nvSpPr>
            <p:cNvPr id="766" name="Google Shape;766;p20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719995" y="4792735"/>
            <a:ext cx="699626" cy="127476"/>
            <a:chOff x="7367550" y="213200"/>
            <a:chExt cx="1409400" cy="256800"/>
          </a:xfrm>
        </p:grpSpPr>
        <p:sp>
          <p:nvSpPr>
            <p:cNvPr id="769" name="Google Shape;769;p20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71" name="Google Shape;771;p20"/>
          <p:cNvGrpSpPr/>
          <p:nvPr/>
        </p:nvGrpSpPr>
        <p:grpSpPr>
          <a:xfrm rot="10800000" flipH="1">
            <a:off x="7902658" y="2423915"/>
            <a:ext cx="899675" cy="127476"/>
            <a:chOff x="59225" y="935725"/>
            <a:chExt cx="1812400" cy="256800"/>
          </a:xfrm>
        </p:grpSpPr>
        <p:sp>
          <p:nvSpPr>
            <p:cNvPr id="772" name="Google Shape;772;p20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75" name="Google Shape;775;p20"/>
          <p:cNvGrpSpPr/>
          <p:nvPr/>
        </p:nvGrpSpPr>
        <p:grpSpPr>
          <a:xfrm>
            <a:off x="255533" y="293480"/>
            <a:ext cx="699626" cy="127476"/>
            <a:chOff x="7367550" y="213200"/>
            <a:chExt cx="1409400" cy="256800"/>
          </a:xfrm>
        </p:grpSpPr>
        <p:sp>
          <p:nvSpPr>
            <p:cNvPr id="776" name="Google Shape;776;p20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78" name="Google Shape;778;p20"/>
          <p:cNvGrpSpPr/>
          <p:nvPr/>
        </p:nvGrpSpPr>
        <p:grpSpPr>
          <a:xfrm flipH="1">
            <a:off x="3623445" y="94482"/>
            <a:ext cx="1550555" cy="127476"/>
            <a:chOff x="5653350" y="1527950"/>
            <a:chExt cx="3123600" cy="256800"/>
          </a:xfrm>
        </p:grpSpPr>
        <p:sp>
          <p:nvSpPr>
            <p:cNvPr id="779" name="Google Shape;779;p20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20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20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3" name="Google Shape;783;p20"/>
          <p:cNvGrpSpPr/>
          <p:nvPr/>
        </p:nvGrpSpPr>
        <p:grpSpPr>
          <a:xfrm flipH="1">
            <a:off x="3305574" y="4792731"/>
            <a:ext cx="1120176" cy="127476"/>
            <a:chOff x="59225" y="3731075"/>
            <a:chExt cx="2256600" cy="256800"/>
          </a:xfrm>
        </p:grpSpPr>
        <p:sp>
          <p:nvSpPr>
            <p:cNvPr id="784" name="Google Shape;784;p20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20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20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20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8" name="Google Shape;788;p20"/>
          <p:cNvGrpSpPr/>
          <p:nvPr/>
        </p:nvGrpSpPr>
        <p:grpSpPr>
          <a:xfrm>
            <a:off x="7473445" y="293476"/>
            <a:ext cx="1550555" cy="127476"/>
            <a:chOff x="5653350" y="2333400"/>
            <a:chExt cx="3123600" cy="256800"/>
          </a:xfrm>
        </p:grpSpPr>
        <p:sp>
          <p:nvSpPr>
            <p:cNvPr id="789" name="Google Shape;789;p20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3" name="Google Shape;793;p20"/>
          <p:cNvGrpSpPr/>
          <p:nvPr/>
        </p:nvGrpSpPr>
        <p:grpSpPr>
          <a:xfrm>
            <a:off x="202908" y="4018800"/>
            <a:ext cx="976084" cy="127476"/>
            <a:chOff x="59225" y="213200"/>
            <a:chExt cx="1966325" cy="256800"/>
          </a:xfrm>
        </p:grpSpPr>
        <p:sp>
          <p:nvSpPr>
            <p:cNvPr id="794" name="Google Shape;794;p20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96" name="Google Shape;796;p20"/>
          <p:cNvGrpSpPr/>
          <p:nvPr/>
        </p:nvGrpSpPr>
        <p:grpSpPr>
          <a:xfrm>
            <a:off x="1119824" y="1382981"/>
            <a:ext cx="1120176" cy="127476"/>
            <a:chOff x="59225" y="3731075"/>
            <a:chExt cx="2256600" cy="256800"/>
          </a:xfrm>
        </p:grpSpPr>
        <p:sp>
          <p:nvSpPr>
            <p:cNvPr id="797" name="Google Shape;797;p20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20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59225" y="373107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20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2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3"/>
          <p:cNvSpPr txBox="1">
            <a:spLocks noGrp="1"/>
          </p:cNvSpPr>
          <p:nvPr>
            <p:ph type="title"/>
          </p:nvPr>
        </p:nvSpPr>
        <p:spPr>
          <a:xfrm>
            <a:off x="813000" y="3358425"/>
            <a:ext cx="2088900" cy="3936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23"/>
          <p:cNvSpPr txBox="1">
            <a:spLocks noGrp="1"/>
          </p:cNvSpPr>
          <p:nvPr>
            <p:ph type="subTitle" idx="1"/>
          </p:nvPr>
        </p:nvSpPr>
        <p:spPr>
          <a:xfrm>
            <a:off x="713100" y="3810302"/>
            <a:ext cx="2288700" cy="7938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23"/>
          <p:cNvSpPr txBox="1">
            <a:spLocks noGrp="1"/>
          </p:cNvSpPr>
          <p:nvPr>
            <p:ph type="title" idx="2"/>
          </p:nvPr>
        </p:nvSpPr>
        <p:spPr>
          <a:xfrm>
            <a:off x="3527547" y="2572075"/>
            <a:ext cx="2088900" cy="3936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23"/>
          <p:cNvSpPr txBox="1">
            <a:spLocks noGrp="1"/>
          </p:cNvSpPr>
          <p:nvPr>
            <p:ph type="subTitle" idx="3"/>
          </p:nvPr>
        </p:nvSpPr>
        <p:spPr>
          <a:xfrm>
            <a:off x="3424198" y="3023952"/>
            <a:ext cx="2288700" cy="7938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7" name="Google Shape;887;p23"/>
          <p:cNvSpPr txBox="1">
            <a:spLocks noGrp="1"/>
          </p:cNvSpPr>
          <p:nvPr>
            <p:ph type="title" idx="4"/>
          </p:nvPr>
        </p:nvSpPr>
        <p:spPr>
          <a:xfrm>
            <a:off x="6235197" y="3358425"/>
            <a:ext cx="2088900" cy="3936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8" name="Google Shape;888;p23"/>
          <p:cNvSpPr txBox="1">
            <a:spLocks noGrp="1"/>
          </p:cNvSpPr>
          <p:nvPr>
            <p:ph type="subTitle" idx="5"/>
          </p:nvPr>
        </p:nvSpPr>
        <p:spPr>
          <a:xfrm>
            <a:off x="6135297" y="3810302"/>
            <a:ext cx="2288700" cy="7938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9" name="Google Shape;889;p23"/>
          <p:cNvSpPr txBox="1">
            <a:spLocks noGrp="1"/>
          </p:cNvSpPr>
          <p:nvPr>
            <p:ph type="title" idx="6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90" name="Google Shape;890;p23"/>
          <p:cNvGrpSpPr/>
          <p:nvPr/>
        </p:nvGrpSpPr>
        <p:grpSpPr>
          <a:xfrm flipH="1">
            <a:off x="569250" y="4694000"/>
            <a:ext cx="976084" cy="127476"/>
            <a:chOff x="59225" y="213200"/>
            <a:chExt cx="1966325" cy="256800"/>
          </a:xfrm>
        </p:grpSpPr>
        <p:sp>
          <p:nvSpPr>
            <p:cNvPr id="891" name="Google Shape;891;p2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3" name="Google Shape;893;p23"/>
          <p:cNvGrpSpPr/>
          <p:nvPr/>
        </p:nvGrpSpPr>
        <p:grpSpPr>
          <a:xfrm flipH="1">
            <a:off x="8083245" y="4920210"/>
            <a:ext cx="699626" cy="127476"/>
            <a:chOff x="7367550" y="213200"/>
            <a:chExt cx="1409400" cy="256800"/>
          </a:xfrm>
        </p:grpSpPr>
        <p:sp>
          <p:nvSpPr>
            <p:cNvPr id="894" name="Google Shape;894;p2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6" name="Google Shape;896;p23"/>
          <p:cNvGrpSpPr/>
          <p:nvPr/>
        </p:nvGrpSpPr>
        <p:grpSpPr>
          <a:xfrm rot="10800000">
            <a:off x="202908" y="2018090"/>
            <a:ext cx="899675" cy="127476"/>
            <a:chOff x="59225" y="935725"/>
            <a:chExt cx="1812400" cy="256800"/>
          </a:xfrm>
        </p:grpSpPr>
        <p:sp>
          <p:nvSpPr>
            <p:cNvPr id="897" name="Google Shape;897;p23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00" name="Google Shape;900;p23"/>
          <p:cNvGrpSpPr/>
          <p:nvPr/>
        </p:nvGrpSpPr>
        <p:grpSpPr>
          <a:xfrm flipH="1">
            <a:off x="8350857" y="293480"/>
            <a:ext cx="699626" cy="127476"/>
            <a:chOff x="7367550" y="213200"/>
            <a:chExt cx="1409400" cy="256800"/>
          </a:xfrm>
        </p:grpSpPr>
        <p:sp>
          <p:nvSpPr>
            <p:cNvPr id="901" name="Google Shape;901;p2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03" name="Google Shape;903;p23"/>
          <p:cNvGrpSpPr/>
          <p:nvPr/>
        </p:nvGrpSpPr>
        <p:grpSpPr>
          <a:xfrm>
            <a:off x="4533066" y="166007"/>
            <a:ext cx="1550555" cy="127476"/>
            <a:chOff x="5653350" y="1527950"/>
            <a:chExt cx="3123600" cy="256800"/>
          </a:xfrm>
        </p:grpSpPr>
        <p:sp>
          <p:nvSpPr>
            <p:cNvPr id="904" name="Google Shape;904;p2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2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2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08" name="Google Shape;908;p23"/>
          <p:cNvGrpSpPr/>
          <p:nvPr/>
        </p:nvGrpSpPr>
        <p:grpSpPr>
          <a:xfrm>
            <a:off x="4880266" y="4792731"/>
            <a:ext cx="1120176" cy="127476"/>
            <a:chOff x="59225" y="3731075"/>
            <a:chExt cx="2256600" cy="256800"/>
          </a:xfrm>
        </p:grpSpPr>
        <p:sp>
          <p:nvSpPr>
            <p:cNvPr id="909" name="Google Shape;909;p23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23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23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23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13" name="Google Shape;913;p23"/>
          <p:cNvGrpSpPr/>
          <p:nvPr/>
        </p:nvGrpSpPr>
        <p:grpSpPr>
          <a:xfrm flipH="1">
            <a:off x="282016" y="293476"/>
            <a:ext cx="1550555" cy="127476"/>
            <a:chOff x="5653350" y="2333400"/>
            <a:chExt cx="3123600" cy="256800"/>
          </a:xfrm>
        </p:grpSpPr>
        <p:sp>
          <p:nvSpPr>
            <p:cNvPr id="914" name="Google Shape;914;p23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18" name="Google Shape;918;p23"/>
          <p:cNvGrpSpPr/>
          <p:nvPr/>
        </p:nvGrpSpPr>
        <p:grpSpPr>
          <a:xfrm flipH="1">
            <a:off x="8127025" y="2954150"/>
            <a:ext cx="976084" cy="127476"/>
            <a:chOff x="59225" y="213200"/>
            <a:chExt cx="1966325" cy="256800"/>
          </a:xfrm>
        </p:grpSpPr>
        <p:sp>
          <p:nvSpPr>
            <p:cNvPr id="919" name="Google Shape;919;p2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6"/>
          <p:cNvSpPr txBox="1">
            <a:spLocks noGrp="1"/>
          </p:cNvSpPr>
          <p:nvPr>
            <p:ph type="title"/>
          </p:nvPr>
        </p:nvSpPr>
        <p:spPr>
          <a:xfrm>
            <a:off x="833000" y="1809300"/>
            <a:ext cx="2367300" cy="38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2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972" name="Google Shape;972;p26"/>
          <p:cNvSpPr txBox="1">
            <a:spLocks noGrp="1"/>
          </p:cNvSpPr>
          <p:nvPr>
            <p:ph type="subTitle" idx="1"/>
          </p:nvPr>
        </p:nvSpPr>
        <p:spPr>
          <a:xfrm>
            <a:off x="1008700" y="2155932"/>
            <a:ext cx="2016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3" name="Google Shape;973;p26"/>
          <p:cNvSpPr txBox="1">
            <a:spLocks noGrp="1"/>
          </p:cNvSpPr>
          <p:nvPr>
            <p:ph type="title" idx="2"/>
          </p:nvPr>
        </p:nvSpPr>
        <p:spPr>
          <a:xfrm>
            <a:off x="3388350" y="1809300"/>
            <a:ext cx="2367300" cy="38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2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974" name="Google Shape;974;p26"/>
          <p:cNvSpPr txBox="1">
            <a:spLocks noGrp="1"/>
          </p:cNvSpPr>
          <p:nvPr>
            <p:ph type="subTitle" idx="3"/>
          </p:nvPr>
        </p:nvSpPr>
        <p:spPr>
          <a:xfrm>
            <a:off x="3564000" y="2155932"/>
            <a:ext cx="2016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5" name="Google Shape;975;p26"/>
          <p:cNvSpPr txBox="1">
            <a:spLocks noGrp="1"/>
          </p:cNvSpPr>
          <p:nvPr>
            <p:ph type="title" idx="4"/>
          </p:nvPr>
        </p:nvSpPr>
        <p:spPr>
          <a:xfrm>
            <a:off x="5943650" y="1809300"/>
            <a:ext cx="2367300" cy="38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2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976" name="Google Shape;976;p26"/>
          <p:cNvSpPr txBox="1">
            <a:spLocks noGrp="1"/>
          </p:cNvSpPr>
          <p:nvPr>
            <p:ph type="subTitle" idx="5"/>
          </p:nvPr>
        </p:nvSpPr>
        <p:spPr>
          <a:xfrm>
            <a:off x="6119300" y="2155920"/>
            <a:ext cx="2016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7" name="Google Shape;977;p26"/>
          <p:cNvSpPr txBox="1">
            <a:spLocks noGrp="1"/>
          </p:cNvSpPr>
          <p:nvPr>
            <p:ph type="title" idx="6"/>
          </p:nvPr>
        </p:nvSpPr>
        <p:spPr>
          <a:xfrm>
            <a:off x="833000" y="3666514"/>
            <a:ext cx="2367300" cy="38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2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978" name="Google Shape;978;p26"/>
          <p:cNvSpPr txBox="1">
            <a:spLocks noGrp="1"/>
          </p:cNvSpPr>
          <p:nvPr>
            <p:ph type="subTitle" idx="7"/>
          </p:nvPr>
        </p:nvSpPr>
        <p:spPr>
          <a:xfrm>
            <a:off x="1008700" y="4013146"/>
            <a:ext cx="2016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9" name="Google Shape;979;p26"/>
          <p:cNvSpPr txBox="1">
            <a:spLocks noGrp="1"/>
          </p:cNvSpPr>
          <p:nvPr>
            <p:ph type="title" idx="8"/>
          </p:nvPr>
        </p:nvSpPr>
        <p:spPr>
          <a:xfrm>
            <a:off x="3388350" y="3666514"/>
            <a:ext cx="2367300" cy="38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2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980" name="Google Shape;980;p26"/>
          <p:cNvSpPr txBox="1">
            <a:spLocks noGrp="1"/>
          </p:cNvSpPr>
          <p:nvPr>
            <p:ph type="subTitle" idx="9"/>
          </p:nvPr>
        </p:nvSpPr>
        <p:spPr>
          <a:xfrm>
            <a:off x="3564000" y="4013146"/>
            <a:ext cx="2016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81" name="Google Shape;981;p26"/>
          <p:cNvSpPr txBox="1">
            <a:spLocks noGrp="1"/>
          </p:cNvSpPr>
          <p:nvPr>
            <p:ph type="title" idx="13"/>
          </p:nvPr>
        </p:nvSpPr>
        <p:spPr>
          <a:xfrm>
            <a:off x="5943650" y="3666514"/>
            <a:ext cx="2367300" cy="380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2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982" name="Google Shape;982;p26"/>
          <p:cNvSpPr txBox="1">
            <a:spLocks noGrp="1"/>
          </p:cNvSpPr>
          <p:nvPr>
            <p:ph type="subTitle" idx="14"/>
          </p:nvPr>
        </p:nvSpPr>
        <p:spPr>
          <a:xfrm>
            <a:off x="6119300" y="4013134"/>
            <a:ext cx="2016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83" name="Google Shape;983;p26"/>
          <p:cNvSpPr txBox="1">
            <a:spLocks noGrp="1"/>
          </p:cNvSpPr>
          <p:nvPr>
            <p:ph type="title" idx="15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84" name="Google Shape;984;p26"/>
          <p:cNvGrpSpPr/>
          <p:nvPr/>
        </p:nvGrpSpPr>
        <p:grpSpPr>
          <a:xfrm>
            <a:off x="7760683" y="4694000"/>
            <a:ext cx="976084" cy="127476"/>
            <a:chOff x="59225" y="213200"/>
            <a:chExt cx="1966325" cy="256800"/>
          </a:xfrm>
        </p:grpSpPr>
        <p:sp>
          <p:nvSpPr>
            <p:cNvPr id="985" name="Google Shape;985;p26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87" name="Google Shape;987;p26"/>
          <p:cNvGrpSpPr/>
          <p:nvPr/>
        </p:nvGrpSpPr>
        <p:grpSpPr>
          <a:xfrm>
            <a:off x="523145" y="4920210"/>
            <a:ext cx="699626" cy="127476"/>
            <a:chOff x="7367550" y="213200"/>
            <a:chExt cx="1409400" cy="256800"/>
          </a:xfrm>
        </p:grpSpPr>
        <p:sp>
          <p:nvSpPr>
            <p:cNvPr id="988" name="Google Shape;988;p26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90" name="Google Shape;990;p26"/>
          <p:cNvGrpSpPr/>
          <p:nvPr/>
        </p:nvGrpSpPr>
        <p:grpSpPr>
          <a:xfrm rot="10800000" flipH="1">
            <a:off x="8203433" y="2018090"/>
            <a:ext cx="899675" cy="127476"/>
            <a:chOff x="59225" y="935725"/>
            <a:chExt cx="1812400" cy="256800"/>
          </a:xfrm>
        </p:grpSpPr>
        <p:sp>
          <p:nvSpPr>
            <p:cNvPr id="991" name="Google Shape;991;p26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94" name="Google Shape;994;p26"/>
          <p:cNvGrpSpPr/>
          <p:nvPr/>
        </p:nvGrpSpPr>
        <p:grpSpPr>
          <a:xfrm>
            <a:off x="255533" y="293480"/>
            <a:ext cx="699626" cy="127476"/>
            <a:chOff x="7367550" y="213200"/>
            <a:chExt cx="1409400" cy="256800"/>
          </a:xfrm>
        </p:grpSpPr>
        <p:sp>
          <p:nvSpPr>
            <p:cNvPr id="995" name="Google Shape;995;p26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97" name="Google Shape;997;p26"/>
          <p:cNvGrpSpPr/>
          <p:nvPr/>
        </p:nvGrpSpPr>
        <p:grpSpPr>
          <a:xfrm flipH="1">
            <a:off x="3222395" y="166007"/>
            <a:ext cx="1550555" cy="127476"/>
            <a:chOff x="5653350" y="1527950"/>
            <a:chExt cx="3123600" cy="256800"/>
          </a:xfrm>
        </p:grpSpPr>
        <p:sp>
          <p:nvSpPr>
            <p:cNvPr id="998" name="Google Shape;998;p26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26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26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02" name="Google Shape;1002;p26"/>
          <p:cNvGrpSpPr/>
          <p:nvPr/>
        </p:nvGrpSpPr>
        <p:grpSpPr>
          <a:xfrm flipH="1">
            <a:off x="3305574" y="4792731"/>
            <a:ext cx="1120176" cy="127476"/>
            <a:chOff x="59225" y="3731075"/>
            <a:chExt cx="2256600" cy="256800"/>
          </a:xfrm>
        </p:grpSpPr>
        <p:sp>
          <p:nvSpPr>
            <p:cNvPr id="1003" name="Google Shape;1003;p26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26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26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26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07" name="Google Shape;1007;p26"/>
          <p:cNvGrpSpPr/>
          <p:nvPr/>
        </p:nvGrpSpPr>
        <p:grpSpPr>
          <a:xfrm>
            <a:off x="7473445" y="293476"/>
            <a:ext cx="1550555" cy="127476"/>
            <a:chOff x="5653350" y="2333400"/>
            <a:chExt cx="3123600" cy="256800"/>
          </a:xfrm>
        </p:grpSpPr>
        <p:sp>
          <p:nvSpPr>
            <p:cNvPr id="1008" name="Google Shape;1008;p26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12" name="Google Shape;1012;p26"/>
          <p:cNvGrpSpPr/>
          <p:nvPr/>
        </p:nvGrpSpPr>
        <p:grpSpPr>
          <a:xfrm>
            <a:off x="202908" y="2954150"/>
            <a:ext cx="976084" cy="127476"/>
            <a:chOff x="59225" y="213200"/>
            <a:chExt cx="1966325" cy="256800"/>
          </a:xfrm>
        </p:grpSpPr>
        <p:sp>
          <p:nvSpPr>
            <p:cNvPr id="1013" name="Google Shape;1013;p26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7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7" name="Google Shape;1017;p27"/>
          <p:cNvSpPr txBox="1">
            <a:spLocks noGrp="1"/>
          </p:cNvSpPr>
          <p:nvPr>
            <p:ph type="title" idx="2"/>
          </p:nvPr>
        </p:nvSpPr>
        <p:spPr>
          <a:xfrm>
            <a:off x="700721" y="2608438"/>
            <a:ext cx="1688700" cy="393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8" name="Google Shape;1018;p27"/>
          <p:cNvSpPr txBox="1">
            <a:spLocks noGrp="1"/>
          </p:cNvSpPr>
          <p:nvPr>
            <p:ph type="subTitle" idx="1"/>
          </p:nvPr>
        </p:nvSpPr>
        <p:spPr>
          <a:xfrm>
            <a:off x="2389421" y="2608438"/>
            <a:ext cx="1902000" cy="7938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27"/>
          <p:cNvSpPr txBox="1">
            <a:spLocks noGrp="1"/>
          </p:cNvSpPr>
          <p:nvPr>
            <p:ph type="title" idx="3"/>
          </p:nvPr>
        </p:nvSpPr>
        <p:spPr>
          <a:xfrm>
            <a:off x="700721" y="3528825"/>
            <a:ext cx="1688700" cy="393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27"/>
          <p:cNvSpPr txBox="1">
            <a:spLocks noGrp="1"/>
          </p:cNvSpPr>
          <p:nvPr>
            <p:ph type="subTitle" idx="4"/>
          </p:nvPr>
        </p:nvSpPr>
        <p:spPr>
          <a:xfrm>
            <a:off x="2389421" y="3528825"/>
            <a:ext cx="1902000" cy="793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27"/>
          <p:cNvSpPr txBox="1">
            <a:spLocks noGrp="1"/>
          </p:cNvSpPr>
          <p:nvPr>
            <p:ph type="title" idx="5"/>
          </p:nvPr>
        </p:nvSpPr>
        <p:spPr>
          <a:xfrm>
            <a:off x="4606850" y="1688050"/>
            <a:ext cx="1688700" cy="3936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27"/>
          <p:cNvSpPr txBox="1">
            <a:spLocks noGrp="1"/>
          </p:cNvSpPr>
          <p:nvPr>
            <p:ph type="subTitle" idx="6"/>
          </p:nvPr>
        </p:nvSpPr>
        <p:spPr>
          <a:xfrm>
            <a:off x="6295550" y="1688050"/>
            <a:ext cx="1902000" cy="7938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27"/>
          <p:cNvSpPr txBox="1">
            <a:spLocks noGrp="1"/>
          </p:cNvSpPr>
          <p:nvPr>
            <p:ph type="title" idx="7"/>
          </p:nvPr>
        </p:nvSpPr>
        <p:spPr>
          <a:xfrm>
            <a:off x="4606853" y="2608438"/>
            <a:ext cx="1688700" cy="393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4" name="Google Shape;1024;p27"/>
          <p:cNvSpPr txBox="1">
            <a:spLocks noGrp="1"/>
          </p:cNvSpPr>
          <p:nvPr>
            <p:ph type="subTitle" idx="8"/>
          </p:nvPr>
        </p:nvSpPr>
        <p:spPr>
          <a:xfrm>
            <a:off x="6295550" y="2608438"/>
            <a:ext cx="1902000" cy="7938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27"/>
          <p:cNvSpPr txBox="1">
            <a:spLocks noGrp="1"/>
          </p:cNvSpPr>
          <p:nvPr>
            <p:ph type="title" idx="9"/>
          </p:nvPr>
        </p:nvSpPr>
        <p:spPr>
          <a:xfrm>
            <a:off x="4606854" y="3528825"/>
            <a:ext cx="1688700" cy="393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7"/>
          <p:cNvSpPr txBox="1">
            <a:spLocks noGrp="1"/>
          </p:cNvSpPr>
          <p:nvPr>
            <p:ph type="subTitle" idx="13"/>
          </p:nvPr>
        </p:nvSpPr>
        <p:spPr>
          <a:xfrm>
            <a:off x="6295550" y="3528825"/>
            <a:ext cx="1902000" cy="793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27"/>
          <p:cNvSpPr txBox="1">
            <a:spLocks noGrp="1"/>
          </p:cNvSpPr>
          <p:nvPr>
            <p:ph type="title" idx="14"/>
          </p:nvPr>
        </p:nvSpPr>
        <p:spPr>
          <a:xfrm>
            <a:off x="700721" y="1688050"/>
            <a:ext cx="1688700" cy="3936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7"/>
          <p:cNvSpPr txBox="1">
            <a:spLocks noGrp="1"/>
          </p:cNvSpPr>
          <p:nvPr>
            <p:ph type="subTitle" idx="15"/>
          </p:nvPr>
        </p:nvSpPr>
        <p:spPr>
          <a:xfrm>
            <a:off x="2389421" y="1688050"/>
            <a:ext cx="1902000" cy="7938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29" name="Google Shape;1029;p27"/>
          <p:cNvGrpSpPr/>
          <p:nvPr/>
        </p:nvGrpSpPr>
        <p:grpSpPr>
          <a:xfrm flipH="1">
            <a:off x="7698025" y="465488"/>
            <a:ext cx="976084" cy="127476"/>
            <a:chOff x="59225" y="213200"/>
            <a:chExt cx="1966325" cy="256800"/>
          </a:xfrm>
        </p:grpSpPr>
        <p:sp>
          <p:nvSpPr>
            <p:cNvPr id="1030" name="Google Shape;1030;p27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2" name="Google Shape;1032;p27"/>
          <p:cNvGrpSpPr/>
          <p:nvPr/>
        </p:nvGrpSpPr>
        <p:grpSpPr>
          <a:xfrm flipH="1">
            <a:off x="468650" y="293495"/>
            <a:ext cx="699626" cy="127476"/>
            <a:chOff x="7367550" y="213200"/>
            <a:chExt cx="1409400" cy="256800"/>
          </a:xfrm>
        </p:grpSpPr>
        <p:sp>
          <p:nvSpPr>
            <p:cNvPr id="1033" name="Google Shape;1033;p27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5" name="Google Shape;1035;p27"/>
          <p:cNvGrpSpPr/>
          <p:nvPr/>
        </p:nvGrpSpPr>
        <p:grpSpPr>
          <a:xfrm flipH="1">
            <a:off x="7625982" y="4441304"/>
            <a:ext cx="1120176" cy="127476"/>
            <a:chOff x="59225" y="3731075"/>
            <a:chExt cx="2256600" cy="256800"/>
          </a:xfrm>
        </p:grpSpPr>
        <p:sp>
          <p:nvSpPr>
            <p:cNvPr id="1036" name="Google Shape;1036;p27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27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27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27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0" name="Google Shape;1040;p27"/>
          <p:cNvGrpSpPr/>
          <p:nvPr/>
        </p:nvGrpSpPr>
        <p:grpSpPr>
          <a:xfrm>
            <a:off x="4889443" y="166025"/>
            <a:ext cx="699626" cy="127476"/>
            <a:chOff x="7367550" y="213200"/>
            <a:chExt cx="1409400" cy="256800"/>
          </a:xfrm>
        </p:grpSpPr>
        <p:sp>
          <p:nvSpPr>
            <p:cNvPr id="1041" name="Google Shape;1041;p27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 flipH="1">
            <a:off x="5786538" y="1115036"/>
            <a:ext cx="1550555" cy="127476"/>
            <a:chOff x="5653350" y="1527950"/>
            <a:chExt cx="3123600" cy="256800"/>
          </a:xfrm>
        </p:grpSpPr>
        <p:sp>
          <p:nvSpPr>
            <p:cNvPr id="1044" name="Google Shape;1044;p27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27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27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8" name="Google Shape;1048;p27"/>
          <p:cNvGrpSpPr/>
          <p:nvPr/>
        </p:nvGrpSpPr>
        <p:grpSpPr>
          <a:xfrm flipH="1">
            <a:off x="421163" y="4627432"/>
            <a:ext cx="1550555" cy="127476"/>
            <a:chOff x="5653350" y="2333400"/>
            <a:chExt cx="3123600" cy="256800"/>
          </a:xfrm>
        </p:grpSpPr>
        <p:sp>
          <p:nvSpPr>
            <p:cNvPr id="1049" name="Google Shape;1049;p27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3" name="Google Shape;1053;p27"/>
          <p:cNvGrpSpPr/>
          <p:nvPr/>
        </p:nvGrpSpPr>
        <p:grpSpPr>
          <a:xfrm flipH="1">
            <a:off x="4038517" y="4908348"/>
            <a:ext cx="1550555" cy="127476"/>
            <a:chOff x="5653350" y="3055925"/>
            <a:chExt cx="3123600" cy="256800"/>
          </a:xfrm>
        </p:grpSpPr>
        <p:sp>
          <p:nvSpPr>
            <p:cNvPr id="1054" name="Google Shape;1054;p27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bg>
      <p:bgPr>
        <a:solidFill>
          <a:schemeClr val="lt1"/>
        </a:solid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1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76" name="Google Shape;1076;p31"/>
          <p:cNvGrpSpPr/>
          <p:nvPr/>
        </p:nvGrpSpPr>
        <p:grpSpPr>
          <a:xfrm flipH="1">
            <a:off x="3363991" y="4926925"/>
            <a:ext cx="976084" cy="127476"/>
            <a:chOff x="59225" y="213200"/>
            <a:chExt cx="1966325" cy="256800"/>
          </a:xfrm>
        </p:grpSpPr>
        <p:sp>
          <p:nvSpPr>
            <p:cNvPr id="1077" name="Google Shape;1077;p31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9" name="Google Shape;1079;p31"/>
          <p:cNvGrpSpPr/>
          <p:nvPr/>
        </p:nvGrpSpPr>
        <p:grpSpPr>
          <a:xfrm>
            <a:off x="389450" y="4860060"/>
            <a:ext cx="699626" cy="127476"/>
            <a:chOff x="7367550" y="213200"/>
            <a:chExt cx="1409400" cy="256800"/>
          </a:xfrm>
        </p:grpSpPr>
        <p:sp>
          <p:nvSpPr>
            <p:cNvPr id="1080" name="Google Shape;1080;p31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82" name="Google Shape;1082;p31"/>
          <p:cNvGrpSpPr/>
          <p:nvPr/>
        </p:nvGrpSpPr>
        <p:grpSpPr>
          <a:xfrm rot="10800000" flipH="1">
            <a:off x="389450" y="1291090"/>
            <a:ext cx="899675" cy="127476"/>
            <a:chOff x="59225" y="935725"/>
            <a:chExt cx="1812400" cy="256800"/>
          </a:xfrm>
        </p:grpSpPr>
        <p:sp>
          <p:nvSpPr>
            <p:cNvPr id="1083" name="Google Shape;1083;p31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86" name="Google Shape;1086;p31"/>
          <p:cNvGrpSpPr/>
          <p:nvPr/>
        </p:nvGrpSpPr>
        <p:grpSpPr>
          <a:xfrm>
            <a:off x="1035750" y="166005"/>
            <a:ext cx="699626" cy="127476"/>
            <a:chOff x="7367550" y="213200"/>
            <a:chExt cx="1409400" cy="256800"/>
          </a:xfrm>
        </p:grpSpPr>
        <p:sp>
          <p:nvSpPr>
            <p:cNvPr id="1087" name="Google Shape;1087;p31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89" name="Google Shape;1089;p31"/>
          <p:cNvGrpSpPr/>
          <p:nvPr/>
        </p:nvGrpSpPr>
        <p:grpSpPr>
          <a:xfrm flipH="1">
            <a:off x="5577888" y="917382"/>
            <a:ext cx="1550555" cy="127476"/>
            <a:chOff x="5653350" y="1527950"/>
            <a:chExt cx="3123600" cy="256800"/>
          </a:xfrm>
        </p:grpSpPr>
        <p:sp>
          <p:nvSpPr>
            <p:cNvPr id="1090" name="Google Shape;1090;p31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31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31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4" name="Google Shape;1094;p31"/>
          <p:cNvGrpSpPr/>
          <p:nvPr/>
        </p:nvGrpSpPr>
        <p:grpSpPr>
          <a:xfrm>
            <a:off x="7878258" y="4732581"/>
            <a:ext cx="1120176" cy="127476"/>
            <a:chOff x="59225" y="3731075"/>
            <a:chExt cx="2256600" cy="256800"/>
          </a:xfrm>
        </p:grpSpPr>
        <p:sp>
          <p:nvSpPr>
            <p:cNvPr id="1095" name="Google Shape;1095;p31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31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31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31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9" name="Google Shape;1099;p31"/>
          <p:cNvGrpSpPr/>
          <p:nvPr/>
        </p:nvGrpSpPr>
        <p:grpSpPr>
          <a:xfrm>
            <a:off x="7415800" y="293476"/>
            <a:ext cx="1550555" cy="127476"/>
            <a:chOff x="5653350" y="2333400"/>
            <a:chExt cx="3123600" cy="256800"/>
          </a:xfrm>
        </p:grpSpPr>
        <p:sp>
          <p:nvSpPr>
            <p:cNvPr id="1100" name="Google Shape;1100;p31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33"/>
          <p:cNvGrpSpPr/>
          <p:nvPr/>
        </p:nvGrpSpPr>
        <p:grpSpPr>
          <a:xfrm>
            <a:off x="7950325" y="4769875"/>
            <a:ext cx="976084" cy="127476"/>
            <a:chOff x="59225" y="213200"/>
            <a:chExt cx="1966325" cy="256800"/>
          </a:xfrm>
        </p:grpSpPr>
        <p:sp>
          <p:nvSpPr>
            <p:cNvPr id="1110" name="Google Shape;1110;p3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2" name="Google Shape;1112;p33"/>
          <p:cNvGrpSpPr/>
          <p:nvPr/>
        </p:nvGrpSpPr>
        <p:grpSpPr>
          <a:xfrm>
            <a:off x="3152200" y="4897360"/>
            <a:ext cx="699626" cy="127476"/>
            <a:chOff x="7367550" y="213200"/>
            <a:chExt cx="1409400" cy="256800"/>
          </a:xfrm>
        </p:grpSpPr>
        <p:sp>
          <p:nvSpPr>
            <p:cNvPr id="1113" name="Google Shape;1113;p3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5" name="Google Shape;1115;p33"/>
          <p:cNvGrpSpPr/>
          <p:nvPr/>
        </p:nvGrpSpPr>
        <p:grpSpPr>
          <a:xfrm>
            <a:off x="241113" y="4642412"/>
            <a:ext cx="899675" cy="127476"/>
            <a:chOff x="59225" y="935725"/>
            <a:chExt cx="1812400" cy="256800"/>
          </a:xfrm>
        </p:grpSpPr>
        <p:sp>
          <p:nvSpPr>
            <p:cNvPr id="1116" name="Google Shape;1116;p33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19" name="Google Shape;1119;p33"/>
          <p:cNvGrpSpPr/>
          <p:nvPr/>
        </p:nvGrpSpPr>
        <p:grpSpPr>
          <a:xfrm>
            <a:off x="4760188" y="86893"/>
            <a:ext cx="699626" cy="127476"/>
            <a:chOff x="7367550" y="213200"/>
            <a:chExt cx="1409400" cy="256800"/>
          </a:xfrm>
        </p:grpSpPr>
        <p:sp>
          <p:nvSpPr>
            <p:cNvPr id="1120" name="Google Shape;1120;p3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2" name="Google Shape;1122;p33"/>
          <p:cNvGrpSpPr/>
          <p:nvPr/>
        </p:nvGrpSpPr>
        <p:grpSpPr>
          <a:xfrm>
            <a:off x="6966150" y="293494"/>
            <a:ext cx="1550555" cy="127476"/>
            <a:chOff x="5653350" y="1527950"/>
            <a:chExt cx="3123600" cy="256800"/>
          </a:xfrm>
        </p:grpSpPr>
        <p:sp>
          <p:nvSpPr>
            <p:cNvPr id="1123" name="Google Shape;1123;p3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3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3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27" name="Google Shape;1127;p33"/>
          <p:cNvGrpSpPr/>
          <p:nvPr/>
        </p:nvGrpSpPr>
        <p:grpSpPr>
          <a:xfrm>
            <a:off x="86875" y="214377"/>
            <a:ext cx="1550555" cy="127476"/>
            <a:chOff x="5653350" y="3636300"/>
            <a:chExt cx="3123600" cy="256800"/>
          </a:xfrm>
        </p:grpSpPr>
        <p:sp>
          <p:nvSpPr>
            <p:cNvPr id="1128" name="Google Shape;1128;p3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3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">
    <p:bg>
      <p:bgPr>
        <a:solidFill>
          <a:schemeClr val="lt1"/>
        </a:solidFill>
        <a:effectLst/>
      </p:bgPr>
    </p:bg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34"/>
          <p:cNvGrpSpPr/>
          <p:nvPr/>
        </p:nvGrpSpPr>
        <p:grpSpPr>
          <a:xfrm flipH="1">
            <a:off x="3363991" y="4926925"/>
            <a:ext cx="976084" cy="127476"/>
            <a:chOff x="59225" y="213200"/>
            <a:chExt cx="1966325" cy="256800"/>
          </a:xfrm>
        </p:grpSpPr>
        <p:sp>
          <p:nvSpPr>
            <p:cNvPr id="1134" name="Google Shape;1134;p34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36" name="Google Shape;1136;p34"/>
          <p:cNvGrpSpPr/>
          <p:nvPr/>
        </p:nvGrpSpPr>
        <p:grpSpPr>
          <a:xfrm>
            <a:off x="389450" y="4860060"/>
            <a:ext cx="699626" cy="127476"/>
            <a:chOff x="7367550" y="213200"/>
            <a:chExt cx="1409400" cy="256800"/>
          </a:xfrm>
        </p:grpSpPr>
        <p:sp>
          <p:nvSpPr>
            <p:cNvPr id="1137" name="Google Shape;1137;p3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39" name="Google Shape;1139;p34"/>
          <p:cNvGrpSpPr/>
          <p:nvPr/>
        </p:nvGrpSpPr>
        <p:grpSpPr>
          <a:xfrm rot="10800000" flipH="1">
            <a:off x="389450" y="1291090"/>
            <a:ext cx="899675" cy="127476"/>
            <a:chOff x="59225" y="935725"/>
            <a:chExt cx="1812400" cy="256800"/>
          </a:xfrm>
        </p:grpSpPr>
        <p:sp>
          <p:nvSpPr>
            <p:cNvPr id="1140" name="Google Shape;1140;p34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3" name="Google Shape;1143;p34"/>
          <p:cNvGrpSpPr/>
          <p:nvPr/>
        </p:nvGrpSpPr>
        <p:grpSpPr>
          <a:xfrm>
            <a:off x="1035750" y="166005"/>
            <a:ext cx="699626" cy="127476"/>
            <a:chOff x="7367550" y="213200"/>
            <a:chExt cx="1409400" cy="256800"/>
          </a:xfrm>
        </p:grpSpPr>
        <p:sp>
          <p:nvSpPr>
            <p:cNvPr id="1144" name="Google Shape;1144;p3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6" name="Google Shape;1146;p34"/>
          <p:cNvGrpSpPr/>
          <p:nvPr/>
        </p:nvGrpSpPr>
        <p:grpSpPr>
          <a:xfrm flipH="1">
            <a:off x="5577888" y="917382"/>
            <a:ext cx="1550555" cy="127476"/>
            <a:chOff x="5653350" y="1527950"/>
            <a:chExt cx="3123600" cy="256800"/>
          </a:xfrm>
        </p:grpSpPr>
        <p:sp>
          <p:nvSpPr>
            <p:cNvPr id="1147" name="Google Shape;1147;p34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34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34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1" name="Google Shape;1151;p34"/>
          <p:cNvGrpSpPr/>
          <p:nvPr/>
        </p:nvGrpSpPr>
        <p:grpSpPr>
          <a:xfrm>
            <a:off x="7878258" y="4732581"/>
            <a:ext cx="1120176" cy="127476"/>
            <a:chOff x="59225" y="3731075"/>
            <a:chExt cx="2256600" cy="256800"/>
          </a:xfrm>
        </p:grpSpPr>
        <p:sp>
          <p:nvSpPr>
            <p:cNvPr id="1152" name="Google Shape;1152;p34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3" name="Google Shape;1153;p34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34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34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6" name="Google Shape;1156;p34"/>
          <p:cNvGrpSpPr/>
          <p:nvPr/>
        </p:nvGrpSpPr>
        <p:grpSpPr>
          <a:xfrm>
            <a:off x="7415800" y="293476"/>
            <a:ext cx="1550555" cy="127476"/>
            <a:chOff x="5653350" y="2333400"/>
            <a:chExt cx="3123600" cy="256800"/>
          </a:xfrm>
        </p:grpSpPr>
        <p:sp>
          <p:nvSpPr>
            <p:cNvPr id="1157" name="Google Shape;1157;p34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90950" y="26867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 idx="2" hasCustomPrompt="1"/>
          </p:nvPr>
        </p:nvSpPr>
        <p:spPr>
          <a:xfrm>
            <a:off x="6909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1"/>
          </p:nvPr>
        </p:nvSpPr>
        <p:spPr>
          <a:xfrm>
            <a:off x="690950" y="352812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 flipH="1">
            <a:off x="7410812" y="3203513"/>
            <a:ext cx="976084" cy="127476"/>
            <a:chOff x="59225" y="213200"/>
            <a:chExt cx="1966325" cy="256800"/>
          </a:xfrm>
        </p:grpSpPr>
        <p:sp>
          <p:nvSpPr>
            <p:cNvPr id="63" name="Google Shape;63;p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5" name="Google Shape;65;p3"/>
          <p:cNvGrpSpPr/>
          <p:nvPr/>
        </p:nvGrpSpPr>
        <p:grpSpPr>
          <a:xfrm rot="10800000">
            <a:off x="202900" y="4620729"/>
            <a:ext cx="699626" cy="127476"/>
            <a:chOff x="7367550" y="213200"/>
            <a:chExt cx="1409400" cy="256800"/>
          </a:xfrm>
        </p:grpSpPr>
        <p:sp>
          <p:nvSpPr>
            <p:cNvPr id="66" name="Google Shape;66;p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" name="Google Shape;68;p3"/>
          <p:cNvGrpSpPr/>
          <p:nvPr/>
        </p:nvGrpSpPr>
        <p:grpSpPr>
          <a:xfrm rot="10800000">
            <a:off x="4096601" y="4299936"/>
            <a:ext cx="899675" cy="127476"/>
            <a:chOff x="59225" y="935725"/>
            <a:chExt cx="1812400" cy="256800"/>
          </a:xfrm>
        </p:grpSpPr>
        <p:sp>
          <p:nvSpPr>
            <p:cNvPr id="69" name="Google Shape;69;p3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" name="Google Shape;72;p3"/>
          <p:cNvGrpSpPr/>
          <p:nvPr/>
        </p:nvGrpSpPr>
        <p:grpSpPr>
          <a:xfrm rot="10800000">
            <a:off x="5873570" y="148619"/>
            <a:ext cx="1120176" cy="127476"/>
            <a:chOff x="59225" y="3731075"/>
            <a:chExt cx="2256600" cy="256800"/>
          </a:xfrm>
        </p:grpSpPr>
        <p:sp>
          <p:nvSpPr>
            <p:cNvPr id="73" name="Google Shape;73;p3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3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3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3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7" name="Google Shape;77;p3"/>
          <p:cNvGrpSpPr/>
          <p:nvPr/>
        </p:nvGrpSpPr>
        <p:grpSpPr>
          <a:xfrm rot="10800000">
            <a:off x="151897" y="951463"/>
            <a:ext cx="539041" cy="127476"/>
            <a:chOff x="2797275" y="213200"/>
            <a:chExt cx="1085900" cy="256800"/>
          </a:xfrm>
        </p:grpSpPr>
        <p:sp>
          <p:nvSpPr>
            <p:cNvPr id="78" name="Google Shape;78;p3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1" name="Google Shape;81;p3"/>
          <p:cNvGrpSpPr/>
          <p:nvPr/>
        </p:nvGrpSpPr>
        <p:grpSpPr>
          <a:xfrm rot="10800000">
            <a:off x="2761818" y="4920198"/>
            <a:ext cx="699626" cy="127476"/>
            <a:chOff x="7367550" y="213200"/>
            <a:chExt cx="1409400" cy="256800"/>
          </a:xfrm>
        </p:grpSpPr>
        <p:sp>
          <p:nvSpPr>
            <p:cNvPr id="82" name="Google Shape;82;p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4" name="Google Shape;84;p3"/>
          <p:cNvGrpSpPr/>
          <p:nvPr/>
        </p:nvGrpSpPr>
        <p:grpSpPr>
          <a:xfrm flipH="1">
            <a:off x="7410788" y="4920198"/>
            <a:ext cx="1550555" cy="127476"/>
            <a:chOff x="5653350" y="1527950"/>
            <a:chExt cx="3123600" cy="256800"/>
          </a:xfrm>
        </p:grpSpPr>
        <p:sp>
          <p:nvSpPr>
            <p:cNvPr id="85" name="Google Shape;85;p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9" name="Google Shape;89;p3"/>
          <p:cNvGrpSpPr/>
          <p:nvPr/>
        </p:nvGrpSpPr>
        <p:grpSpPr>
          <a:xfrm rot="10800000">
            <a:off x="592213" y="276091"/>
            <a:ext cx="1550555" cy="127476"/>
            <a:chOff x="5653350" y="2333400"/>
            <a:chExt cx="3123600" cy="256800"/>
          </a:xfrm>
        </p:grpSpPr>
        <p:sp>
          <p:nvSpPr>
            <p:cNvPr id="90" name="Google Shape;90;p3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4" name="Google Shape;94;p3"/>
          <p:cNvGrpSpPr/>
          <p:nvPr/>
        </p:nvGrpSpPr>
        <p:grpSpPr>
          <a:xfrm>
            <a:off x="3796717" y="1898950"/>
            <a:ext cx="1550555" cy="127476"/>
            <a:chOff x="5653350" y="3055925"/>
            <a:chExt cx="3123600" cy="256800"/>
          </a:xfrm>
        </p:grpSpPr>
        <p:sp>
          <p:nvSpPr>
            <p:cNvPr id="95" name="Google Shape;95;p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>
            <a:off x="5731196" y="3986328"/>
            <a:ext cx="1550555" cy="127476"/>
            <a:chOff x="5653350" y="3636300"/>
            <a:chExt cx="3123600" cy="256800"/>
          </a:xfrm>
        </p:grpSpPr>
        <p:sp>
          <p:nvSpPr>
            <p:cNvPr id="100" name="Google Shape;100;p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" name="Google Shape;104;p3"/>
          <p:cNvGrpSpPr/>
          <p:nvPr/>
        </p:nvGrpSpPr>
        <p:grpSpPr>
          <a:xfrm rot="10800000">
            <a:off x="6993762" y="1254217"/>
            <a:ext cx="1550555" cy="127476"/>
            <a:chOff x="5653350" y="4311450"/>
            <a:chExt cx="3123600" cy="256800"/>
          </a:xfrm>
        </p:grpSpPr>
        <p:sp>
          <p:nvSpPr>
            <p:cNvPr id="105" name="Google Shape;105;p3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9" name="Google Shape;109;p3"/>
          <p:cNvGrpSpPr/>
          <p:nvPr/>
        </p:nvGrpSpPr>
        <p:grpSpPr>
          <a:xfrm flipH="1">
            <a:off x="4741500" y="824000"/>
            <a:ext cx="1550555" cy="127476"/>
            <a:chOff x="5653350" y="3055925"/>
            <a:chExt cx="3123600" cy="256800"/>
          </a:xfrm>
        </p:grpSpPr>
        <p:sp>
          <p:nvSpPr>
            <p:cNvPr id="110" name="Google Shape;110;p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4"/>
          <p:cNvGrpSpPr/>
          <p:nvPr/>
        </p:nvGrpSpPr>
        <p:grpSpPr>
          <a:xfrm>
            <a:off x="7950325" y="4769875"/>
            <a:ext cx="976084" cy="127476"/>
            <a:chOff x="59225" y="213200"/>
            <a:chExt cx="1966325" cy="256800"/>
          </a:xfrm>
        </p:grpSpPr>
        <p:sp>
          <p:nvSpPr>
            <p:cNvPr id="116" name="Google Shape;116;p4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8" name="Google Shape;118;p4"/>
          <p:cNvGrpSpPr/>
          <p:nvPr/>
        </p:nvGrpSpPr>
        <p:grpSpPr>
          <a:xfrm>
            <a:off x="3152200" y="4897360"/>
            <a:ext cx="699626" cy="127476"/>
            <a:chOff x="7367550" y="213200"/>
            <a:chExt cx="1409400" cy="256800"/>
          </a:xfrm>
        </p:grpSpPr>
        <p:sp>
          <p:nvSpPr>
            <p:cNvPr id="119" name="Google Shape;119;p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" name="Google Shape;121;p4"/>
          <p:cNvGrpSpPr/>
          <p:nvPr/>
        </p:nvGrpSpPr>
        <p:grpSpPr>
          <a:xfrm>
            <a:off x="241113" y="4642412"/>
            <a:ext cx="899675" cy="127476"/>
            <a:chOff x="59225" y="935725"/>
            <a:chExt cx="1812400" cy="256800"/>
          </a:xfrm>
        </p:grpSpPr>
        <p:sp>
          <p:nvSpPr>
            <p:cNvPr id="122" name="Google Shape;122;p4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4760188" y="86893"/>
            <a:ext cx="699626" cy="127476"/>
            <a:chOff x="7367550" y="213200"/>
            <a:chExt cx="1409400" cy="256800"/>
          </a:xfrm>
        </p:grpSpPr>
        <p:sp>
          <p:nvSpPr>
            <p:cNvPr id="126" name="Google Shape;126;p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8" name="Google Shape;128;p4"/>
          <p:cNvGrpSpPr/>
          <p:nvPr/>
        </p:nvGrpSpPr>
        <p:grpSpPr>
          <a:xfrm>
            <a:off x="6966150" y="293494"/>
            <a:ext cx="1550555" cy="127476"/>
            <a:chOff x="5653350" y="1527950"/>
            <a:chExt cx="3123600" cy="256800"/>
          </a:xfrm>
        </p:grpSpPr>
        <p:sp>
          <p:nvSpPr>
            <p:cNvPr id="129" name="Google Shape;129;p4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4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4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86875" y="214377"/>
            <a:ext cx="1550555" cy="127476"/>
            <a:chOff x="5653350" y="3636300"/>
            <a:chExt cx="3123600" cy="256800"/>
          </a:xfrm>
        </p:grpSpPr>
        <p:sp>
          <p:nvSpPr>
            <p:cNvPr id="134" name="Google Shape;134;p4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4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720000" y="1006701"/>
            <a:ext cx="7704000" cy="35991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ria Sans"/>
              <a:buChar char="●"/>
              <a:defRPr sz="13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ria Sans"/>
              <a:buChar char="○"/>
              <a:defRPr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■"/>
              <a:defRPr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●"/>
              <a:defRPr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○"/>
              <a:defRPr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■"/>
              <a:defRPr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●"/>
              <a:defRPr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Inria Sans"/>
              <a:buChar char="○"/>
              <a:defRPr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Inria Sans"/>
              <a:buChar char="■"/>
              <a:defRPr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1565299" y="2460678"/>
            <a:ext cx="2469600" cy="55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title" idx="2"/>
          </p:nvPr>
        </p:nvSpPr>
        <p:spPr>
          <a:xfrm>
            <a:off x="5109101" y="2460678"/>
            <a:ext cx="2469600" cy="55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1"/>
          </p:nvPr>
        </p:nvSpPr>
        <p:spPr>
          <a:xfrm>
            <a:off x="5167901" y="2689141"/>
            <a:ext cx="2352000" cy="135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3"/>
          </p:nvPr>
        </p:nvSpPr>
        <p:spPr>
          <a:xfrm>
            <a:off x="1624099" y="2689141"/>
            <a:ext cx="2352000" cy="135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 idx="4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6" name="Google Shape;146;p5"/>
          <p:cNvGrpSpPr/>
          <p:nvPr/>
        </p:nvGrpSpPr>
        <p:grpSpPr>
          <a:xfrm>
            <a:off x="7578688" y="4694000"/>
            <a:ext cx="976084" cy="127476"/>
            <a:chOff x="59225" y="213200"/>
            <a:chExt cx="1966325" cy="256800"/>
          </a:xfrm>
        </p:grpSpPr>
        <p:sp>
          <p:nvSpPr>
            <p:cNvPr id="147" name="Google Shape;147;p5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9" name="Google Shape;149;p5"/>
          <p:cNvGrpSpPr/>
          <p:nvPr/>
        </p:nvGrpSpPr>
        <p:grpSpPr>
          <a:xfrm>
            <a:off x="341150" y="4920210"/>
            <a:ext cx="699626" cy="127476"/>
            <a:chOff x="7367550" y="213200"/>
            <a:chExt cx="1409400" cy="256800"/>
          </a:xfrm>
        </p:grpSpPr>
        <p:sp>
          <p:nvSpPr>
            <p:cNvPr id="150" name="Google Shape;150;p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2" name="Google Shape;152;p5"/>
          <p:cNvGrpSpPr/>
          <p:nvPr/>
        </p:nvGrpSpPr>
        <p:grpSpPr>
          <a:xfrm>
            <a:off x="8124325" y="2429999"/>
            <a:ext cx="899675" cy="127476"/>
            <a:chOff x="59225" y="935725"/>
            <a:chExt cx="1812400" cy="256800"/>
          </a:xfrm>
        </p:grpSpPr>
        <p:sp>
          <p:nvSpPr>
            <p:cNvPr id="153" name="Google Shape;153;p5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6" name="Google Shape;156;p5"/>
          <p:cNvGrpSpPr/>
          <p:nvPr/>
        </p:nvGrpSpPr>
        <p:grpSpPr>
          <a:xfrm>
            <a:off x="73538" y="293480"/>
            <a:ext cx="699626" cy="127476"/>
            <a:chOff x="7367550" y="213200"/>
            <a:chExt cx="1409400" cy="256800"/>
          </a:xfrm>
        </p:grpSpPr>
        <p:sp>
          <p:nvSpPr>
            <p:cNvPr id="157" name="Google Shape;157;p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9" name="Google Shape;159;p5"/>
          <p:cNvGrpSpPr/>
          <p:nvPr/>
        </p:nvGrpSpPr>
        <p:grpSpPr>
          <a:xfrm flipH="1">
            <a:off x="3040400" y="166007"/>
            <a:ext cx="1550555" cy="127476"/>
            <a:chOff x="5653350" y="1527950"/>
            <a:chExt cx="3123600" cy="256800"/>
          </a:xfrm>
        </p:grpSpPr>
        <p:sp>
          <p:nvSpPr>
            <p:cNvPr id="160" name="Google Shape;160;p5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5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5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203850" y="1915690"/>
            <a:ext cx="1550555" cy="127476"/>
            <a:chOff x="5653350" y="3636300"/>
            <a:chExt cx="3123600" cy="256800"/>
          </a:xfrm>
        </p:grpSpPr>
        <p:sp>
          <p:nvSpPr>
            <p:cNvPr id="165" name="Google Shape;165;p5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5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9" name="Google Shape;169;p5"/>
          <p:cNvGrpSpPr/>
          <p:nvPr/>
        </p:nvGrpSpPr>
        <p:grpSpPr>
          <a:xfrm flipH="1">
            <a:off x="3123579" y="4792731"/>
            <a:ext cx="1120176" cy="127476"/>
            <a:chOff x="59225" y="3731075"/>
            <a:chExt cx="2256600" cy="256800"/>
          </a:xfrm>
        </p:grpSpPr>
        <p:sp>
          <p:nvSpPr>
            <p:cNvPr id="170" name="Google Shape;170;p5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5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5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5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7004213" y="465476"/>
            <a:ext cx="1550555" cy="127476"/>
            <a:chOff x="5653350" y="2333400"/>
            <a:chExt cx="3123600" cy="256800"/>
          </a:xfrm>
        </p:grpSpPr>
        <p:sp>
          <p:nvSpPr>
            <p:cNvPr id="175" name="Google Shape;175;p5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body" idx="1"/>
          </p:nvPr>
        </p:nvSpPr>
        <p:spPr>
          <a:xfrm>
            <a:off x="720000" y="1455250"/>
            <a:ext cx="6053400" cy="2836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7"/>
          <p:cNvGrpSpPr/>
          <p:nvPr/>
        </p:nvGrpSpPr>
        <p:grpSpPr>
          <a:xfrm rot="10800000" flipH="1">
            <a:off x="5388750" y="344666"/>
            <a:ext cx="976084" cy="127476"/>
            <a:chOff x="59225" y="213200"/>
            <a:chExt cx="1966325" cy="256800"/>
          </a:xfrm>
        </p:grpSpPr>
        <p:sp>
          <p:nvSpPr>
            <p:cNvPr id="216" name="Google Shape;216;p7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8" name="Google Shape;218;p7"/>
          <p:cNvGrpSpPr/>
          <p:nvPr/>
        </p:nvGrpSpPr>
        <p:grpSpPr>
          <a:xfrm rot="10800000">
            <a:off x="8056762" y="166007"/>
            <a:ext cx="699626" cy="127476"/>
            <a:chOff x="7367550" y="213200"/>
            <a:chExt cx="1409400" cy="256800"/>
          </a:xfrm>
        </p:grpSpPr>
        <p:sp>
          <p:nvSpPr>
            <p:cNvPr id="219" name="Google Shape;219;p7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1" name="Google Shape;221;p7"/>
          <p:cNvGrpSpPr/>
          <p:nvPr/>
        </p:nvGrpSpPr>
        <p:grpSpPr>
          <a:xfrm>
            <a:off x="7157063" y="3691702"/>
            <a:ext cx="899675" cy="127476"/>
            <a:chOff x="59225" y="935725"/>
            <a:chExt cx="1812400" cy="256800"/>
          </a:xfrm>
        </p:grpSpPr>
        <p:sp>
          <p:nvSpPr>
            <p:cNvPr id="222" name="Google Shape;222;p7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5" name="Google Shape;225;p7"/>
          <p:cNvGrpSpPr/>
          <p:nvPr/>
        </p:nvGrpSpPr>
        <p:grpSpPr>
          <a:xfrm rot="10800000">
            <a:off x="8151599" y="4616112"/>
            <a:ext cx="699626" cy="127476"/>
            <a:chOff x="7367550" y="213200"/>
            <a:chExt cx="1409400" cy="256800"/>
          </a:xfrm>
        </p:grpSpPr>
        <p:sp>
          <p:nvSpPr>
            <p:cNvPr id="226" name="Google Shape;226;p7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8" name="Google Shape;228;p7"/>
          <p:cNvGrpSpPr/>
          <p:nvPr/>
        </p:nvGrpSpPr>
        <p:grpSpPr>
          <a:xfrm rot="10800000" flipH="1">
            <a:off x="4436320" y="4920210"/>
            <a:ext cx="1550555" cy="127476"/>
            <a:chOff x="5653350" y="1527950"/>
            <a:chExt cx="3123600" cy="256800"/>
          </a:xfrm>
        </p:grpSpPr>
        <p:sp>
          <p:nvSpPr>
            <p:cNvPr id="229" name="Google Shape;229;p7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7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7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3" name="Google Shape;233;p7"/>
          <p:cNvGrpSpPr/>
          <p:nvPr/>
        </p:nvGrpSpPr>
        <p:grpSpPr>
          <a:xfrm rot="10800000">
            <a:off x="542767" y="293486"/>
            <a:ext cx="1120176" cy="127476"/>
            <a:chOff x="59225" y="3731075"/>
            <a:chExt cx="2256600" cy="256800"/>
          </a:xfrm>
        </p:grpSpPr>
        <p:sp>
          <p:nvSpPr>
            <p:cNvPr id="234" name="Google Shape;234;p7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7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7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7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8" name="Google Shape;238;p7"/>
          <p:cNvGrpSpPr/>
          <p:nvPr/>
        </p:nvGrpSpPr>
        <p:grpSpPr>
          <a:xfrm rot="10800000">
            <a:off x="1952295" y="4616103"/>
            <a:ext cx="1550555" cy="127476"/>
            <a:chOff x="5653350" y="2333400"/>
            <a:chExt cx="3123600" cy="256800"/>
          </a:xfrm>
        </p:grpSpPr>
        <p:sp>
          <p:nvSpPr>
            <p:cNvPr id="239" name="Google Shape;239;p7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3" name="Google Shape;243;p7"/>
          <p:cNvGrpSpPr/>
          <p:nvPr/>
        </p:nvGrpSpPr>
        <p:grpSpPr>
          <a:xfrm rot="10800000">
            <a:off x="7077437" y="2225467"/>
            <a:ext cx="1550555" cy="127476"/>
            <a:chOff x="5653350" y="4311450"/>
            <a:chExt cx="3123600" cy="256800"/>
          </a:xfrm>
        </p:grpSpPr>
        <p:sp>
          <p:nvSpPr>
            <p:cNvPr id="244" name="Google Shape;244;p7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7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7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7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1"/>
          <p:cNvSpPr txBox="1">
            <a:spLocks noGrp="1"/>
          </p:cNvSpPr>
          <p:nvPr>
            <p:ph type="title" hasCustomPrompt="1"/>
          </p:nvPr>
        </p:nvSpPr>
        <p:spPr>
          <a:xfrm>
            <a:off x="713100" y="962725"/>
            <a:ext cx="7717800" cy="2100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8" name="Google Shape;398;p11"/>
          <p:cNvSpPr txBox="1">
            <a:spLocks noGrp="1"/>
          </p:cNvSpPr>
          <p:nvPr>
            <p:ph type="subTitle" idx="1"/>
          </p:nvPr>
        </p:nvSpPr>
        <p:spPr>
          <a:xfrm>
            <a:off x="2037000" y="3063025"/>
            <a:ext cx="5070000" cy="700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99" name="Google Shape;399;p11"/>
          <p:cNvGrpSpPr/>
          <p:nvPr/>
        </p:nvGrpSpPr>
        <p:grpSpPr>
          <a:xfrm rot="10800000" flipH="1">
            <a:off x="433356" y="1035492"/>
            <a:ext cx="976084" cy="127476"/>
            <a:chOff x="59225" y="213200"/>
            <a:chExt cx="1966325" cy="256800"/>
          </a:xfrm>
        </p:grpSpPr>
        <p:sp>
          <p:nvSpPr>
            <p:cNvPr id="400" name="Google Shape;400;p11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2" name="Google Shape;402;p11"/>
          <p:cNvGrpSpPr/>
          <p:nvPr/>
        </p:nvGrpSpPr>
        <p:grpSpPr>
          <a:xfrm flipH="1">
            <a:off x="8240926" y="425551"/>
            <a:ext cx="699626" cy="127476"/>
            <a:chOff x="7367550" y="213200"/>
            <a:chExt cx="1409400" cy="256800"/>
          </a:xfrm>
        </p:grpSpPr>
        <p:sp>
          <p:nvSpPr>
            <p:cNvPr id="403" name="Google Shape;403;p11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5" name="Google Shape;405;p11"/>
          <p:cNvGrpSpPr/>
          <p:nvPr/>
        </p:nvGrpSpPr>
        <p:grpSpPr>
          <a:xfrm>
            <a:off x="6324213" y="854344"/>
            <a:ext cx="899675" cy="127476"/>
            <a:chOff x="59225" y="935725"/>
            <a:chExt cx="1812400" cy="256800"/>
          </a:xfrm>
        </p:grpSpPr>
        <p:sp>
          <p:nvSpPr>
            <p:cNvPr id="406" name="Google Shape;406;p11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9" name="Google Shape;409;p11"/>
          <p:cNvGrpSpPr/>
          <p:nvPr/>
        </p:nvGrpSpPr>
        <p:grpSpPr>
          <a:xfrm>
            <a:off x="1202869" y="4701835"/>
            <a:ext cx="1120176" cy="127476"/>
            <a:chOff x="59225" y="3731075"/>
            <a:chExt cx="2256600" cy="256800"/>
          </a:xfrm>
        </p:grpSpPr>
        <p:sp>
          <p:nvSpPr>
            <p:cNvPr id="410" name="Google Shape;410;p11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11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11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11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4" name="Google Shape;414;p11"/>
          <p:cNvGrpSpPr/>
          <p:nvPr/>
        </p:nvGrpSpPr>
        <p:grpSpPr>
          <a:xfrm>
            <a:off x="8574702" y="4153916"/>
            <a:ext cx="539041" cy="127476"/>
            <a:chOff x="2797275" y="213200"/>
            <a:chExt cx="1085900" cy="256800"/>
          </a:xfrm>
        </p:grpSpPr>
        <p:sp>
          <p:nvSpPr>
            <p:cNvPr id="415" name="Google Shape;415;p11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8" name="Google Shape;418;p11"/>
          <p:cNvGrpSpPr/>
          <p:nvPr/>
        </p:nvGrpSpPr>
        <p:grpSpPr>
          <a:xfrm>
            <a:off x="1895858" y="425544"/>
            <a:ext cx="699626" cy="127476"/>
            <a:chOff x="7367550" y="213200"/>
            <a:chExt cx="1409400" cy="256800"/>
          </a:xfrm>
        </p:grpSpPr>
        <p:sp>
          <p:nvSpPr>
            <p:cNvPr id="419" name="Google Shape;419;p11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1" name="Google Shape;421;p11"/>
          <p:cNvGrpSpPr/>
          <p:nvPr/>
        </p:nvGrpSpPr>
        <p:grpSpPr>
          <a:xfrm rot="10800000" flipH="1">
            <a:off x="4022247" y="147044"/>
            <a:ext cx="1550555" cy="127476"/>
            <a:chOff x="5653350" y="1527950"/>
            <a:chExt cx="3123600" cy="256800"/>
          </a:xfrm>
        </p:grpSpPr>
        <p:sp>
          <p:nvSpPr>
            <p:cNvPr id="422" name="Google Shape;422;p11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11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11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6" name="Google Shape;426;p11"/>
          <p:cNvGrpSpPr/>
          <p:nvPr/>
        </p:nvGrpSpPr>
        <p:grpSpPr>
          <a:xfrm>
            <a:off x="6109297" y="4829289"/>
            <a:ext cx="1550555" cy="127476"/>
            <a:chOff x="5653350" y="2333400"/>
            <a:chExt cx="3123600" cy="256800"/>
          </a:xfrm>
        </p:grpSpPr>
        <p:sp>
          <p:nvSpPr>
            <p:cNvPr id="427" name="Google Shape;427;p11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1" name="Google Shape;431;p11"/>
          <p:cNvGrpSpPr/>
          <p:nvPr/>
        </p:nvGrpSpPr>
        <p:grpSpPr>
          <a:xfrm>
            <a:off x="230314" y="3763215"/>
            <a:ext cx="1550555" cy="127476"/>
            <a:chOff x="5653350" y="3636300"/>
            <a:chExt cx="3123600" cy="256800"/>
          </a:xfrm>
        </p:grpSpPr>
        <p:sp>
          <p:nvSpPr>
            <p:cNvPr id="432" name="Google Shape;432;p11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11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6" name="Google Shape;436;p11"/>
          <p:cNvGrpSpPr/>
          <p:nvPr/>
        </p:nvGrpSpPr>
        <p:grpSpPr>
          <a:xfrm>
            <a:off x="7659847" y="2935550"/>
            <a:ext cx="1120176" cy="127476"/>
            <a:chOff x="59225" y="3731075"/>
            <a:chExt cx="2256600" cy="256800"/>
          </a:xfrm>
        </p:grpSpPr>
        <p:sp>
          <p:nvSpPr>
            <p:cNvPr id="437" name="Google Shape;437;p11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11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11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11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1" name="Google Shape;441;p11"/>
          <p:cNvGrpSpPr/>
          <p:nvPr/>
        </p:nvGrpSpPr>
        <p:grpSpPr>
          <a:xfrm rot="10800000" flipH="1">
            <a:off x="3523409" y="4281404"/>
            <a:ext cx="1550555" cy="127476"/>
            <a:chOff x="5653350" y="3055925"/>
            <a:chExt cx="3123600" cy="256800"/>
          </a:xfrm>
        </p:grpSpPr>
        <p:sp>
          <p:nvSpPr>
            <p:cNvPr id="442" name="Google Shape;442;p11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3"/>
          <p:cNvSpPr txBox="1">
            <a:spLocks noGrp="1"/>
          </p:cNvSpPr>
          <p:nvPr>
            <p:ph type="title"/>
          </p:nvPr>
        </p:nvSpPr>
        <p:spPr>
          <a:xfrm flipH="1">
            <a:off x="3550450" y="26867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070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0" name="Google Shape;450;p13"/>
          <p:cNvSpPr txBox="1">
            <a:spLocks noGrp="1"/>
          </p:cNvSpPr>
          <p:nvPr>
            <p:ph type="subTitle" idx="1"/>
          </p:nvPr>
        </p:nvSpPr>
        <p:spPr>
          <a:xfrm flipH="1">
            <a:off x="5488750" y="352812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1" name="Google Shape;451;p13"/>
          <p:cNvGrpSpPr/>
          <p:nvPr/>
        </p:nvGrpSpPr>
        <p:grpSpPr>
          <a:xfrm>
            <a:off x="264119" y="2686763"/>
            <a:ext cx="976084" cy="127476"/>
            <a:chOff x="59225" y="213200"/>
            <a:chExt cx="1966325" cy="256800"/>
          </a:xfrm>
        </p:grpSpPr>
        <p:sp>
          <p:nvSpPr>
            <p:cNvPr id="452" name="Google Shape;452;p1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4" name="Google Shape;454;p13"/>
          <p:cNvGrpSpPr/>
          <p:nvPr/>
        </p:nvGrpSpPr>
        <p:grpSpPr>
          <a:xfrm rot="10800000">
            <a:off x="8210713" y="4620729"/>
            <a:ext cx="699626" cy="127476"/>
            <a:chOff x="7367550" y="213200"/>
            <a:chExt cx="1409400" cy="256800"/>
          </a:xfrm>
        </p:grpSpPr>
        <p:sp>
          <p:nvSpPr>
            <p:cNvPr id="455" name="Google Shape;455;p1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7" name="Google Shape;457;p13"/>
          <p:cNvGrpSpPr/>
          <p:nvPr/>
        </p:nvGrpSpPr>
        <p:grpSpPr>
          <a:xfrm rot="10800000" flipH="1">
            <a:off x="1322894" y="148619"/>
            <a:ext cx="1120176" cy="127476"/>
            <a:chOff x="59225" y="3731075"/>
            <a:chExt cx="2256600" cy="256800"/>
          </a:xfrm>
        </p:grpSpPr>
        <p:sp>
          <p:nvSpPr>
            <p:cNvPr id="458" name="Google Shape;458;p13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13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13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13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2" name="Google Shape;462;p13"/>
          <p:cNvGrpSpPr/>
          <p:nvPr/>
        </p:nvGrpSpPr>
        <p:grpSpPr>
          <a:xfrm rot="10800000" flipH="1">
            <a:off x="5651796" y="4920198"/>
            <a:ext cx="699626" cy="127476"/>
            <a:chOff x="7367550" y="213200"/>
            <a:chExt cx="1409400" cy="256800"/>
          </a:xfrm>
        </p:grpSpPr>
        <p:sp>
          <p:nvSpPr>
            <p:cNvPr id="463" name="Google Shape;463;p1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5" name="Google Shape;465;p13"/>
          <p:cNvGrpSpPr/>
          <p:nvPr/>
        </p:nvGrpSpPr>
        <p:grpSpPr>
          <a:xfrm>
            <a:off x="151897" y="4920198"/>
            <a:ext cx="1550555" cy="127476"/>
            <a:chOff x="5653350" y="1527950"/>
            <a:chExt cx="3123600" cy="256800"/>
          </a:xfrm>
        </p:grpSpPr>
        <p:sp>
          <p:nvSpPr>
            <p:cNvPr id="466" name="Google Shape;466;p1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1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1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0" name="Google Shape;470;p13"/>
          <p:cNvGrpSpPr/>
          <p:nvPr/>
        </p:nvGrpSpPr>
        <p:grpSpPr>
          <a:xfrm rot="10800000" flipH="1">
            <a:off x="6970472" y="276091"/>
            <a:ext cx="1550555" cy="127476"/>
            <a:chOff x="5653350" y="2333400"/>
            <a:chExt cx="3123600" cy="256800"/>
          </a:xfrm>
        </p:grpSpPr>
        <p:sp>
          <p:nvSpPr>
            <p:cNvPr id="471" name="Google Shape;471;p13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5" name="Google Shape;475;p13"/>
          <p:cNvGrpSpPr/>
          <p:nvPr/>
        </p:nvGrpSpPr>
        <p:grpSpPr>
          <a:xfrm flipH="1">
            <a:off x="3382043" y="2085138"/>
            <a:ext cx="1550555" cy="127476"/>
            <a:chOff x="5653350" y="3055925"/>
            <a:chExt cx="3123600" cy="256800"/>
          </a:xfrm>
        </p:grpSpPr>
        <p:sp>
          <p:nvSpPr>
            <p:cNvPr id="476" name="Google Shape;476;p1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0" name="Google Shape;480;p13"/>
          <p:cNvGrpSpPr/>
          <p:nvPr/>
        </p:nvGrpSpPr>
        <p:grpSpPr>
          <a:xfrm rot="10800000" flipH="1">
            <a:off x="2097039" y="3639578"/>
            <a:ext cx="1550555" cy="127476"/>
            <a:chOff x="5653350" y="3636300"/>
            <a:chExt cx="3123600" cy="256800"/>
          </a:xfrm>
        </p:grpSpPr>
        <p:sp>
          <p:nvSpPr>
            <p:cNvPr id="481" name="Google Shape;481;p1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1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85" name="Google Shape;485;p13"/>
          <p:cNvGrpSpPr/>
          <p:nvPr/>
        </p:nvGrpSpPr>
        <p:grpSpPr>
          <a:xfrm rot="10800000" flipH="1">
            <a:off x="280947" y="1382067"/>
            <a:ext cx="1550555" cy="127476"/>
            <a:chOff x="5653350" y="4311450"/>
            <a:chExt cx="3123600" cy="256800"/>
          </a:xfrm>
        </p:grpSpPr>
        <p:sp>
          <p:nvSpPr>
            <p:cNvPr id="486" name="Google Shape;486;p13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13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13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13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90" name="Google Shape;490;p13"/>
          <p:cNvGrpSpPr/>
          <p:nvPr/>
        </p:nvGrpSpPr>
        <p:grpSpPr>
          <a:xfrm>
            <a:off x="3938184" y="722513"/>
            <a:ext cx="1550555" cy="127476"/>
            <a:chOff x="5653350" y="3055925"/>
            <a:chExt cx="3123600" cy="256800"/>
          </a:xfrm>
        </p:grpSpPr>
        <p:sp>
          <p:nvSpPr>
            <p:cNvPr id="491" name="Google Shape;491;p1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4"/>
          <p:cNvSpPr txBox="1">
            <a:spLocks noGrp="1"/>
          </p:cNvSpPr>
          <p:nvPr>
            <p:ph type="title"/>
          </p:nvPr>
        </p:nvSpPr>
        <p:spPr>
          <a:xfrm flipH="1">
            <a:off x="2128050" y="25343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7" name="Google Shape;497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8063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8" name="Google Shape;498;p14"/>
          <p:cNvSpPr txBox="1">
            <a:spLocks noGrp="1"/>
          </p:cNvSpPr>
          <p:nvPr>
            <p:ph type="subTitle" idx="1"/>
          </p:nvPr>
        </p:nvSpPr>
        <p:spPr>
          <a:xfrm flipH="1">
            <a:off x="3097200" y="337572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9" name="Google Shape;499;p14"/>
          <p:cNvGrpSpPr/>
          <p:nvPr/>
        </p:nvGrpSpPr>
        <p:grpSpPr>
          <a:xfrm>
            <a:off x="796031" y="3288138"/>
            <a:ext cx="976084" cy="127476"/>
            <a:chOff x="59225" y="213200"/>
            <a:chExt cx="1966325" cy="256800"/>
          </a:xfrm>
        </p:grpSpPr>
        <p:sp>
          <p:nvSpPr>
            <p:cNvPr id="500" name="Google Shape;500;p14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02" name="Google Shape;502;p14"/>
          <p:cNvGrpSpPr/>
          <p:nvPr/>
        </p:nvGrpSpPr>
        <p:grpSpPr>
          <a:xfrm rot="10800000">
            <a:off x="8088526" y="4679829"/>
            <a:ext cx="699626" cy="127476"/>
            <a:chOff x="7367550" y="213200"/>
            <a:chExt cx="1409400" cy="256800"/>
          </a:xfrm>
        </p:grpSpPr>
        <p:sp>
          <p:nvSpPr>
            <p:cNvPr id="503" name="Google Shape;503;p1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05" name="Google Shape;505;p14"/>
          <p:cNvGrpSpPr/>
          <p:nvPr/>
        </p:nvGrpSpPr>
        <p:grpSpPr>
          <a:xfrm rot="10800000" flipH="1">
            <a:off x="6171813" y="4251036"/>
            <a:ext cx="899675" cy="127476"/>
            <a:chOff x="59225" y="935725"/>
            <a:chExt cx="1812400" cy="256800"/>
          </a:xfrm>
        </p:grpSpPr>
        <p:sp>
          <p:nvSpPr>
            <p:cNvPr id="506" name="Google Shape;506;p14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09" name="Google Shape;509;p14"/>
          <p:cNvGrpSpPr/>
          <p:nvPr/>
        </p:nvGrpSpPr>
        <p:grpSpPr>
          <a:xfrm rot="10800000" flipH="1">
            <a:off x="1322894" y="148619"/>
            <a:ext cx="1120176" cy="127476"/>
            <a:chOff x="59225" y="3731075"/>
            <a:chExt cx="2256600" cy="256800"/>
          </a:xfrm>
        </p:grpSpPr>
        <p:sp>
          <p:nvSpPr>
            <p:cNvPr id="510" name="Google Shape;510;p14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14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14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14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4" name="Google Shape;514;p14"/>
          <p:cNvGrpSpPr/>
          <p:nvPr/>
        </p:nvGrpSpPr>
        <p:grpSpPr>
          <a:xfrm rot="10800000" flipH="1">
            <a:off x="8422302" y="951463"/>
            <a:ext cx="539041" cy="127476"/>
            <a:chOff x="2797275" y="213200"/>
            <a:chExt cx="1085900" cy="256800"/>
          </a:xfrm>
        </p:grpSpPr>
        <p:sp>
          <p:nvSpPr>
            <p:cNvPr id="515" name="Google Shape;515;p14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18" name="Google Shape;518;p14"/>
          <p:cNvGrpSpPr/>
          <p:nvPr/>
        </p:nvGrpSpPr>
        <p:grpSpPr>
          <a:xfrm rot="10800000" flipH="1">
            <a:off x="3298583" y="4552360"/>
            <a:ext cx="699626" cy="127476"/>
            <a:chOff x="7367550" y="213200"/>
            <a:chExt cx="1409400" cy="256800"/>
          </a:xfrm>
        </p:grpSpPr>
        <p:sp>
          <p:nvSpPr>
            <p:cNvPr id="519" name="Google Shape;519;p1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1" name="Google Shape;521;p14"/>
          <p:cNvGrpSpPr/>
          <p:nvPr/>
        </p:nvGrpSpPr>
        <p:grpSpPr>
          <a:xfrm>
            <a:off x="280947" y="4804360"/>
            <a:ext cx="1550555" cy="127476"/>
            <a:chOff x="5653350" y="1527950"/>
            <a:chExt cx="3123600" cy="256800"/>
          </a:xfrm>
        </p:grpSpPr>
        <p:sp>
          <p:nvSpPr>
            <p:cNvPr id="522" name="Google Shape;522;p14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14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14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6" name="Google Shape;526;p14"/>
          <p:cNvGrpSpPr/>
          <p:nvPr/>
        </p:nvGrpSpPr>
        <p:grpSpPr>
          <a:xfrm rot="10800000" flipH="1">
            <a:off x="6970472" y="276091"/>
            <a:ext cx="1550555" cy="127476"/>
            <a:chOff x="5653350" y="2333400"/>
            <a:chExt cx="3123600" cy="256800"/>
          </a:xfrm>
        </p:grpSpPr>
        <p:sp>
          <p:nvSpPr>
            <p:cNvPr id="527" name="Google Shape;527;p14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1" name="Google Shape;531;p14"/>
          <p:cNvGrpSpPr/>
          <p:nvPr/>
        </p:nvGrpSpPr>
        <p:grpSpPr>
          <a:xfrm flipH="1">
            <a:off x="6096393" y="1780263"/>
            <a:ext cx="1550555" cy="127476"/>
            <a:chOff x="5653350" y="3055925"/>
            <a:chExt cx="3123600" cy="256800"/>
          </a:xfrm>
        </p:grpSpPr>
        <p:sp>
          <p:nvSpPr>
            <p:cNvPr id="532" name="Google Shape;532;p14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6" name="Google Shape;536;p14"/>
          <p:cNvGrpSpPr/>
          <p:nvPr/>
        </p:nvGrpSpPr>
        <p:grpSpPr>
          <a:xfrm rot="10800000" flipH="1">
            <a:off x="1546639" y="2384890"/>
            <a:ext cx="1550555" cy="127476"/>
            <a:chOff x="5653350" y="3636300"/>
            <a:chExt cx="3123600" cy="256800"/>
          </a:xfrm>
        </p:grpSpPr>
        <p:sp>
          <p:nvSpPr>
            <p:cNvPr id="537" name="Google Shape;537;p14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14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1" name="Google Shape;541;p14"/>
          <p:cNvGrpSpPr/>
          <p:nvPr/>
        </p:nvGrpSpPr>
        <p:grpSpPr>
          <a:xfrm rot="10800000" flipH="1">
            <a:off x="508797" y="1078942"/>
            <a:ext cx="1550555" cy="127476"/>
            <a:chOff x="5653350" y="4311450"/>
            <a:chExt cx="3123600" cy="256800"/>
          </a:xfrm>
        </p:grpSpPr>
        <p:sp>
          <p:nvSpPr>
            <p:cNvPr id="542" name="Google Shape;542;p14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14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14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14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6" name="Google Shape;546;p14"/>
          <p:cNvGrpSpPr/>
          <p:nvPr/>
        </p:nvGrpSpPr>
        <p:grpSpPr>
          <a:xfrm rot="10800000" flipH="1">
            <a:off x="7400847" y="2634930"/>
            <a:ext cx="1120176" cy="127476"/>
            <a:chOff x="59225" y="3731075"/>
            <a:chExt cx="2256600" cy="256800"/>
          </a:xfrm>
        </p:grpSpPr>
        <p:sp>
          <p:nvSpPr>
            <p:cNvPr id="547" name="Google Shape;547;p14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14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14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14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1" name="Google Shape;551;p14"/>
          <p:cNvGrpSpPr/>
          <p:nvPr/>
        </p:nvGrpSpPr>
        <p:grpSpPr>
          <a:xfrm>
            <a:off x="4389634" y="465475"/>
            <a:ext cx="1550555" cy="127476"/>
            <a:chOff x="5653350" y="3055925"/>
            <a:chExt cx="3123600" cy="256800"/>
          </a:xfrm>
        </p:grpSpPr>
        <p:sp>
          <p:nvSpPr>
            <p:cNvPr id="552" name="Google Shape;552;p14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6" r:id="rId12"/>
    <p:sldLayoutId id="2147483669" r:id="rId13"/>
    <p:sldLayoutId id="2147483672" r:id="rId14"/>
    <p:sldLayoutId id="2147483673" r:id="rId15"/>
    <p:sldLayoutId id="2147483677" r:id="rId16"/>
    <p:sldLayoutId id="2147483679" r:id="rId17"/>
    <p:sldLayoutId id="214748368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8"/>
          <p:cNvSpPr txBox="1">
            <a:spLocks noGrp="1"/>
          </p:cNvSpPr>
          <p:nvPr>
            <p:ph type="ctrTitle"/>
          </p:nvPr>
        </p:nvSpPr>
        <p:spPr>
          <a:xfrm>
            <a:off x="769968" y="1365555"/>
            <a:ext cx="7604064" cy="20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MAZE CASE STUDY EXPLANATION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A9D5DB-4569-2F98-310A-F15AF7E705B8}"/>
              </a:ext>
            </a:extLst>
          </p:cNvPr>
          <p:cNvSpPr txBox="1"/>
          <p:nvPr/>
        </p:nvSpPr>
        <p:spPr>
          <a:xfrm>
            <a:off x="495759" y="1156770"/>
            <a:ext cx="8152482" cy="3075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-Define the </a:t>
            </a:r>
            <a:r>
              <a:rPr lang="en-US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generate_maze(row, col)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 to generate the maze using recursive backtracking. This function chooses random directions to carve paths through the walls, creating the maze.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 generating the maze by calling </a:t>
            </a:r>
            <a:r>
              <a:rPr lang="en-US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generate_maze(1, 1)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from the top-left corner.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In the </a:t>
            </a:r>
            <a:r>
              <a:rPr lang="en-US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generate_maze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function, it shuffles the directions (up, down, left, right) randomly.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It then tries to move in each direction to create paths through walls, ensuring it doesn't go out of bounds or overwrite existing paths.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4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3"/>
          <p:cNvSpPr txBox="1">
            <a:spLocks noGrp="1"/>
          </p:cNvSpPr>
          <p:nvPr>
            <p:ph type="title" idx="2"/>
          </p:nvPr>
        </p:nvSpPr>
        <p:spPr>
          <a:xfrm flipH="1">
            <a:off x="28063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 dirty="0"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71" name="Google Shape;1371;p53"/>
          <p:cNvSpPr txBox="1">
            <a:spLocks noGrp="1"/>
          </p:cNvSpPr>
          <p:nvPr>
            <p:ph type="title"/>
          </p:nvPr>
        </p:nvSpPr>
        <p:spPr>
          <a:xfrm flipH="1">
            <a:off x="2038122" y="2402171"/>
            <a:ext cx="5352403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 draw_maze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2" name="Google Shape;1312;p51"/>
          <p:cNvGrpSpPr/>
          <p:nvPr/>
        </p:nvGrpSpPr>
        <p:grpSpPr>
          <a:xfrm>
            <a:off x="6957674" y="3187922"/>
            <a:ext cx="339253" cy="339253"/>
            <a:chOff x="5049725" y="249400"/>
            <a:chExt cx="481825" cy="481825"/>
          </a:xfrm>
        </p:grpSpPr>
        <p:sp>
          <p:nvSpPr>
            <p:cNvPr id="1313" name="Google Shape;1313;p51"/>
            <p:cNvSpPr/>
            <p:nvPr/>
          </p:nvSpPr>
          <p:spPr>
            <a:xfrm>
              <a:off x="5191775" y="560925"/>
              <a:ext cx="197625" cy="170300"/>
            </a:xfrm>
            <a:custGeom>
              <a:avLst/>
              <a:gdLst/>
              <a:ahLst/>
              <a:cxnLst/>
              <a:rect l="l" t="t" r="r" b="b"/>
              <a:pathLst>
                <a:path w="7905" h="6812" extrusionOk="0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5049725" y="249400"/>
              <a:ext cx="481825" cy="396225"/>
            </a:xfrm>
            <a:custGeom>
              <a:avLst/>
              <a:gdLst/>
              <a:ahLst/>
              <a:cxnLst/>
              <a:rect l="l" t="t" r="r" b="b"/>
              <a:pathLst>
                <a:path w="19273" h="15849" extrusionOk="0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1327" name="Google Shape;1327;p51"/>
          <p:cNvGrpSpPr/>
          <p:nvPr/>
        </p:nvGrpSpPr>
        <p:grpSpPr>
          <a:xfrm>
            <a:off x="4432852" y="1335786"/>
            <a:ext cx="278296" cy="339253"/>
            <a:chOff x="3907325" y="2620775"/>
            <a:chExt cx="395250" cy="481825"/>
          </a:xfrm>
        </p:grpSpPr>
        <p:sp>
          <p:nvSpPr>
            <p:cNvPr id="1328" name="Google Shape;1328;p51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1B62A62-C558-1129-62E9-C20654379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514" y="330506"/>
            <a:ext cx="5270972" cy="44287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61"/>
          <p:cNvSpPr txBox="1"/>
          <p:nvPr/>
        </p:nvSpPr>
        <p:spPr>
          <a:xfrm>
            <a:off x="6948012" y="3433475"/>
            <a:ext cx="1008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04</a:t>
            </a:r>
            <a:endParaRPr sz="2300" baseline="30000" dirty="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D7D79-63C9-6ED8-83DB-40E9E1178BAA}"/>
              </a:ext>
            </a:extLst>
          </p:cNvPr>
          <p:cNvSpPr txBox="1"/>
          <p:nvPr/>
        </p:nvSpPr>
        <p:spPr>
          <a:xfrm>
            <a:off x="936434" y="1863895"/>
            <a:ext cx="7271132" cy="196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/>
              <a:t>- After generating the maze, define the </a:t>
            </a:r>
            <a:r>
              <a:rPr lang="en-US" sz="1600" b="1" dirty="0"/>
              <a:t>draw_maze()</a:t>
            </a:r>
            <a:r>
              <a:rPr lang="en-US" sz="1600" dirty="0"/>
              <a:t> function to visualize it using Turtle graphics.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/>
              <a:t>- Call </a:t>
            </a:r>
            <a:r>
              <a:rPr lang="en-US" sz="1600" b="1" dirty="0"/>
              <a:t>draw_maze()</a:t>
            </a:r>
            <a:r>
              <a:rPr lang="en-US" sz="1600" dirty="0"/>
              <a:t> to draw the maze on the screen.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/>
              <a:t>- The Turtle moves through the maze grid, drawing walls as filled rectangles and moving to the next cell.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66"/>
          <p:cNvSpPr txBox="1">
            <a:spLocks noGrp="1"/>
          </p:cNvSpPr>
          <p:nvPr>
            <p:ph type="title" idx="2"/>
          </p:nvPr>
        </p:nvSpPr>
        <p:spPr>
          <a:xfrm flipH="1">
            <a:off x="5488750" y="982575"/>
            <a:ext cx="2949600" cy="2460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 dirty="0"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830" name="Google Shape;1830;p66"/>
          <p:cNvSpPr txBox="1">
            <a:spLocks noGrp="1"/>
          </p:cNvSpPr>
          <p:nvPr>
            <p:ph type="title"/>
          </p:nvPr>
        </p:nvSpPr>
        <p:spPr>
          <a:xfrm flipH="1">
            <a:off x="77118" y="1819125"/>
            <a:ext cx="5501732" cy="9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 solve_maze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2" name="Google Shape;1312;p51"/>
          <p:cNvGrpSpPr/>
          <p:nvPr/>
        </p:nvGrpSpPr>
        <p:grpSpPr>
          <a:xfrm>
            <a:off x="6957674" y="3187922"/>
            <a:ext cx="339253" cy="339253"/>
            <a:chOff x="5049725" y="249400"/>
            <a:chExt cx="481825" cy="481825"/>
          </a:xfrm>
        </p:grpSpPr>
        <p:sp>
          <p:nvSpPr>
            <p:cNvPr id="1313" name="Google Shape;1313;p51"/>
            <p:cNvSpPr/>
            <p:nvPr/>
          </p:nvSpPr>
          <p:spPr>
            <a:xfrm>
              <a:off x="5191775" y="560925"/>
              <a:ext cx="197625" cy="170300"/>
            </a:xfrm>
            <a:custGeom>
              <a:avLst/>
              <a:gdLst/>
              <a:ahLst/>
              <a:cxnLst/>
              <a:rect l="l" t="t" r="r" b="b"/>
              <a:pathLst>
                <a:path w="7905" h="6812" extrusionOk="0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5049725" y="249400"/>
              <a:ext cx="481825" cy="396225"/>
            </a:xfrm>
            <a:custGeom>
              <a:avLst/>
              <a:gdLst/>
              <a:ahLst/>
              <a:cxnLst/>
              <a:rect l="l" t="t" r="r" b="b"/>
              <a:pathLst>
                <a:path w="19273" h="15849" extrusionOk="0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1327" name="Google Shape;1327;p51"/>
          <p:cNvGrpSpPr/>
          <p:nvPr/>
        </p:nvGrpSpPr>
        <p:grpSpPr>
          <a:xfrm>
            <a:off x="4432852" y="1335786"/>
            <a:ext cx="278296" cy="339253"/>
            <a:chOff x="3907325" y="2620775"/>
            <a:chExt cx="395250" cy="481825"/>
          </a:xfrm>
        </p:grpSpPr>
        <p:sp>
          <p:nvSpPr>
            <p:cNvPr id="1328" name="Google Shape;1328;p51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5781C13-8C2D-4704-2746-7DAA9B939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70" y="922871"/>
            <a:ext cx="8890612" cy="32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4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2" name="Google Shape;1312;p51"/>
          <p:cNvGrpSpPr/>
          <p:nvPr/>
        </p:nvGrpSpPr>
        <p:grpSpPr>
          <a:xfrm>
            <a:off x="6957674" y="3187922"/>
            <a:ext cx="339253" cy="339253"/>
            <a:chOff x="5049725" y="249400"/>
            <a:chExt cx="481825" cy="481825"/>
          </a:xfrm>
        </p:grpSpPr>
        <p:sp>
          <p:nvSpPr>
            <p:cNvPr id="1313" name="Google Shape;1313;p51"/>
            <p:cNvSpPr/>
            <p:nvPr/>
          </p:nvSpPr>
          <p:spPr>
            <a:xfrm>
              <a:off x="5191775" y="560925"/>
              <a:ext cx="197625" cy="170300"/>
            </a:xfrm>
            <a:custGeom>
              <a:avLst/>
              <a:gdLst/>
              <a:ahLst/>
              <a:cxnLst/>
              <a:rect l="l" t="t" r="r" b="b"/>
              <a:pathLst>
                <a:path w="7905" h="6812" extrusionOk="0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5049725" y="249400"/>
              <a:ext cx="481825" cy="396225"/>
            </a:xfrm>
            <a:custGeom>
              <a:avLst/>
              <a:gdLst/>
              <a:ahLst/>
              <a:cxnLst/>
              <a:rect l="l" t="t" r="r" b="b"/>
              <a:pathLst>
                <a:path w="19273" h="15849" extrusionOk="0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1327" name="Google Shape;1327;p51"/>
          <p:cNvGrpSpPr/>
          <p:nvPr/>
        </p:nvGrpSpPr>
        <p:grpSpPr>
          <a:xfrm>
            <a:off x="4432852" y="1335786"/>
            <a:ext cx="278296" cy="339253"/>
            <a:chOff x="3907325" y="2620775"/>
            <a:chExt cx="395250" cy="481825"/>
          </a:xfrm>
        </p:grpSpPr>
        <p:sp>
          <p:nvSpPr>
            <p:cNvPr id="1328" name="Google Shape;1328;p51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D310DF1-9252-1208-F964-D4AB1E23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04" y="548279"/>
            <a:ext cx="8857561" cy="404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6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70"/>
          <p:cNvSpPr/>
          <p:nvPr/>
        </p:nvSpPr>
        <p:spPr>
          <a:xfrm>
            <a:off x="4402383" y="1841616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5D7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0141B8-237C-D25D-A955-7EB7F8F5C62B}"/>
              </a:ext>
            </a:extLst>
          </p:cNvPr>
          <p:cNvSpPr txBox="1"/>
          <p:nvPr/>
        </p:nvSpPr>
        <p:spPr>
          <a:xfrm>
            <a:off x="1134736" y="716096"/>
            <a:ext cx="703977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Define the </a:t>
            </a:r>
            <a:r>
              <a:rPr lang="en-US" b="1" dirty="0"/>
              <a:t>solve_maze(row, col)</a:t>
            </a:r>
            <a:r>
              <a:rPr lang="en-US" dirty="0"/>
              <a:t> function to solve the maze using depth-first search (DFS).</a:t>
            </a:r>
          </a:p>
          <a:p>
            <a:endParaRPr lang="en-US" dirty="0"/>
          </a:p>
          <a:p>
            <a:r>
              <a:rPr lang="en-US" dirty="0"/>
              <a:t>- It recursively explores the maze to find a path from the start to the finish.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- When a valid path is found, it marks the path cell as </a:t>
            </a:r>
            <a:r>
              <a:rPr lang="en-US" b="1" dirty="0"/>
              <a:t>visited</a:t>
            </a:r>
            <a:r>
              <a:rPr lang="en-US" dirty="0"/>
              <a:t> and continues exploring.</a:t>
            </a:r>
          </a:p>
          <a:p>
            <a:endParaRPr lang="en-US" dirty="0"/>
          </a:p>
          <a:p>
            <a:r>
              <a:rPr lang="en-US" dirty="0"/>
              <a:t>- If it reaches the finish (bottom-right corner), it returns </a:t>
            </a:r>
            <a:r>
              <a:rPr lang="en-US" b="1" dirty="0"/>
              <a:t>True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- Call </a:t>
            </a:r>
            <a:r>
              <a:rPr lang="en-US" b="1" dirty="0"/>
              <a:t>solve_maze(1, 1)</a:t>
            </a:r>
            <a:r>
              <a:rPr lang="en-US" dirty="0"/>
              <a:t> to start solving the maze from the top-left corner.</a:t>
            </a:r>
          </a:p>
          <a:p>
            <a:endParaRPr lang="en-US" dirty="0"/>
          </a:p>
          <a:p>
            <a:r>
              <a:rPr lang="en-US" dirty="0"/>
              <a:t>- As the Turtle solves the maze, it marks the path cells with green dots.</a:t>
            </a:r>
          </a:p>
          <a:p>
            <a:endParaRPr lang="en-US" dirty="0"/>
          </a:p>
          <a:p>
            <a:r>
              <a:rPr lang="en-US" dirty="0"/>
              <a:t>- Reset the Turtle's position, set its color to red, and use it to mark the solved path.</a:t>
            </a:r>
          </a:p>
          <a:p>
            <a:endParaRPr lang="en-US" dirty="0"/>
          </a:p>
          <a:p>
            <a:r>
              <a:rPr lang="en-US" dirty="0"/>
              <a:t>- Hide the Turtle to display the final solved maze.</a:t>
            </a:r>
          </a:p>
          <a:p>
            <a:endParaRPr lang="en-US" dirty="0"/>
          </a:p>
          <a:p>
            <a:r>
              <a:rPr lang="en-US" dirty="0"/>
              <a:t>- The program finishes with </a:t>
            </a:r>
            <a:r>
              <a:rPr lang="en-US" b="1" dirty="0"/>
              <a:t>turtle.done()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67"/>
          <p:cNvSpPr txBox="1">
            <a:spLocks noGrp="1"/>
          </p:cNvSpPr>
          <p:nvPr>
            <p:ph type="title"/>
          </p:nvPr>
        </p:nvSpPr>
        <p:spPr>
          <a:xfrm>
            <a:off x="2643803" y="1980692"/>
            <a:ext cx="3863876" cy="9804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YOU!</a:t>
            </a:r>
            <a:endParaRPr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9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EXPLANATION</a:t>
            </a:r>
            <a:endParaRPr dirty="0"/>
          </a:p>
        </p:txBody>
      </p:sp>
      <p:sp>
        <p:nvSpPr>
          <p:cNvPr id="1178" name="Google Shape;1178;p39"/>
          <p:cNvSpPr txBox="1">
            <a:spLocks noGrp="1"/>
          </p:cNvSpPr>
          <p:nvPr>
            <p:ph type="body" idx="1"/>
          </p:nvPr>
        </p:nvSpPr>
        <p:spPr>
          <a:xfrm>
            <a:off x="720000" y="1006701"/>
            <a:ext cx="7704000" cy="3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Here’s what we will go through in this presentation: </a:t>
            </a:r>
            <a:endParaRPr sz="1600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Firstly, we will see the necessary libraries that has to be imported.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So, we will go through  the classes present in our code one by one.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While going through the classes we will see te working of their fucntions like what they are actually doing.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Then we will move towards the end where we will be calling the functions that we have defined in our code.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 dirty="0"/>
              <a:t>Finally we will see our main function.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0"/>
          <p:cNvSpPr txBox="1">
            <a:spLocks noGrp="1"/>
          </p:cNvSpPr>
          <p:nvPr>
            <p:ph type="title"/>
          </p:nvPr>
        </p:nvSpPr>
        <p:spPr>
          <a:xfrm>
            <a:off x="1811200" y="1669339"/>
            <a:ext cx="291503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Libraries &amp; Setup</a:t>
            </a:r>
            <a:endParaRPr dirty="0"/>
          </a:p>
        </p:txBody>
      </p:sp>
      <p:sp>
        <p:nvSpPr>
          <p:cNvPr id="1185" name="Google Shape;1185;p40"/>
          <p:cNvSpPr txBox="1">
            <a:spLocks noGrp="1"/>
          </p:cNvSpPr>
          <p:nvPr>
            <p:ph type="title" idx="2"/>
          </p:nvPr>
        </p:nvSpPr>
        <p:spPr>
          <a:xfrm>
            <a:off x="691017" y="1594075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1186" name="Google Shape;1186;p40"/>
          <p:cNvSpPr txBox="1">
            <a:spLocks noGrp="1"/>
          </p:cNvSpPr>
          <p:nvPr>
            <p:ph type="title" idx="3"/>
          </p:nvPr>
        </p:nvSpPr>
        <p:spPr>
          <a:xfrm>
            <a:off x="5945874" y="1669339"/>
            <a:ext cx="357269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Func generate_maze</a:t>
            </a:r>
            <a:endParaRPr sz="2000" dirty="0"/>
          </a:p>
        </p:txBody>
      </p:sp>
      <p:sp>
        <p:nvSpPr>
          <p:cNvPr id="1188" name="Google Shape;1188;p40"/>
          <p:cNvSpPr txBox="1">
            <a:spLocks noGrp="1"/>
          </p:cNvSpPr>
          <p:nvPr>
            <p:ph type="title" idx="5"/>
          </p:nvPr>
        </p:nvSpPr>
        <p:spPr>
          <a:xfrm>
            <a:off x="4825575" y="1594075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1189" name="Google Shape;1189;p40"/>
          <p:cNvSpPr txBox="1">
            <a:spLocks noGrp="1"/>
          </p:cNvSpPr>
          <p:nvPr>
            <p:ph type="title" idx="6"/>
          </p:nvPr>
        </p:nvSpPr>
        <p:spPr>
          <a:xfrm>
            <a:off x="1811200" y="3055328"/>
            <a:ext cx="262859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Func draw_maze</a:t>
            </a:r>
            <a:endParaRPr sz="2000" dirty="0"/>
          </a:p>
        </p:txBody>
      </p:sp>
      <p:sp>
        <p:nvSpPr>
          <p:cNvPr id="1191" name="Google Shape;1191;p40"/>
          <p:cNvSpPr txBox="1">
            <a:spLocks noGrp="1"/>
          </p:cNvSpPr>
          <p:nvPr>
            <p:ph type="title" idx="8"/>
          </p:nvPr>
        </p:nvSpPr>
        <p:spPr>
          <a:xfrm>
            <a:off x="690950" y="2980071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1192" name="Google Shape;1192;p40"/>
          <p:cNvSpPr txBox="1">
            <a:spLocks noGrp="1"/>
          </p:cNvSpPr>
          <p:nvPr>
            <p:ph type="title" idx="9"/>
          </p:nvPr>
        </p:nvSpPr>
        <p:spPr>
          <a:xfrm>
            <a:off x="5945874" y="3055328"/>
            <a:ext cx="271338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Func solve_maze</a:t>
            </a:r>
            <a:endParaRPr sz="2000" dirty="0"/>
          </a:p>
        </p:txBody>
      </p:sp>
      <p:sp>
        <p:nvSpPr>
          <p:cNvPr id="1194" name="Google Shape;1194;p40"/>
          <p:cNvSpPr txBox="1">
            <a:spLocks noGrp="1"/>
          </p:cNvSpPr>
          <p:nvPr>
            <p:ph type="title" idx="14"/>
          </p:nvPr>
        </p:nvSpPr>
        <p:spPr>
          <a:xfrm>
            <a:off x="4825575" y="2980071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1195" name="Google Shape;1195;p40"/>
          <p:cNvSpPr txBox="1">
            <a:spLocks noGrp="1"/>
          </p:cNvSpPr>
          <p:nvPr>
            <p:ph type="title" idx="15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3"/>
          <p:cNvSpPr/>
          <p:nvPr/>
        </p:nvSpPr>
        <p:spPr>
          <a:xfrm>
            <a:off x="6020501" y="2305882"/>
            <a:ext cx="646800" cy="64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Lexend Tera"/>
                <a:ea typeface="Lexend Tera"/>
                <a:cs typeface="Lexend Tera"/>
                <a:sym typeface="Lexend Tera"/>
              </a:rPr>
              <a:t>2</a:t>
            </a:r>
            <a:endParaRPr sz="3200" b="1" dirty="0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213" name="Google Shape;1213;p43"/>
          <p:cNvSpPr/>
          <p:nvPr/>
        </p:nvSpPr>
        <p:spPr>
          <a:xfrm>
            <a:off x="2377547" y="2371988"/>
            <a:ext cx="646800" cy="647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Lexend Tera"/>
                <a:ea typeface="Lexend Tera"/>
                <a:cs typeface="Lexend Tera"/>
                <a:sym typeface="Lexend Tera"/>
              </a:rPr>
              <a:t>1</a:t>
            </a:r>
            <a:endParaRPr sz="3200" b="1" dirty="0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214" name="Google Shape;1214;p43"/>
          <p:cNvSpPr txBox="1">
            <a:spLocks noGrp="1"/>
          </p:cNvSpPr>
          <p:nvPr>
            <p:ph type="title" idx="4"/>
          </p:nvPr>
        </p:nvSpPr>
        <p:spPr>
          <a:xfrm>
            <a:off x="720000" y="494172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LIBRARIES TO BE IMPORTED</a:t>
            </a:r>
            <a:endParaRPr dirty="0"/>
          </a:p>
        </p:txBody>
      </p:sp>
      <p:sp>
        <p:nvSpPr>
          <p:cNvPr id="1215" name="Google Shape;1215;p43"/>
          <p:cNvSpPr txBox="1">
            <a:spLocks noGrp="1"/>
          </p:cNvSpPr>
          <p:nvPr>
            <p:ph type="title"/>
          </p:nvPr>
        </p:nvSpPr>
        <p:spPr>
          <a:xfrm>
            <a:off x="1466146" y="3202640"/>
            <a:ext cx="2469600" cy="508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Turtle</a:t>
            </a:r>
            <a:endParaRPr dirty="0"/>
          </a:p>
        </p:txBody>
      </p:sp>
      <p:sp>
        <p:nvSpPr>
          <p:cNvPr id="1216" name="Google Shape;1216;p43"/>
          <p:cNvSpPr txBox="1">
            <a:spLocks noGrp="1"/>
          </p:cNvSpPr>
          <p:nvPr>
            <p:ph type="title" idx="2"/>
          </p:nvPr>
        </p:nvSpPr>
        <p:spPr>
          <a:xfrm>
            <a:off x="5175203" y="3144187"/>
            <a:ext cx="2469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4"/>
          <p:cNvSpPr txBox="1">
            <a:spLocks noGrp="1"/>
          </p:cNvSpPr>
          <p:nvPr>
            <p:ph type="title" idx="2"/>
          </p:nvPr>
        </p:nvSpPr>
        <p:spPr>
          <a:xfrm>
            <a:off x="6909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 dirty="0"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26" name="Google Shape;1226;p44"/>
          <p:cNvSpPr txBox="1">
            <a:spLocks noGrp="1"/>
          </p:cNvSpPr>
          <p:nvPr>
            <p:ph type="title"/>
          </p:nvPr>
        </p:nvSpPr>
        <p:spPr>
          <a:xfrm>
            <a:off x="690949" y="2686775"/>
            <a:ext cx="5346293" cy="9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Libraries &amp; Setup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CB338-C366-F8C7-DAEF-A86467E8D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07" y="484742"/>
            <a:ext cx="5628520" cy="44177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A9D5DB-4569-2F98-310A-F15AF7E705B8}"/>
              </a:ext>
            </a:extLst>
          </p:cNvPr>
          <p:cNvSpPr txBox="1"/>
          <p:nvPr/>
        </p:nvSpPr>
        <p:spPr>
          <a:xfrm>
            <a:off x="495759" y="1498297"/>
            <a:ext cx="8152482" cy="1971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- Import the necessary libraries: </a:t>
            </a:r>
            <a:r>
              <a:rPr lang="en-US" b="1" dirty="0"/>
              <a:t>turtle</a:t>
            </a:r>
            <a:r>
              <a:rPr lang="en-US" dirty="0"/>
              <a:t> for graphics and </a:t>
            </a:r>
            <a:r>
              <a:rPr lang="en-US" b="1" dirty="0"/>
              <a:t>random</a:t>
            </a:r>
            <a:r>
              <a:rPr lang="en-US" dirty="0"/>
              <a:t> for randomization.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- Set up the screen for displaying the maze with a white background.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- Define constants for maze dimensions: </a:t>
            </a:r>
            <a:r>
              <a:rPr lang="en-US" b="1" dirty="0"/>
              <a:t>ROWS</a:t>
            </a:r>
            <a:r>
              <a:rPr lang="en-US" dirty="0"/>
              <a:t>, </a:t>
            </a:r>
            <a:r>
              <a:rPr lang="en-US" b="1" dirty="0"/>
              <a:t>COLS</a:t>
            </a:r>
            <a:r>
              <a:rPr lang="en-US" dirty="0"/>
              <a:t>, and </a:t>
            </a:r>
            <a:r>
              <a:rPr lang="en-US" b="1" dirty="0"/>
              <a:t>CELL_SIZE</a:t>
            </a:r>
            <a:r>
              <a:rPr lang="en-US" dirty="0"/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- Create a 2D list called </a:t>
            </a:r>
            <a:r>
              <a:rPr lang="en-US" b="1" dirty="0"/>
              <a:t>maze</a:t>
            </a:r>
            <a:r>
              <a:rPr lang="en-US" dirty="0"/>
              <a:t> representing the maze grid, initially filled with </a:t>
            </a:r>
            <a:r>
              <a:rPr lang="en-US" b="1" dirty="0"/>
              <a:t>wall</a:t>
            </a:r>
            <a:r>
              <a:rPr lang="en-US" dirty="0"/>
              <a:t> cells.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- Set up the Turtle graphics, positioning the Turtle at the top-left corner of the maze.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0"/>
          <p:cNvSpPr txBox="1">
            <a:spLocks noGrp="1"/>
          </p:cNvSpPr>
          <p:nvPr>
            <p:ph type="title" idx="2"/>
          </p:nvPr>
        </p:nvSpPr>
        <p:spPr>
          <a:xfrm flipH="1">
            <a:off x="49070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 dirty="0"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78" name="Google Shape;1278;p50"/>
          <p:cNvSpPr txBox="1">
            <a:spLocks noGrp="1"/>
          </p:cNvSpPr>
          <p:nvPr>
            <p:ph type="title"/>
          </p:nvPr>
        </p:nvSpPr>
        <p:spPr>
          <a:xfrm flipH="1">
            <a:off x="1454227" y="2378299"/>
            <a:ext cx="6995140" cy="9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 generate_maze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BC06F0-FCFE-721E-9443-75EADEB9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08" y="88135"/>
            <a:ext cx="8586184" cy="49465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t's Celebrate Morse Code Day by Slidesgo">
  <a:themeElements>
    <a:clrScheme name="Simple Light">
      <a:dk1>
        <a:srgbClr val="000000"/>
      </a:dk1>
      <a:lt1>
        <a:srgbClr val="FFFFFF"/>
      </a:lt1>
      <a:dk2>
        <a:srgbClr val="F05218"/>
      </a:dk2>
      <a:lt2>
        <a:srgbClr val="0F0FEB"/>
      </a:lt2>
      <a:accent1>
        <a:srgbClr val="FFD300"/>
      </a:accent1>
      <a:accent2>
        <a:srgbClr val="4DA82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544</Words>
  <Application>Microsoft Office PowerPoint</Application>
  <PresentationFormat>On-screen Show (16:9)</PresentationFormat>
  <Paragraphs>62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Poppins ExtraBold</vt:lpstr>
      <vt:lpstr>Calibri</vt:lpstr>
      <vt:lpstr>Inria Sans</vt:lpstr>
      <vt:lpstr>Lato</vt:lpstr>
      <vt:lpstr>Lexend Tera</vt:lpstr>
      <vt:lpstr>Poppins Black</vt:lpstr>
      <vt:lpstr>Poppins SemiBold</vt:lpstr>
      <vt:lpstr>Lato Black</vt:lpstr>
      <vt:lpstr>Arial</vt:lpstr>
      <vt:lpstr>Let's Celebrate Morse Code Day by Slidesgo</vt:lpstr>
      <vt:lpstr>MAZE CASE STUDY EXPLANATION</vt:lpstr>
      <vt:lpstr>CONTENTS OF THIS EXPLANATION</vt:lpstr>
      <vt:lpstr>Libraries &amp; Setup</vt:lpstr>
      <vt:lpstr>LIBRARIES TO BE IMPORTED</vt:lpstr>
      <vt:lpstr>01</vt:lpstr>
      <vt:lpstr>PowerPoint Presentation</vt:lpstr>
      <vt:lpstr>PowerPoint Presentation</vt:lpstr>
      <vt:lpstr>02</vt:lpstr>
      <vt:lpstr>PowerPoint Presentation</vt:lpstr>
      <vt:lpstr>PowerPoint Presentation</vt:lpstr>
      <vt:lpstr>03</vt:lpstr>
      <vt:lpstr>PowerPoint Presentation</vt:lpstr>
      <vt:lpstr>PowerPoint Presentation</vt:lpstr>
      <vt:lpstr>04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EXPLANATION</dc:title>
  <cp:lastModifiedBy>Syed Abid Hassan</cp:lastModifiedBy>
  <cp:revision>16</cp:revision>
  <dcterms:modified xsi:type="dcterms:W3CDTF">2023-10-03T07:09:25Z</dcterms:modified>
</cp:coreProperties>
</file>