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57" r:id="rId3"/>
    <p:sldId id="258" r:id="rId4"/>
    <p:sldId id="261" r:id="rId5"/>
    <p:sldId id="262" r:id="rId6"/>
    <p:sldId id="263" r:id="rId7"/>
    <p:sldId id="272" r:id="rId8"/>
    <p:sldId id="268" r:id="rId9"/>
    <p:sldId id="265" r:id="rId10"/>
    <p:sldId id="290" r:id="rId11"/>
    <p:sldId id="271" r:id="rId12"/>
    <p:sldId id="269" r:id="rId13"/>
    <p:sldId id="279" r:id="rId14"/>
    <p:sldId id="284" r:id="rId15"/>
    <p:sldId id="291" r:id="rId16"/>
    <p:sldId id="288" r:id="rId17"/>
    <p:sldId id="297" r:id="rId18"/>
    <p:sldId id="285"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Inria Sans" panose="020B0604020202020204" charset="0"/>
      <p:regular r:id="rId25"/>
      <p:bold r:id="rId26"/>
      <p:italic r:id="rId27"/>
      <p:boldItalic r:id="rId28"/>
    </p:embeddedFont>
    <p:embeddedFont>
      <p:font typeface="Lato" panose="020F0502020204030203" pitchFamily="34" charset="0"/>
      <p:regular r:id="rId29"/>
      <p:bold r:id="rId30"/>
      <p:italic r:id="rId31"/>
      <p:boldItalic r:id="rId32"/>
    </p:embeddedFont>
    <p:embeddedFont>
      <p:font typeface="Lato Black" panose="020F0502020204030203" pitchFamily="34" charset="0"/>
      <p:bold r:id="rId33"/>
      <p:boldItalic r:id="rId34"/>
    </p:embeddedFont>
    <p:embeddedFont>
      <p:font typeface="Lexend Tera" panose="020B0604020202020204" charset="0"/>
      <p:regular r:id="rId35"/>
      <p:bold r:id="rId36"/>
    </p:embeddedFont>
    <p:embeddedFont>
      <p:font typeface="Poppins Black" panose="00000A00000000000000" pitchFamily="2" charset="0"/>
      <p:bold r:id="rId37"/>
      <p:boldItalic r:id="rId38"/>
    </p:embeddedFont>
    <p:embeddedFont>
      <p:font typeface="Poppins ExtraBold" panose="00000900000000000000" pitchFamily="2" charset="0"/>
      <p:bold r:id="rId39"/>
      <p:boldItalic r:id="rId40"/>
    </p:embeddedFont>
    <p:embeddedFont>
      <p:font typeface="Poppins SemiBold" panose="000007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E95797-2BCA-44A5-BCFE-CE19BBAD4817}">
  <a:tblStyle styleId="{C1E95797-2BCA-44A5-BCFE-CE19BBAD48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1121b005d8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1121b005d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9870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105189d2428_0_20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105189d2428_0_20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14bb7e0e33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14bb7e0e33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1135caa2d63_0_22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1135caa2d63_0_22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p:cNvGrpSpPr/>
        <p:nvPr/>
      </p:nvGrpSpPr>
      <p:grpSpPr>
        <a:xfrm>
          <a:off x="0" y="0"/>
          <a:ext cx="0" cy="0"/>
          <a:chOff x="0" y="0"/>
          <a:chExt cx="0" cy="0"/>
        </a:xfrm>
      </p:grpSpPr>
      <p:sp>
        <p:nvSpPr>
          <p:cNvPr id="1825" name="Google Shape;1825;g105189d2428_0_20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6" name="Google Shape;1826;g105189d2428_0_20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14bb7e0e33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14bb7e0e33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2442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105189d2428_0_20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105189d2428_0_20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1135caa2d63_0_22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1135caa2d63_0_22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6735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11445a7518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11445a7518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11ebb7680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11ebb7680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115398295d4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115398295d4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2025" y="1354538"/>
            <a:ext cx="7320000" cy="2045700"/>
          </a:xfrm>
          <a:prstGeom prst="rect">
            <a:avLst/>
          </a:prstGeom>
        </p:spPr>
        <p:txBody>
          <a:bodyPr spcFirstLastPara="1" wrap="square" lIns="0"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82000" y="3561250"/>
            <a:ext cx="4380000" cy="669000"/>
          </a:xfrm>
          <a:prstGeom prst="rect">
            <a:avLst/>
          </a:prstGeom>
        </p:spPr>
        <p:txBody>
          <a:bodyPr spcFirstLastPara="1" wrap="square" lIns="0"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02900" y="166025"/>
            <a:ext cx="976084" cy="127476"/>
            <a:chOff x="59225" y="213200"/>
            <a:chExt cx="1966325" cy="256800"/>
          </a:xfrm>
        </p:grpSpPr>
        <p:sp>
          <p:nvSpPr>
            <p:cNvPr id="12" name="Google Shape;12;p2"/>
            <p:cNvSpPr/>
            <p:nvPr/>
          </p:nvSpPr>
          <p:spPr>
            <a:xfrm>
              <a:off x="59225"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1015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4;p2"/>
          <p:cNvGrpSpPr/>
          <p:nvPr/>
        </p:nvGrpSpPr>
        <p:grpSpPr>
          <a:xfrm>
            <a:off x="7941208" y="3557710"/>
            <a:ext cx="539041" cy="127476"/>
            <a:chOff x="2797275" y="213200"/>
            <a:chExt cx="1085900" cy="256800"/>
          </a:xfrm>
        </p:grpSpPr>
        <p:sp>
          <p:nvSpPr>
            <p:cNvPr id="15" name="Google Shape;15;p2"/>
            <p:cNvSpPr/>
            <p:nvPr/>
          </p:nvSpPr>
          <p:spPr>
            <a:xfrm>
              <a:off x="2797275" y="2132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3211825" y="2132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3626375" y="2132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7974495" y="465495"/>
            <a:ext cx="699626" cy="127476"/>
            <a:chOff x="7367550" y="213200"/>
            <a:chExt cx="1409400" cy="256800"/>
          </a:xfrm>
        </p:grpSpPr>
        <p:sp>
          <p:nvSpPr>
            <p:cNvPr id="19" name="Google Shape;19;p2"/>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 name="Google Shape;21;p2"/>
          <p:cNvGrpSpPr/>
          <p:nvPr/>
        </p:nvGrpSpPr>
        <p:grpSpPr>
          <a:xfrm>
            <a:off x="7017995" y="1266787"/>
            <a:ext cx="899675" cy="127476"/>
            <a:chOff x="59225" y="935725"/>
            <a:chExt cx="1812400" cy="256800"/>
          </a:xfrm>
        </p:grpSpPr>
        <p:sp>
          <p:nvSpPr>
            <p:cNvPr id="22" name="Google Shape;22;p2"/>
            <p:cNvSpPr/>
            <p:nvPr/>
          </p:nvSpPr>
          <p:spPr>
            <a:xfrm>
              <a:off x="59225" y="9357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503425" y="9357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947625" y="9357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25;p2"/>
          <p:cNvGrpSpPr/>
          <p:nvPr/>
        </p:nvGrpSpPr>
        <p:grpSpPr>
          <a:xfrm>
            <a:off x="1178975" y="4694504"/>
            <a:ext cx="1120176" cy="127476"/>
            <a:chOff x="59225" y="3731075"/>
            <a:chExt cx="2256600" cy="256800"/>
          </a:xfrm>
        </p:grpSpPr>
        <p:sp>
          <p:nvSpPr>
            <p:cNvPr id="26" name="Google Shape;26;p2"/>
            <p:cNvSpPr/>
            <p:nvPr/>
          </p:nvSpPr>
          <p:spPr>
            <a:xfrm flipH="1">
              <a:off x="16148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flipH="1">
              <a:off x="11706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flipH="1">
              <a:off x="59225" y="373107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flipH="1">
              <a:off x="20590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5415577" y="166025"/>
            <a:ext cx="699626" cy="127476"/>
            <a:chOff x="7367550" y="213200"/>
            <a:chExt cx="1409400" cy="256800"/>
          </a:xfrm>
        </p:grpSpPr>
        <p:sp>
          <p:nvSpPr>
            <p:cNvPr id="31" name="Google Shape;31;p2"/>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 name="Google Shape;33;p2"/>
          <p:cNvGrpSpPr/>
          <p:nvPr/>
        </p:nvGrpSpPr>
        <p:grpSpPr>
          <a:xfrm>
            <a:off x="283603" y="1227086"/>
            <a:ext cx="1550555" cy="127476"/>
            <a:chOff x="5653350" y="1527950"/>
            <a:chExt cx="3123600" cy="256800"/>
          </a:xfrm>
        </p:grpSpPr>
        <p:sp>
          <p:nvSpPr>
            <p:cNvPr id="34" name="Google Shape;34;p2"/>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 name="Google Shape;38;p2"/>
          <p:cNvGrpSpPr/>
          <p:nvPr/>
        </p:nvGrpSpPr>
        <p:grpSpPr>
          <a:xfrm>
            <a:off x="6594478" y="4391257"/>
            <a:ext cx="1550555" cy="127476"/>
            <a:chOff x="5653350" y="2333400"/>
            <a:chExt cx="3123600" cy="256800"/>
          </a:xfrm>
        </p:grpSpPr>
        <p:sp>
          <p:nvSpPr>
            <p:cNvPr id="39" name="Google Shape;39;p2"/>
            <p:cNvSpPr/>
            <p:nvPr/>
          </p:nvSpPr>
          <p:spPr>
            <a:xfrm>
              <a:off x="78529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73421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61641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6533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2"/>
          <p:cNvGrpSpPr/>
          <p:nvPr/>
        </p:nvGrpSpPr>
        <p:grpSpPr>
          <a:xfrm>
            <a:off x="4057849" y="4920198"/>
            <a:ext cx="1550555" cy="127476"/>
            <a:chOff x="5653350" y="3055925"/>
            <a:chExt cx="3123600" cy="256800"/>
          </a:xfrm>
        </p:grpSpPr>
        <p:sp>
          <p:nvSpPr>
            <p:cNvPr id="44" name="Google Shape;44;p2"/>
            <p:cNvSpPr/>
            <p:nvPr/>
          </p:nvSpPr>
          <p:spPr>
            <a:xfrm>
              <a:off x="7852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61641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6674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56533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 name="Google Shape;48;p2"/>
          <p:cNvGrpSpPr/>
          <p:nvPr/>
        </p:nvGrpSpPr>
        <p:grpSpPr>
          <a:xfrm>
            <a:off x="3536695" y="776271"/>
            <a:ext cx="1550555" cy="127476"/>
            <a:chOff x="5653350" y="3636300"/>
            <a:chExt cx="3123600" cy="256800"/>
          </a:xfrm>
        </p:grpSpPr>
        <p:sp>
          <p:nvSpPr>
            <p:cNvPr id="49" name="Google Shape;49;p2"/>
            <p:cNvSpPr/>
            <p:nvPr/>
          </p:nvSpPr>
          <p:spPr>
            <a:xfrm flipH="1">
              <a:off x="7342150" y="36363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flipH="1">
              <a:off x="8520150" y="36363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6164150" y="36363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5653350" y="36363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 name="Google Shape;53;p2"/>
          <p:cNvGrpSpPr/>
          <p:nvPr/>
        </p:nvGrpSpPr>
        <p:grpSpPr>
          <a:xfrm>
            <a:off x="332704" y="3832006"/>
            <a:ext cx="1550555" cy="127476"/>
            <a:chOff x="5653350" y="4311450"/>
            <a:chExt cx="3123600" cy="256800"/>
          </a:xfrm>
        </p:grpSpPr>
        <p:sp>
          <p:nvSpPr>
            <p:cNvPr id="54" name="Google Shape;54;p2"/>
            <p:cNvSpPr/>
            <p:nvPr/>
          </p:nvSpPr>
          <p:spPr>
            <a:xfrm flipH="1">
              <a:off x="5653350" y="431145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flipH="1">
              <a:off x="8009350" y="431145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flipH="1">
              <a:off x="6831350" y="431145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flipH="1">
              <a:off x="8520150" y="431145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556"/>
        <p:cNvGrpSpPr/>
        <p:nvPr/>
      </p:nvGrpSpPr>
      <p:grpSpPr>
        <a:xfrm>
          <a:off x="0" y="0"/>
          <a:ext cx="0" cy="0"/>
          <a:chOff x="0" y="0"/>
          <a:chExt cx="0" cy="0"/>
        </a:xfrm>
      </p:grpSpPr>
      <p:sp>
        <p:nvSpPr>
          <p:cNvPr id="557" name="Google Shape;557;p15"/>
          <p:cNvSpPr txBox="1">
            <a:spLocks noGrp="1"/>
          </p:cNvSpPr>
          <p:nvPr>
            <p:ph type="title"/>
          </p:nvPr>
        </p:nvSpPr>
        <p:spPr>
          <a:xfrm flipH="1">
            <a:off x="690950" y="1819125"/>
            <a:ext cx="4887900" cy="952800"/>
          </a:xfrm>
          <a:prstGeom prst="rect">
            <a:avLst/>
          </a:prstGeom>
        </p:spPr>
        <p:txBody>
          <a:bodyPr spcFirstLastPara="1" wrap="square" lIns="0"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8" name="Google Shape;558;p15"/>
          <p:cNvSpPr txBox="1">
            <a:spLocks noGrp="1"/>
          </p:cNvSpPr>
          <p:nvPr>
            <p:ph type="title" idx="2" hasCustomPrompt="1"/>
          </p:nvPr>
        </p:nvSpPr>
        <p:spPr>
          <a:xfrm flipH="1">
            <a:off x="5488750" y="982575"/>
            <a:ext cx="2949600" cy="2460000"/>
          </a:xfrm>
          <a:prstGeom prst="rect">
            <a:avLst/>
          </a:prstGeom>
        </p:spPr>
        <p:txBody>
          <a:bodyPr spcFirstLastPara="1" wrap="square" lIns="0" tIns="91425" rIns="91425" bIns="91425" anchor="b" anchorCtr="0">
            <a:noAutofit/>
          </a:bodyPr>
          <a:lstStyle>
            <a:lvl1pPr lvl="0" algn="ctr" rtl="0">
              <a:spcBef>
                <a:spcPts val="0"/>
              </a:spcBef>
              <a:spcAft>
                <a:spcPts val="0"/>
              </a:spcAft>
              <a:buSzPts val="6000"/>
              <a:buNone/>
              <a:defRPr sz="15000" b="0">
                <a:latin typeface="Lato Black"/>
                <a:ea typeface="Lato Black"/>
                <a:cs typeface="Lato Black"/>
                <a:sym typeface="Lato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59" name="Google Shape;559;p15"/>
          <p:cNvSpPr txBox="1">
            <a:spLocks noGrp="1"/>
          </p:cNvSpPr>
          <p:nvPr>
            <p:ph type="subTitle" idx="1"/>
          </p:nvPr>
        </p:nvSpPr>
        <p:spPr>
          <a:xfrm flipH="1">
            <a:off x="1660100" y="2660475"/>
            <a:ext cx="2949600" cy="6639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60" name="Google Shape;560;p15"/>
          <p:cNvGrpSpPr/>
          <p:nvPr/>
        </p:nvGrpSpPr>
        <p:grpSpPr>
          <a:xfrm rot="10800000" flipH="1">
            <a:off x="4022247" y="147044"/>
            <a:ext cx="1550555" cy="127476"/>
            <a:chOff x="5653350" y="1527950"/>
            <a:chExt cx="3123600" cy="256800"/>
          </a:xfrm>
        </p:grpSpPr>
        <p:sp>
          <p:nvSpPr>
            <p:cNvPr id="561" name="Google Shape;561;p15"/>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15"/>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15"/>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15"/>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5" name="Google Shape;565;p15"/>
          <p:cNvGrpSpPr/>
          <p:nvPr/>
        </p:nvGrpSpPr>
        <p:grpSpPr>
          <a:xfrm>
            <a:off x="1895858" y="425544"/>
            <a:ext cx="699626" cy="127476"/>
            <a:chOff x="7367550" y="213200"/>
            <a:chExt cx="1409400" cy="256800"/>
          </a:xfrm>
        </p:grpSpPr>
        <p:sp>
          <p:nvSpPr>
            <p:cNvPr id="566" name="Google Shape;566;p15"/>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15"/>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8" name="Google Shape;568;p15"/>
          <p:cNvGrpSpPr/>
          <p:nvPr/>
        </p:nvGrpSpPr>
        <p:grpSpPr>
          <a:xfrm flipH="1">
            <a:off x="8240926" y="425551"/>
            <a:ext cx="699626" cy="127476"/>
            <a:chOff x="7367550" y="213200"/>
            <a:chExt cx="1409400" cy="256800"/>
          </a:xfrm>
        </p:grpSpPr>
        <p:sp>
          <p:nvSpPr>
            <p:cNvPr id="569" name="Google Shape;569;p15"/>
            <p:cNvSpPr/>
            <p:nvPr/>
          </p:nvSpPr>
          <p:spPr>
            <a:xfrm>
              <a:off x="78529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15"/>
            <p:cNvSpPr/>
            <p:nvPr/>
          </p:nvSpPr>
          <p:spPr>
            <a:xfrm>
              <a:off x="7367550" y="2132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1" name="Google Shape;571;p15"/>
          <p:cNvGrpSpPr/>
          <p:nvPr/>
        </p:nvGrpSpPr>
        <p:grpSpPr>
          <a:xfrm>
            <a:off x="6324213" y="854344"/>
            <a:ext cx="899675" cy="127476"/>
            <a:chOff x="59225" y="935725"/>
            <a:chExt cx="1812400" cy="256800"/>
          </a:xfrm>
        </p:grpSpPr>
        <p:sp>
          <p:nvSpPr>
            <p:cNvPr id="572" name="Google Shape;572;p15"/>
            <p:cNvSpPr/>
            <p:nvPr/>
          </p:nvSpPr>
          <p:spPr>
            <a:xfrm>
              <a:off x="59225" y="935725"/>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15"/>
            <p:cNvSpPr/>
            <p:nvPr/>
          </p:nvSpPr>
          <p:spPr>
            <a:xfrm>
              <a:off x="503425" y="935725"/>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15"/>
            <p:cNvSpPr/>
            <p:nvPr/>
          </p:nvSpPr>
          <p:spPr>
            <a:xfrm>
              <a:off x="947625" y="935725"/>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5" name="Google Shape;575;p15"/>
          <p:cNvGrpSpPr/>
          <p:nvPr/>
        </p:nvGrpSpPr>
        <p:grpSpPr>
          <a:xfrm rot="10800000" flipH="1">
            <a:off x="433356" y="1035492"/>
            <a:ext cx="976084" cy="127476"/>
            <a:chOff x="59225" y="213200"/>
            <a:chExt cx="1966325" cy="256800"/>
          </a:xfrm>
        </p:grpSpPr>
        <p:sp>
          <p:nvSpPr>
            <p:cNvPr id="576" name="Google Shape;576;p15"/>
            <p:cNvSpPr/>
            <p:nvPr/>
          </p:nvSpPr>
          <p:spPr>
            <a:xfrm>
              <a:off x="59225"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15"/>
            <p:cNvSpPr/>
            <p:nvPr/>
          </p:nvSpPr>
          <p:spPr>
            <a:xfrm>
              <a:off x="11015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15"/>
          <p:cNvGrpSpPr/>
          <p:nvPr/>
        </p:nvGrpSpPr>
        <p:grpSpPr>
          <a:xfrm>
            <a:off x="7659847" y="3266425"/>
            <a:ext cx="1120176" cy="127476"/>
            <a:chOff x="59225" y="3731075"/>
            <a:chExt cx="2256600" cy="256800"/>
          </a:xfrm>
        </p:grpSpPr>
        <p:sp>
          <p:nvSpPr>
            <p:cNvPr id="579" name="Google Shape;579;p15"/>
            <p:cNvSpPr/>
            <p:nvPr/>
          </p:nvSpPr>
          <p:spPr>
            <a:xfrm flipH="1">
              <a:off x="59225" y="373107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15"/>
            <p:cNvSpPr/>
            <p:nvPr/>
          </p:nvSpPr>
          <p:spPr>
            <a:xfrm flipH="1">
              <a:off x="11706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5"/>
            <p:cNvSpPr/>
            <p:nvPr/>
          </p:nvSpPr>
          <p:spPr>
            <a:xfrm flipH="1">
              <a:off x="16148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15"/>
            <p:cNvSpPr/>
            <p:nvPr/>
          </p:nvSpPr>
          <p:spPr>
            <a:xfrm flipH="1">
              <a:off x="20590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3" name="Google Shape;583;p15"/>
          <p:cNvGrpSpPr/>
          <p:nvPr/>
        </p:nvGrpSpPr>
        <p:grpSpPr>
          <a:xfrm>
            <a:off x="230314" y="3763215"/>
            <a:ext cx="1550555" cy="127476"/>
            <a:chOff x="5653350" y="3636300"/>
            <a:chExt cx="3123600" cy="256800"/>
          </a:xfrm>
        </p:grpSpPr>
        <p:sp>
          <p:nvSpPr>
            <p:cNvPr id="584" name="Google Shape;584;p15"/>
            <p:cNvSpPr/>
            <p:nvPr/>
          </p:nvSpPr>
          <p:spPr>
            <a:xfrm>
              <a:off x="5653350" y="363630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15"/>
            <p:cNvSpPr/>
            <p:nvPr/>
          </p:nvSpPr>
          <p:spPr>
            <a:xfrm>
              <a:off x="6164150" y="36363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15"/>
            <p:cNvSpPr/>
            <p:nvPr/>
          </p:nvSpPr>
          <p:spPr>
            <a:xfrm flipH="1">
              <a:off x="7342150" y="36363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15"/>
            <p:cNvSpPr/>
            <p:nvPr/>
          </p:nvSpPr>
          <p:spPr>
            <a:xfrm flipH="1">
              <a:off x="8520150" y="363630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8" name="Google Shape;588;p15"/>
          <p:cNvGrpSpPr/>
          <p:nvPr/>
        </p:nvGrpSpPr>
        <p:grpSpPr>
          <a:xfrm>
            <a:off x="8574702" y="4153916"/>
            <a:ext cx="539041" cy="127476"/>
            <a:chOff x="2797275" y="213200"/>
            <a:chExt cx="1085900" cy="256800"/>
          </a:xfrm>
        </p:grpSpPr>
        <p:sp>
          <p:nvSpPr>
            <p:cNvPr id="589" name="Google Shape;589;p15"/>
            <p:cNvSpPr/>
            <p:nvPr/>
          </p:nvSpPr>
          <p:spPr>
            <a:xfrm>
              <a:off x="2797275"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15"/>
            <p:cNvSpPr/>
            <p:nvPr/>
          </p:nvSpPr>
          <p:spPr>
            <a:xfrm>
              <a:off x="3211825"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15"/>
            <p:cNvSpPr/>
            <p:nvPr/>
          </p:nvSpPr>
          <p:spPr>
            <a:xfrm>
              <a:off x="3626375"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2" name="Google Shape;592;p15"/>
          <p:cNvGrpSpPr/>
          <p:nvPr/>
        </p:nvGrpSpPr>
        <p:grpSpPr>
          <a:xfrm rot="10800000" flipH="1">
            <a:off x="3523409" y="4281404"/>
            <a:ext cx="1550555" cy="127476"/>
            <a:chOff x="5653350" y="3055925"/>
            <a:chExt cx="3123600" cy="256800"/>
          </a:xfrm>
        </p:grpSpPr>
        <p:sp>
          <p:nvSpPr>
            <p:cNvPr id="593" name="Google Shape;593;p15"/>
            <p:cNvSpPr/>
            <p:nvPr/>
          </p:nvSpPr>
          <p:spPr>
            <a:xfrm>
              <a:off x="56533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15"/>
            <p:cNvSpPr/>
            <p:nvPr/>
          </p:nvSpPr>
          <p:spPr>
            <a:xfrm>
              <a:off x="61641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15"/>
            <p:cNvSpPr/>
            <p:nvPr/>
          </p:nvSpPr>
          <p:spPr>
            <a:xfrm>
              <a:off x="6674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15"/>
            <p:cNvSpPr/>
            <p:nvPr/>
          </p:nvSpPr>
          <p:spPr>
            <a:xfrm>
              <a:off x="7852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7" name="Google Shape;597;p15"/>
          <p:cNvGrpSpPr/>
          <p:nvPr/>
        </p:nvGrpSpPr>
        <p:grpSpPr>
          <a:xfrm>
            <a:off x="1202869" y="4701835"/>
            <a:ext cx="1120176" cy="127476"/>
            <a:chOff x="59225" y="3731075"/>
            <a:chExt cx="2256600" cy="256800"/>
          </a:xfrm>
        </p:grpSpPr>
        <p:sp>
          <p:nvSpPr>
            <p:cNvPr id="598" name="Google Shape;598;p15"/>
            <p:cNvSpPr/>
            <p:nvPr/>
          </p:nvSpPr>
          <p:spPr>
            <a:xfrm flipH="1">
              <a:off x="59225" y="373107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15"/>
            <p:cNvSpPr/>
            <p:nvPr/>
          </p:nvSpPr>
          <p:spPr>
            <a:xfrm flipH="1">
              <a:off x="11706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15"/>
            <p:cNvSpPr/>
            <p:nvPr/>
          </p:nvSpPr>
          <p:spPr>
            <a:xfrm flipH="1">
              <a:off x="16148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15"/>
            <p:cNvSpPr/>
            <p:nvPr/>
          </p:nvSpPr>
          <p:spPr>
            <a:xfrm flipH="1">
              <a:off x="20590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2" name="Google Shape;602;p15"/>
          <p:cNvGrpSpPr/>
          <p:nvPr/>
        </p:nvGrpSpPr>
        <p:grpSpPr>
          <a:xfrm>
            <a:off x="6109297" y="4829289"/>
            <a:ext cx="1550555" cy="127476"/>
            <a:chOff x="5653350" y="2333400"/>
            <a:chExt cx="3123600" cy="256800"/>
          </a:xfrm>
        </p:grpSpPr>
        <p:sp>
          <p:nvSpPr>
            <p:cNvPr id="603" name="Google Shape;603;p15"/>
            <p:cNvSpPr/>
            <p:nvPr/>
          </p:nvSpPr>
          <p:spPr>
            <a:xfrm>
              <a:off x="56533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15"/>
            <p:cNvSpPr/>
            <p:nvPr/>
          </p:nvSpPr>
          <p:spPr>
            <a:xfrm>
              <a:off x="61641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15"/>
            <p:cNvSpPr/>
            <p:nvPr/>
          </p:nvSpPr>
          <p:spPr>
            <a:xfrm>
              <a:off x="73421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5"/>
            <p:cNvSpPr/>
            <p:nvPr/>
          </p:nvSpPr>
          <p:spPr>
            <a:xfrm>
              <a:off x="78529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07"/>
        <p:cNvGrpSpPr/>
        <p:nvPr/>
      </p:nvGrpSpPr>
      <p:grpSpPr>
        <a:xfrm>
          <a:off x="0" y="0"/>
          <a:ext cx="0" cy="0"/>
          <a:chOff x="0" y="0"/>
          <a:chExt cx="0" cy="0"/>
        </a:xfrm>
      </p:grpSpPr>
      <p:sp>
        <p:nvSpPr>
          <p:cNvPr id="608" name="Google Shape;608;p16"/>
          <p:cNvSpPr txBox="1">
            <a:spLocks noGrp="1"/>
          </p:cNvSpPr>
          <p:nvPr>
            <p:ph type="title"/>
          </p:nvPr>
        </p:nvSpPr>
        <p:spPr>
          <a:xfrm>
            <a:off x="1811200" y="1669339"/>
            <a:ext cx="2484900" cy="527700"/>
          </a:xfrm>
          <a:prstGeom prst="rect">
            <a:avLst/>
          </a:prstGeom>
          <a:ln>
            <a:noFill/>
          </a:ln>
        </p:spPr>
        <p:txBody>
          <a:bodyPr spcFirstLastPara="1" wrap="square" lIns="0"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9" name="Google Shape;609;p16"/>
          <p:cNvSpPr txBox="1">
            <a:spLocks noGrp="1"/>
          </p:cNvSpPr>
          <p:nvPr>
            <p:ph type="subTitle" idx="1"/>
          </p:nvPr>
        </p:nvSpPr>
        <p:spPr>
          <a:xfrm>
            <a:off x="1811200" y="2126219"/>
            <a:ext cx="2484900" cy="527700"/>
          </a:xfrm>
          <a:prstGeom prst="rect">
            <a:avLst/>
          </a:prstGeom>
        </p:spPr>
        <p:txBody>
          <a:bodyPr spcFirstLastPara="1" wrap="square" lIns="0" tIns="91425" rIns="91425" bIns="91425" anchor="t" anchorCtr="0">
            <a:noAutofit/>
          </a:bodyPr>
          <a:lstStyle>
            <a:lvl1pPr lvl="0" rtl="0">
              <a:lnSpc>
                <a:spcPct val="8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16"/>
          <p:cNvSpPr txBox="1">
            <a:spLocks noGrp="1"/>
          </p:cNvSpPr>
          <p:nvPr>
            <p:ph type="title" idx="2" hasCustomPrompt="1"/>
          </p:nvPr>
        </p:nvSpPr>
        <p:spPr>
          <a:xfrm>
            <a:off x="691017" y="1594075"/>
            <a:ext cx="1120200" cy="811200"/>
          </a:xfrm>
          <a:prstGeom prst="rect">
            <a:avLst/>
          </a:prstGeom>
        </p:spPr>
        <p:txBody>
          <a:bodyPr spcFirstLastPara="1" wrap="square" lIns="0" tIns="91425" rIns="91425" bIns="91425" anchor="t" anchorCtr="0">
            <a:noAutofit/>
          </a:bodyPr>
          <a:lstStyle>
            <a:lvl1pPr lvl="0"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1" name="Google Shape;611;p16"/>
          <p:cNvSpPr txBox="1">
            <a:spLocks noGrp="1"/>
          </p:cNvSpPr>
          <p:nvPr>
            <p:ph type="title" idx="3"/>
          </p:nvPr>
        </p:nvSpPr>
        <p:spPr>
          <a:xfrm>
            <a:off x="5945875" y="1669339"/>
            <a:ext cx="2484900" cy="527700"/>
          </a:xfrm>
          <a:prstGeom prst="rect">
            <a:avLst/>
          </a:prstGeom>
          <a:ln>
            <a:noFill/>
          </a:ln>
        </p:spPr>
        <p:txBody>
          <a:bodyPr spcFirstLastPara="1" wrap="square" lIns="0"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2" name="Google Shape;612;p16"/>
          <p:cNvSpPr txBox="1">
            <a:spLocks noGrp="1"/>
          </p:cNvSpPr>
          <p:nvPr>
            <p:ph type="subTitle" idx="4"/>
          </p:nvPr>
        </p:nvSpPr>
        <p:spPr>
          <a:xfrm>
            <a:off x="5945875" y="2126219"/>
            <a:ext cx="2484900" cy="527700"/>
          </a:xfrm>
          <a:prstGeom prst="rect">
            <a:avLst/>
          </a:prstGeom>
        </p:spPr>
        <p:txBody>
          <a:bodyPr spcFirstLastPara="1" wrap="square" lIns="0" tIns="91425" rIns="91425" bIns="91425" anchor="t" anchorCtr="0">
            <a:noAutofit/>
          </a:bodyPr>
          <a:lstStyle>
            <a:lvl1pPr lvl="0" rtl="0">
              <a:lnSpc>
                <a:spcPct val="8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3" name="Google Shape;613;p16"/>
          <p:cNvSpPr txBox="1">
            <a:spLocks noGrp="1"/>
          </p:cNvSpPr>
          <p:nvPr>
            <p:ph type="title" idx="5" hasCustomPrompt="1"/>
          </p:nvPr>
        </p:nvSpPr>
        <p:spPr>
          <a:xfrm>
            <a:off x="4825575" y="1594075"/>
            <a:ext cx="1120200" cy="811200"/>
          </a:xfrm>
          <a:prstGeom prst="rect">
            <a:avLst/>
          </a:prstGeom>
        </p:spPr>
        <p:txBody>
          <a:bodyPr spcFirstLastPara="1" wrap="square" lIns="0" tIns="91425" rIns="91425" bIns="91425" anchor="t" anchorCtr="0">
            <a:noAutofit/>
          </a:bodyPr>
          <a:lstStyle>
            <a:lvl1pPr lvl="0"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4" name="Google Shape;614;p16"/>
          <p:cNvSpPr txBox="1">
            <a:spLocks noGrp="1"/>
          </p:cNvSpPr>
          <p:nvPr>
            <p:ph type="title" idx="6"/>
          </p:nvPr>
        </p:nvSpPr>
        <p:spPr>
          <a:xfrm>
            <a:off x="1811200" y="3055328"/>
            <a:ext cx="2484900" cy="527700"/>
          </a:xfrm>
          <a:prstGeom prst="rect">
            <a:avLst/>
          </a:prstGeom>
          <a:ln>
            <a:noFill/>
          </a:ln>
        </p:spPr>
        <p:txBody>
          <a:bodyPr spcFirstLastPara="1" wrap="square" lIns="0"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5" name="Google Shape;615;p16"/>
          <p:cNvSpPr txBox="1">
            <a:spLocks noGrp="1"/>
          </p:cNvSpPr>
          <p:nvPr>
            <p:ph type="subTitle" idx="7"/>
          </p:nvPr>
        </p:nvSpPr>
        <p:spPr>
          <a:xfrm>
            <a:off x="1811200" y="3512208"/>
            <a:ext cx="2484900" cy="527700"/>
          </a:xfrm>
          <a:prstGeom prst="rect">
            <a:avLst/>
          </a:prstGeom>
        </p:spPr>
        <p:txBody>
          <a:bodyPr spcFirstLastPara="1" wrap="square" lIns="0" tIns="91425" rIns="91425" bIns="91425" anchor="t" anchorCtr="0">
            <a:noAutofit/>
          </a:bodyPr>
          <a:lstStyle>
            <a:lvl1pPr lvl="0" rtl="0">
              <a:lnSpc>
                <a:spcPct val="8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16"/>
          <p:cNvSpPr txBox="1">
            <a:spLocks noGrp="1"/>
          </p:cNvSpPr>
          <p:nvPr>
            <p:ph type="title" idx="8" hasCustomPrompt="1"/>
          </p:nvPr>
        </p:nvSpPr>
        <p:spPr>
          <a:xfrm>
            <a:off x="690950" y="2980071"/>
            <a:ext cx="1120200" cy="811200"/>
          </a:xfrm>
          <a:prstGeom prst="rect">
            <a:avLst/>
          </a:prstGeom>
        </p:spPr>
        <p:txBody>
          <a:bodyPr spcFirstLastPara="1" wrap="square" lIns="0" tIns="91425" rIns="91425" bIns="91425" anchor="t" anchorCtr="0">
            <a:noAutofit/>
          </a:bodyPr>
          <a:lstStyle>
            <a:lvl1pPr lvl="0"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7" name="Google Shape;617;p16"/>
          <p:cNvSpPr txBox="1">
            <a:spLocks noGrp="1"/>
          </p:cNvSpPr>
          <p:nvPr>
            <p:ph type="title" idx="9"/>
          </p:nvPr>
        </p:nvSpPr>
        <p:spPr>
          <a:xfrm>
            <a:off x="5945875" y="3055328"/>
            <a:ext cx="2484900" cy="527700"/>
          </a:xfrm>
          <a:prstGeom prst="rect">
            <a:avLst/>
          </a:prstGeom>
          <a:ln>
            <a:noFill/>
          </a:ln>
        </p:spPr>
        <p:txBody>
          <a:bodyPr spcFirstLastPara="1" wrap="square" lIns="0" tIns="91425" rIns="91425" bIns="91425" anchor="ctr"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8" name="Google Shape;618;p16"/>
          <p:cNvSpPr txBox="1">
            <a:spLocks noGrp="1"/>
          </p:cNvSpPr>
          <p:nvPr>
            <p:ph type="subTitle" idx="13"/>
          </p:nvPr>
        </p:nvSpPr>
        <p:spPr>
          <a:xfrm>
            <a:off x="5945875" y="3512208"/>
            <a:ext cx="2484900" cy="527700"/>
          </a:xfrm>
          <a:prstGeom prst="rect">
            <a:avLst/>
          </a:prstGeom>
        </p:spPr>
        <p:txBody>
          <a:bodyPr spcFirstLastPara="1" wrap="square" lIns="0" tIns="91425" rIns="91425" bIns="91425" anchor="t" anchorCtr="0">
            <a:noAutofit/>
          </a:bodyPr>
          <a:lstStyle>
            <a:lvl1pPr lvl="0" rtl="0">
              <a:lnSpc>
                <a:spcPct val="8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9" name="Google Shape;619;p16"/>
          <p:cNvSpPr txBox="1">
            <a:spLocks noGrp="1"/>
          </p:cNvSpPr>
          <p:nvPr>
            <p:ph type="title" idx="14" hasCustomPrompt="1"/>
          </p:nvPr>
        </p:nvSpPr>
        <p:spPr>
          <a:xfrm>
            <a:off x="4825575" y="2980071"/>
            <a:ext cx="1120200" cy="811200"/>
          </a:xfrm>
          <a:prstGeom prst="rect">
            <a:avLst/>
          </a:prstGeom>
        </p:spPr>
        <p:txBody>
          <a:bodyPr spcFirstLastPara="1" wrap="square" lIns="0" tIns="91425" rIns="91425" bIns="91425" anchor="t" anchorCtr="0">
            <a:noAutofit/>
          </a:bodyPr>
          <a:lstStyle>
            <a:lvl1pPr lvl="0"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0" name="Google Shape;620;p16"/>
          <p:cNvSpPr txBox="1">
            <a:spLocks noGrp="1"/>
          </p:cNvSpPr>
          <p:nvPr>
            <p:ph type="title" idx="15"/>
          </p:nvPr>
        </p:nvSpPr>
        <p:spPr>
          <a:xfrm>
            <a:off x="720000" y="472139"/>
            <a:ext cx="7704000" cy="5727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621" name="Google Shape;621;p16"/>
          <p:cNvGrpSpPr/>
          <p:nvPr/>
        </p:nvGrpSpPr>
        <p:grpSpPr>
          <a:xfrm flipH="1">
            <a:off x="7698025" y="465488"/>
            <a:ext cx="976084" cy="127476"/>
            <a:chOff x="59225" y="213200"/>
            <a:chExt cx="1966325" cy="256800"/>
          </a:xfrm>
        </p:grpSpPr>
        <p:sp>
          <p:nvSpPr>
            <p:cNvPr id="622" name="Google Shape;622;p16"/>
            <p:cNvSpPr/>
            <p:nvPr/>
          </p:nvSpPr>
          <p:spPr>
            <a:xfrm>
              <a:off x="59225" y="2132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16"/>
            <p:cNvSpPr/>
            <p:nvPr/>
          </p:nvSpPr>
          <p:spPr>
            <a:xfrm>
              <a:off x="1101550" y="2132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4" name="Google Shape;624;p16"/>
          <p:cNvGrpSpPr/>
          <p:nvPr/>
        </p:nvGrpSpPr>
        <p:grpSpPr>
          <a:xfrm flipH="1">
            <a:off x="100647" y="2927860"/>
            <a:ext cx="539041" cy="127476"/>
            <a:chOff x="2797275" y="213200"/>
            <a:chExt cx="1085900" cy="256800"/>
          </a:xfrm>
        </p:grpSpPr>
        <p:sp>
          <p:nvSpPr>
            <p:cNvPr id="625" name="Google Shape;625;p16"/>
            <p:cNvSpPr/>
            <p:nvPr/>
          </p:nvSpPr>
          <p:spPr>
            <a:xfrm>
              <a:off x="2797275" y="21320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16"/>
            <p:cNvSpPr/>
            <p:nvPr/>
          </p:nvSpPr>
          <p:spPr>
            <a:xfrm>
              <a:off x="3211825" y="21320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16"/>
            <p:cNvSpPr/>
            <p:nvPr/>
          </p:nvSpPr>
          <p:spPr>
            <a:xfrm>
              <a:off x="3626375" y="21320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28" name="Google Shape;628;p16"/>
          <p:cNvGrpSpPr/>
          <p:nvPr/>
        </p:nvGrpSpPr>
        <p:grpSpPr>
          <a:xfrm flipH="1">
            <a:off x="468650" y="293495"/>
            <a:ext cx="699626" cy="127476"/>
            <a:chOff x="7367550" y="213200"/>
            <a:chExt cx="1409400" cy="256800"/>
          </a:xfrm>
        </p:grpSpPr>
        <p:sp>
          <p:nvSpPr>
            <p:cNvPr id="629" name="Google Shape;629;p16"/>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16"/>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1" name="Google Shape;631;p16"/>
          <p:cNvGrpSpPr/>
          <p:nvPr/>
        </p:nvGrpSpPr>
        <p:grpSpPr>
          <a:xfrm flipH="1">
            <a:off x="7625982" y="4441304"/>
            <a:ext cx="1120176" cy="127476"/>
            <a:chOff x="59225" y="3731075"/>
            <a:chExt cx="2256600" cy="256800"/>
          </a:xfrm>
        </p:grpSpPr>
        <p:sp>
          <p:nvSpPr>
            <p:cNvPr id="632" name="Google Shape;632;p16"/>
            <p:cNvSpPr/>
            <p:nvPr/>
          </p:nvSpPr>
          <p:spPr>
            <a:xfrm flipH="1">
              <a:off x="16148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16"/>
            <p:cNvSpPr/>
            <p:nvPr/>
          </p:nvSpPr>
          <p:spPr>
            <a:xfrm flipH="1">
              <a:off x="11706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16"/>
            <p:cNvSpPr/>
            <p:nvPr/>
          </p:nvSpPr>
          <p:spPr>
            <a:xfrm flipH="1">
              <a:off x="59225" y="373107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16"/>
            <p:cNvSpPr/>
            <p:nvPr/>
          </p:nvSpPr>
          <p:spPr>
            <a:xfrm flipH="1">
              <a:off x="20590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6" name="Google Shape;636;p16"/>
          <p:cNvGrpSpPr/>
          <p:nvPr/>
        </p:nvGrpSpPr>
        <p:grpSpPr>
          <a:xfrm>
            <a:off x="4889443" y="166025"/>
            <a:ext cx="699626" cy="127476"/>
            <a:chOff x="7367550" y="213200"/>
            <a:chExt cx="1409400" cy="256800"/>
          </a:xfrm>
        </p:grpSpPr>
        <p:sp>
          <p:nvSpPr>
            <p:cNvPr id="637" name="Google Shape;637;p16"/>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16"/>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9" name="Google Shape;639;p16"/>
          <p:cNvGrpSpPr/>
          <p:nvPr/>
        </p:nvGrpSpPr>
        <p:grpSpPr>
          <a:xfrm flipH="1">
            <a:off x="731988" y="4391257"/>
            <a:ext cx="1550555" cy="127476"/>
            <a:chOff x="5653350" y="2333400"/>
            <a:chExt cx="3123600" cy="256800"/>
          </a:xfrm>
        </p:grpSpPr>
        <p:sp>
          <p:nvSpPr>
            <p:cNvPr id="640" name="Google Shape;640;p16"/>
            <p:cNvSpPr/>
            <p:nvPr/>
          </p:nvSpPr>
          <p:spPr>
            <a:xfrm>
              <a:off x="78529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16"/>
            <p:cNvSpPr/>
            <p:nvPr/>
          </p:nvSpPr>
          <p:spPr>
            <a:xfrm>
              <a:off x="73421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16"/>
            <p:cNvSpPr/>
            <p:nvPr/>
          </p:nvSpPr>
          <p:spPr>
            <a:xfrm>
              <a:off x="61641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16"/>
            <p:cNvSpPr/>
            <p:nvPr/>
          </p:nvSpPr>
          <p:spPr>
            <a:xfrm>
              <a:off x="56533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4" name="Google Shape;644;p16"/>
          <p:cNvGrpSpPr/>
          <p:nvPr/>
        </p:nvGrpSpPr>
        <p:grpSpPr>
          <a:xfrm flipH="1">
            <a:off x="4038517" y="4908348"/>
            <a:ext cx="1550555" cy="127476"/>
            <a:chOff x="5653350" y="3055925"/>
            <a:chExt cx="3123600" cy="256800"/>
          </a:xfrm>
        </p:grpSpPr>
        <p:sp>
          <p:nvSpPr>
            <p:cNvPr id="645" name="Google Shape;645;p16"/>
            <p:cNvSpPr/>
            <p:nvPr/>
          </p:nvSpPr>
          <p:spPr>
            <a:xfrm>
              <a:off x="7852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16"/>
            <p:cNvSpPr/>
            <p:nvPr/>
          </p:nvSpPr>
          <p:spPr>
            <a:xfrm>
              <a:off x="61641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16"/>
            <p:cNvSpPr/>
            <p:nvPr/>
          </p:nvSpPr>
          <p:spPr>
            <a:xfrm>
              <a:off x="6674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16"/>
            <p:cNvSpPr/>
            <p:nvPr/>
          </p:nvSpPr>
          <p:spPr>
            <a:xfrm>
              <a:off x="56533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762"/>
        <p:cNvGrpSpPr/>
        <p:nvPr/>
      </p:nvGrpSpPr>
      <p:grpSpPr>
        <a:xfrm>
          <a:off x="0" y="0"/>
          <a:ext cx="0" cy="0"/>
          <a:chOff x="0" y="0"/>
          <a:chExt cx="0" cy="0"/>
        </a:xfrm>
      </p:grpSpPr>
      <p:sp>
        <p:nvSpPr>
          <p:cNvPr id="763" name="Google Shape;763;p20"/>
          <p:cNvSpPr txBox="1">
            <a:spLocks noGrp="1"/>
          </p:cNvSpPr>
          <p:nvPr>
            <p:ph type="title"/>
          </p:nvPr>
        </p:nvSpPr>
        <p:spPr>
          <a:xfrm>
            <a:off x="720000" y="1731313"/>
            <a:ext cx="3085500" cy="980400"/>
          </a:xfrm>
          <a:prstGeom prst="rect">
            <a:avLst/>
          </a:prstGeom>
        </p:spPr>
        <p:txBody>
          <a:bodyPr spcFirstLastPara="1" wrap="square" lIns="0"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4" name="Google Shape;764;p20"/>
          <p:cNvSpPr txBox="1">
            <a:spLocks noGrp="1"/>
          </p:cNvSpPr>
          <p:nvPr>
            <p:ph type="subTitle" idx="1"/>
          </p:nvPr>
        </p:nvSpPr>
        <p:spPr>
          <a:xfrm>
            <a:off x="720000" y="2821525"/>
            <a:ext cx="3585000" cy="10803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65" name="Google Shape;765;p20"/>
          <p:cNvGrpSpPr/>
          <p:nvPr/>
        </p:nvGrpSpPr>
        <p:grpSpPr>
          <a:xfrm>
            <a:off x="7760683" y="4694000"/>
            <a:ext cx="976084" cy="127476"/>
            <a:chOff x="59225" y="213200"/>
            <a:chExt cx="1966325" cy="256800"/>
          </a:xfrm>
        </p:grpSpPr>
        <p:sp>
          <p:nvSpPr>
            <p:cNvPr id="766" name="Google Shape;766;p20"/>
            <p:cNvSpPr/>
            <p:nvPr/>
          </p:nvSpPr>
          <p:spPr>
            <a:xfrm>
              <a:off x="59225"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20"/>
            <p:cNvSpPr/>
            <p:nvPr/>
          </p:nvSpPr>
          <p:spPr>
            <a:xfrm>
              <a:off x="11015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8" name="Google Shape;768;p20"/>
          <p:cNvGrpSpPr/>
          <p:nvPr/>
        </p:nvGrpSpPr>
        <p:grpSpPr>
          <a:xfrm>
            <a:off x="719995" y="4792735"/>
            <a:ext cx="699626" cy="127476"/>
            <a:chOff x="7367550" y="213200"/>
            <a:chExt cx="1409400" cy="256800"/>
          </a:xfrm>
        </p:grpSpPr>
        <p:sp>
          <p:nvSpPr>
            <p:cNvPr id="769" name="Google Shape;769;p20"/>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20"/>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1" name="Google Shape;771;p20"/>
          <p:cNvGrpSpPr/>
          <p:nvPr/>
        </p:nvGrpSpPr>
        <p:grpSpPr>
          <a:xfrm rot="10800000" flipH="1">
            <a:off x="7902658" y="2423915"/>
            <a:ext cx="899675" cy="127476"/>
            <a:chOff x="59225" y="935725"/>
            <a:chExt cx="1812400" cy="256800"/>
          </a:xfrm>
        </p:grpSpPr>
        <p:sp>
          <p:nvSpPr>
            <p:cNvPr id="772" name="Google Shape;772;p20"/>
            <p:cNvSpPr/>
            <p:nvPr/>
          </p:nvSpPr>
          <p:spPr>
            <a:xfrm>
              <a:off x="592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20"/>
            <p:cNvSpPr/>
            <p:nvPr/>
          </p:nvSpPr>
          <p:spPr>
            <a:xfrm>
              <a:off x="5034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20"/>
            <p:cNvSpPr/>
            <p:nvPr/>
          </p:nvSpPr>
          <p:spPr>
            <a:xfrm>
              <a:off x="947625" y="93572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5" name="Google Shape;775;p20"/>
          <p:cNvGrpSpPr/>
          <p:nvPr/>
        </p:nvGrpSpPr>
        <p:grpSpPr>
          <a:xfrm>
            <a:off x="255533" y="293480"/>
            <a:ext cx="699626" cy="127476"/>
            <a:chOff x="7367550" y="213200"/>
            <a:chExt cx="1409400" cy="256800"/>
          </a:xfrm>
        </p:grpSpPr>
        <p:sp>
          <p:nvSpPr>
            <p:cNvPr id="776" name="Google Shape;776;p20"/>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20"/>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8" name="Google Shape;778;p20"/>
          <p:cNvGrpSpPr/>
          <p:nvPr/>
        </p:nvGrpSpPr>
        <p:grpSpPr>
          <a:xfrm flipH="1">
            <a:off x="3623445" y="94482"/>
            <a:ext cx="1550555" cy="127476"/>
            <a:chOff x="5653350" y="1527950"/>
            <a:chExt cx="3123600" cy="256800"/>
          </a:xfrm>
        </p:grpSpPr>
        <p:sp>
          <p:nvSpPr>
            <p:cNvPr id="779" name="Google Shape;779;p20"/>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20"/>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20"/>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20"/>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3" name="Google Shape;783;p20"/>
          <p:cNvGrpSpPr/>
          <p:nvPr/>
        </p:nvGrpSpPr>
        <p:grpSpPr>
          <a:xfrm flipH="1">
            <a:off x="3305574" y="4792731"/>
            <a:ext cx="1120176" cy="127476"/>
            <a:chOff x="59225" y="3731075"/>
            <a:chExt cx="2256600" cy="256800"/>
          </a:xfrm>
        </p:grpSpPr>
        <p:sp>
          <p:nvSpPr>
            <p:cNvPr id="784" name="Google Shape;784;p20"/>
            <p:cNvSpPr/>
            <p:nvPr/>
          </p:nvSpPr>
          <p:spPr>
            <a:xfrm flipH="1">
              <a:off x="16148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20"/>
            <p:cNvSpPr/>
            <p:nvPr/>
          </p:nvSpPr>
          <p:spPr>
            <a:xfrm flipH="1">
              <a:off x="11706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20"/>
            <p:cNvSpPr/>
            <p:nvPr/>
          </p:nvSpPr>
          <p:spPr>
            <a:xfrm flipH="1">
              <a:off x="59225" y="373107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20"/>
            <p:cNvSpPr/>
            <p:nvPr/>
          </p:nvSpPr>
          <p:spPr>
            <a:xfrm flipH="1">
              <a:off x="20590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8" name="Google Shape;788;p20"/>
          <p:cNvGrpSpPr/>
          <p:nvPr/>
        </p:nvGrpSpPr>
        <p:grpSpPr>
          <a:xfrm>
            <a:off x="7473445" y="293476"/>
            <a:ext cx="1550555" cy="127476"/>
            <a:chOff x="5653350" y="2333400"/>
            <a:chExt cx="3123600" cy="256800"/>
          </a:xfrm>
        </p:grpSpPr>
        <p:sp>
          <p:nvSpPr>
            <p:cNvPr id="789" name="Google Shape;789;p20"/>
            <p:cNvSpPr/>
            <p:nvPr/>
          </p:nvSpPr>
          <p:spPr>
            <a:xfrm>
              <a:off x="78529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20"/>
            <p:cNvSpPr/>
            <p:nvPr/>
          </p:nvSpPr>
          <p:spPr>
            <a:xfrm>
              <a:off x="73421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20"/>
            <p:cNvSpPr/>
            <p:nvPr/>
          </p:nvSpPr>
          <p:spPr>
            <a:xfrm>
              <a:off x="61641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20"/>
            <p:cNvSpPr/>
            <p:nvPr/>
          </p:nvSpPr>
          <p:spPr>
            <a:xfrm>
              <a:off x="56533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3" name="Google Shape;793;p20"/>
          <p:cNvGrpSpPr/>
          <p:nvPr/>
        </p:nvGrpSpPr>
        <p:grpSpPr>
          <a:xfrm>
            <a:off x="202908" y="4018800"/>
            <a:ext cx="976084" cy="127476"/>
            <a:chOff x="59225" y="213200"/>
            <a:chExt cx="1966325" cy="256800"/>
          </a:xfrm>
        </p:grpSpPr>
        <p:sp>
          <p:nvSpPr>
            <p:cNvPr id="794" name="Google Shape;794;p20"/>
            <p:cNvSpPr/>
            <p:nvPr/>
          </p:nvSpPr>
          <p:spPr>
            <a:xfrm>
              <a:off x="59225" y="2132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20"/>
            <p:cNvSpPr/>
            <p:nvPr/>
          </p:nvSpPr>
          <p:spPr>
            <a:xfrm>
              <a:off x="1101550" y="2132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6" name="Google Shape;796;p20"/>
          <p:cNvGrpSpPr/>
          <p:nvPr/>
        </p:nvGrpSpPr>
        <p:grpSpPr>
          <a:xfrm>
            <a:off x="1119824" y="1382981"/>
            <a:ext cx="1120176" cy="127476"/>
            <a:chOff x="59225" y="3731075"/>
            <a:chExt cx="2256600" cy="256800"/>
          </a:xfrm>
        </p:grpSpPr>
        <p:sp>
          <p:nvSpPr>
            <p:cNvPr id="797" name="Google Shape;797;p20"/>
            <p:cNvSpPr/>
            <p:nvPr/>
          </p:nvSpPr>
          <p:spPr>
            <a:xfrm flipH="1">
              <a:off x="16148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20"/>
            <p:cNvSpPr/>
            <p:nvPr/>
          </p:nvSpPr>
          <p:spPr>
            <a:xfrm flipH="1">
              <a:off x="11706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20"/>
            <p:cNvSpPr/>
            <p:nvPr/>
          </p:nvSpPr>
          <p:spPr>
            <a:xfrm>
              <a:off x="59225" y="373107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20"/>
            <p:cNvSpPr/>
            <p:nvPr/>
          </p:nvSpPr>
          <p:spPr>
            <a:xfrm flipH="1">
              <a:off x="20590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2">
    <p:spTree>
      <p:nvGrpSpPr>
        <p:cNvPr id="1" name="Shape 882"/>
        <p:cNvGrpSpPr/>
        <p:nvPr/>
      </p:nvGrpSpPr>
      <p:grpSpPr>
        <a:xfrm>
          <a:off x="0" y="0"/>
          <a:ext cx="0" cy="0"/>
          <a:chOff x="0" y="0"/>
          <a:chExt cx="0" cy="0"/>
        </a:xfrm>
      </p:grpSpPr>
      <p:sp>
        <p:nvSpPr>
          <p:cNvPr id="883" name="Google Shape;883;p23"/>
          <p:cNvSpPr txBox="1">
            <a:spLocks noGrp="1"/>
          </p:cNvSpPr>
          <p:nvPr>
            <p:ph type="title"/>
          </p:nvPr>
        </p:nvSpPr>
        <p:spPr>
          <a:xfrm>
            <a:off x="813000" y="3358425"/>
            <a:ext cx="2088900" cy="393600"/>
          </a:xfrm>
          <a:prstGeom prst="rect">
            <a:avLst/>
          </a:prstGeom>
          <a:ln>
            <a:noFill/>
          </a:ln>
        </p:spPr>
        <p:txBody>
          <a:bodyPr spcFirstLastPara="1" wrap="square" lIns="0" tIns="91425" rIns="91425" bIns="91425" anchor="ctr"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4" name="Google Shape;884;p23"/>
          <p:cNvSpPr txBox="1">
            <a:spLocks noGrp="1"/>
          </p:cNvSpPr>
          <p:nvPr>
            <p:ph type="subTitle" idx="1"/>
          </p:nvPr>
        </p:nvSpPr>
        <p:spPr>
          <a:xfrm>
            <a:off x="713100" y="3810302"/>
            <a:ext cx="2288700" cy="793800"/>
          </a:xfrm>
          <a:prstGeom prst="rect">
            <a:avLst/>
          </a:prstGeom>
          <a:ln>
            <a:noFill/>
          </a:ln>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85" name="Google Shape;885;p23"/>
          <p:cNvSpPr txBox="1">
            <a:spLocks noGrp="1"/>
          </p:cNvSpPr>
          <p:nvPr>
            <p:ph type="title" idx="2"/>
          </p:nvPr>
        </p:nvSpPr>
        <p:spPr>
          <a:xfrm>
            <a:off x="3527547" y="2572075"/>
            <a:ext cx="2088900" cy="393600"/>
          </a:xfrm>
          <a:prstGeom prst="rect">
            <a:avLst/>
          </a:prstGeom>
          <a:ln>
            <a:noFill/>
          </a:ln>
        </p:spPr>
        <p:txBody>
          <a:bodyPr spcFirstLastPara="1" wrap="square" lIns="0" tIns="91425" rIns="91425" bIns="91425" anchor="ctr"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6" name="Google Shape;886;p23"/>
          <p:cNvSpPr txBox="1">
            <a:spLocks noGrp="1"/>
          </p:cNvSpPr>
          <p:nvPr>
            <p:ph type="subTitle" idx="3"/>
          </p:nvPr>
        </p:nvSpPr>
        <p:spPr>
          <a:xfrm>
            <a:off x="3424198" y="3023952"/>
            <a:ext cx="2288700" cy="793800"/>
          </a:xfrm>
          <a:prstGeom prst="rect">
            <a:avLst/>
          </a:prstGeom>
          <a:ln>
            <a:noFill/>
          </a:ln>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87" name="Google Shape;887;p23"/>
          <p:cNvSpPr txBox="1">
            <a:spLocks noGrp="1"/>
          </p:cNvSpPr>
          <p:nvPr>
            <p:ph type="title" idx="4"/>
          </p:nvPr>
        </p:nvSpPr>
        <p:spPr>
          <a:xfrm>
            <a:off x="6235197" y="3358425"/>
            <a:ext cx="2088900" cy="393600"/>
          </a:xfrm>
          <a:prstGeom prst="rect">
            <a:avLst/>
          </a:prstGeom>
          <a:ln>
            <a:noFill/>
          </a:ln>
        </p:spPr>
        <p:txBody>
          <a:bodyPr spcFirstLastPara="1" wrap="square" lIns="0" tIns="91425" rIns="91425" bIns="91425" anchor="ctr"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8" name="Google Shape;888;p23"/>
          <p:cNvSpPr txBox="1">
            <a:spLocks noGrp="1"/>
          </p:cNvSpPr>
          <p:nvPr>
            <p:ph type="subTitle" idx="5"/>
          </p:nvPr>
        </p:nvSpPr>
        <p:spPr>
          <a:xfrm>
            <a:off x="6135297" y="3810302"/>
            <a:ext cx="2288700" cy="793800"/>
          </a:xfrm>
          <a:prstGeom prst="rect">
            <a:avLst/>
          </a:prstGeom>
          <a:ln>
            <a:noFill/>
          </a:ln>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89" name="Google Shape;889;p23"/>
          <p:cNvSpPr txBox="1">
            <a:spLocks noGrp="1"/>
          </p:cNvSpPr>
          <p:nvPr>
            <p:ph type="title" idx="6"/>
          </p:nvPr>
        </p:nvSpPr>
        <p:spPr>
          <a:xfrm>
            <a:off x="720000" y="472139"/>
            <a:ext cx="7704000" cy="5727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890" name="Google Shape;890;p23"/>
          <p:cNvGrpSpPr/>
          <p:nvPr/>
        </p:nvGrpSpPr>
        <p:grpSpPr>
          <a:xfrm flipH="1">
            <a:off x="569250" y="4694000"/>
            <a:ext cx="976084" cy="127476"/>
            <a:chOff x="59225" y="213200"/>
            <a:chExt cx="1966325" cy="256800"/>
          </a:xfrm>
        </p:grpSpPr>
        <p:sp>
          <p:nvSpPr>
            <p:cNvPr id="891" name="Google Shape;891;p23"/>
            <p:cNvSpPr/>
            <p:nvPr/>
          </p:nvSpPr>
          <p:spPr>
            <a:xfrm>
              <a:off x="59225"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23"/>
            <p:cNvSpPr/>
            <p:nvPr/>
          </p:nvSpPr>
          <p:spPr>
            <a:xfrm>
              <a:off x="11015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3" name="Google Shape;893;p23"/>
          <p:cNvGrpSpPr/>
          <p:nvPr/>
        </p:nvGrpSpPr>
        <p:grpSpPr>
          <a:xfrm flipH="1">
            <a:off x="8083245" y="4920210"/>
            <a:ext cx="699626" cy="127476"/>
            <a:chOff x="7367550" y="213200"/>
            <a:chExt cx="1409400" cy="256800"/>
          </a:xfrm>
        </p:grpSpPr>
        <p:sp>
          <p:nvSpPr>
            <p:cNvPr id="894" name="Google Shape;894;p23"/>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23"/>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6" name="Google Shape;896;p23"/>
          <p:cNvGrpSpPr/>
          <p:nvPr/>
        </p:nvGrpSpPr>
        <p:grpSpPr>
          <a:xfrm rot="10800000">
            <a:off x="202908" y="2018090"/>
            <a:ext cx="899675" cy="127476"/>
            <a:chOff x="59225" y="935725"/>
            <a:chExt cx="1812400" cy="256800"/>
          </a:xfrm>
        </p:grpSpPr>
        <p:sp>
          <p:nvSpPr>
            <p:cNvPr id="897" name="Google Shape;897;p23"/>
            <p:cNvSpPr/>
            <p:nvPr/>
          </p:nvSpPr>
          <p:spPr>
            <a:xfrm>
              <a:off x="592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23"/>
            <p:cNvSpPr/>
            <p:nvPr/>
          </p:nvSpPr>
          <p:spPr>
            <a:xfrm>
              <a:off x="5034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23"/>
            <p:cNvSpPr/>
            <p:nvPr/>
          </p:nvSpPr>
          <p:spPr>
            <a:xfrm>
              <a:off x="947625" y="93572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0" name="Google Shape;900;p23"/>
          <p:cNvGrpSpPr/>
          <p:nvPr/>
        </p:nvGrpSpPr>
        <p:grpSpPr>
          <a:xfrm flipH="1">
            <a:off x="8350857" y="293480"/>
            <a:ext cx="699626" cy="127476"/>
            <a:chOff x="7367550" y="213200"/>
            <a:chExt cx="1409400" cy="256800"/>
          </a:xfrm>
        </p:grpSpPr>
        <p:sp>
          <p:nvSpPr>
            <p:cNvPr id="901" name="Google Shape;901;p23"/>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23"/>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3" name="Google Shape;903;p23"/>
          <p:cNvGrpSpPr/>
          <p:nvPr/>
        </p:nvGrpSpPr>
        <p:grpSpPr>
          <a:xfrm>
            <a:off x="4533066" y="166007"/>
            <a:ext cx="1550555" cy="127476"/>
            <a:chOff x="5653350" y="1527950"/>
            <a:chExt cx="3123600" cy="256800"/>
          </a:xfrm>
        </p:grpSpPr>
        <p:sp>
          <p:nvSpPr>
            <p:cNvPr id="904" name="Google Shape;904;p23"/>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23"/>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23"/>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23"/>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8" name="Google Shape;908;p23"/>
          <p:cNvGrpSpPr/>
          <p:nvPr/>
        </p:nvGrpSpPr>
        <p:grpSpPr>
          <a:xfrm>
            <a:off x="4880266" y="4792731"/>
            <a:ext cx="1120176" cy="127476"/>
            <a:chOff x="59225" y="3731075"/>
            <a:chExt cx="2256600" cy="256800"/>
          </a:xfrm>
        </p:grpSpPr>
        <p:sp>
          <p:nvSpPr>
            <p:cNvPr id="909" name="Google Shape;909;p23"/>
            <p:cNvSpPr/>
            <p:nvPr/>
          </p:nvSpPr>
          <p:spPr>
            <a:xfrm flipH="1">
              <a:off x="16148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23"/>
            <p:cNvSpPr/>
            <p:nvPr/>
          </p:nvSpPr>
          <p:spPr>
            <a:xfrm flipH="1">
              <a:off x="11706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23"/>
            <p:cNvSpPr/>
            <p:nvPr/>
          </p:nvSpPr>
          <p:spPr>
            <a:xfrm flipH="1">
              <a:off x="59225" y="373107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23"/>
            <p:cNvSpPr/>
            <p:nvPr/>
          </p:nvSpPr>
          <p:spPr>
            <a:xfrm flipH="1">
              <a:off x="20590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3" name="Google Shape;913;p23"/>
          <p:cNvGrpSpPr/>
          <p:nvPr/>
        </p:nvGrpSpPr>
        <p:grpSpPr>
          <a:xfrm flipH="1">
            <a:off x="282016" y="293476"/>
            <a:ext cx="1550555" cy="127476"/>
            <a:chOff x="5653350" y="2333400"/>
            <a:chExt cx="3123600" cy="256800"/>
          </a:xfrm>
        </p:grpSpPr>
        <p:sp>
          <p:nvSpPr>
            <p:cNvPr id="914" name="Google Shape;914;p23"/>
            <p:cNvSpPr/>
            <p:nvPr/>
          </p:nvSpPr>
          <p:spPr>
            <a:xfrm>
              <a:off x="78529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23"/>
            <p:cNvSpPr/>
            <p:nvPr/>
          </p:nvSpPr>
          <p:spPr>
            <a:xfrm>
              <a:off x="73421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23"/>
            <p:cNvSpPr/>
            <p:nvPr/>
          </p:nvSpPr>
          <p:spPr>
            <a:xfrm>
              <a:off x="61641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23"/>
            <p:cNvSpPr/>
            <p:nvPr/>
          </p:nvSpPr>
          <p:spPr>
            <a:xfrm>
              <a:off x="56533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8" name="Google Shape;918;p23"/>
          <p:cNvGrpSpPr/>
          <p:nvPr/>
        </p:nvGrpSpPr>
        <p:grpSpPr>
          <a:xfrm flipH="1">
            <a:off x="8127025" y="2954150"/>
            <a:ext cx="976084" cy="127476"/>
            <a:chOff x="59225" y="213200"/>
            <a:chExt cx="1966325" cy="256800"/>
          </a:xfrm>
        </p:grpSpPr>
        <p:sp>
          <p:nvSpPr>
            <p:cNvPr id="919" name="Google Shape;919;p23"/>
            <p:cNvSpPr/>
            <p:nvPr/>
          </p:nvSpPr>
          <p:spPr>
            <a:xfrm>
              <a:off x="59225" y="2132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23"/>
            <p:cNvSpPr/>
            <p:nvPr/>
          </p:nvSpPr>
          <p:spPr>
            <a:xfrm>
              <a:off x="1101550" y="2132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70"/>
        <p:cNvGrpSpPr/>
        <p:nvPr/>
      </p:nvGrpSpPr>
      <p:grpSpPr>
        <a:xfrm>
          <a:off x="0" y="0"/>
          <a:ext cx="0" cy="0"/>
          <a:chOff x="0" y="0"/>
          <a:chExt cx="0" cy="0"/>
        </a:xfrm>
      </p:grpSpPr>
      <p:sp>
        <p:nvSpPr>
          <p:cNvPr id="971" name="Google Shape;971;p26"/>
          <p:cNvSpPr txBox="1">
            <a:spLocks noGrp="1"/>
          </p:cNvSpPr>
          <p:nvPr>
            <p:ph type="title"/>
          </p:nvPr>
        </p:nvSpPr>
        <p:spPr>
          <a:xfrm>
            <a:off x="833000" y="1809300"/>
            <a:ext cx="2367300" cy="380400"/>
          </a:xfrm>
          <a:prstGeom prst="rect">
            <a:avLst/>
          </a:prstGeom>
        </p:spPr>
        <p:txBody>
          <a:bodyPr spcFirstLastPara="1" wrap="square" lIns="0" tIns="91425" rIns="91425" bIns="91425" anchor="t" anchorCtr="0">
            <a:noAutofit/>
          </a:bodyPr>
          <a:lstStyle>
            <a:lvl1pPr lvl="0" algn="ctr" rtl="0">
              <a:spcBef>
                <a:spcPts val="0"/>
              </a:spcBef>
              <a:spcAft>
                <a:spcPts val="0"/>
              </a:spcAft>
              <a:buSzPts val="1600"/>
              <a:buFont typeface="Poppins SemiBold"/>
              <a:buNone/>
              <a:defRPr sz="2300" b="1"/>
            </a:lvl1pPr>
            <a:lvl2pPr lvl="1" algn="ctr" rtl="0">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algn="ctr" rtl="0">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algn="ctr" rtl="0">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algn="ctr" rtl="0">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algn="ctr" rtl="0">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algn="ctr" rtl="0">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algn="ctr" rtl="0">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algn="ctr" rtl="0">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a:endParaRPr/>
          </a:p>
        </p:txBody>
      </p:sp>
      <p:sp>
        <p:nvSpPr>
          <p:cNvPr id="972" name="Google Shape;972;p26"/>
          <p:cNvSpPr txBox="1">
            <a:spLocks noGrp="1"/>
          </p:cNvSpPr>
          <p:nvPr>
            <p:ph type="subTitle" idx="1"/>
          </p:nvPr>
        </p:nvSpPr>
        <p:spPr>
          <a:xfrm>
            <a:off x="1008700" y="2155932"/>
            <a:ext cx="2016000" cy="5727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973" name="Google Shape;973;p26"/>
          <p:cNvSpPr txBox="1">
            <a:spLocks noGrp="1"/>
          </p:cNvSpPr>
          <p:nvPr>
            <p:ph type="title" idx="2"/>
          </p:nvPr>
        </p:nvSpPr>
        <p:spPr>
          <a:xfrm>
            <a:off x="3388350" y="1809300"/>
            <a:ext cx="2367300" cy="380400"/>
          </a:xfrm>
          <a:prstGeom prst="rect">
            <a:avLst/>
          </a:prstGeom>
        </p:spPr>
        <p:txBody>
          <a:bodyPr spcFirstLastPara="1" wrap="square" lIns="0" tIns="91425" rIns="91425" bIns="91425" anchor="t" anchorCtr="0">
            <a:noAutofit/>
          </a:bodyPr>
          <a:lstStyle>
            <a:lvl1pPr lvl="0" algn="ctr" rtl="0">
              <a:spcBef>
                <a:spcPts val="0"/>
              </a:spcBef>
              <a:spcAft>
                <a:spcPts val="0"/>
              </a:spcAft>
              <a:buSzPts val="1600"/>
              <a:buFont typeface="Poppins SemiBold"/>
              <a:buNone/>
              <a:defRPr sz="2300" b="1"/>
            </a:lvl1pPr>
            <a:lvl2pPr lvl="1" algn="ctr" rtl="0">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algn="ctr" rtl="0">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algn="ctr" rtl="0">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algn="ctr" rtl="0">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algn="ctr" rtl="0">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algn="ctr" rtl="0">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algn="ctr" rtl="0">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algn="ctr" rtl="0">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a:endParaRPr/>
          </a:p>
        </p:txBody>
      </p:sp>
      <p:sp>
        <p:nvSpPr>
          <p:cNvPr id="974" name="Google Shape;974;p26"/>
          <p:cNvSpPr txBox="1">
            <a:spLocks noGrp="1"/>
          </p:cNvSpPr>
          <p:nvPr>
            <p:ph type="subTitle" idx="3"/>
          </p:nvPr>
        </p:nvSpPr>
        <p:spPr>
          <a:xfrm>
            <a:off x="3564000" y="2155932"/>
            <a:ext cx="2016000" cy="5727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975" name="Google Shape;975;p26"/>
          <p:cNvSpPr txBox="1">
            <a:spLocks noGrp="1"/>
          </p:cNvSpPr>
          <p:nvPr>
            <p:ph type="title" idx="4"/>
          </p:nvPr>
        </p:nvSpPr>
        <p:spPr>
          <a:xfrm>
            <a:off x="5943650" y="1809300"/>
            <a:ext cx="2367300" cy="380400"/>
          </a:xfrm>
          <a:prstGeom prst="rect">
            <a:avLst/>
          </a:prstGeom>
        </p:spPr>
        <p:txBody>
          <a:bodyPr spcFirstLastPara="1" wrap="square" lIns="0" tIns="91425" rIns="91425" bIns="91425" anchor="t" anchorCtr="0">
            <a:noAutofit/>
          </a:bodyPr>
          <a:lstStyle>
            <a:lvl1pPr lvl="0" algn="ctr" rtl="0">
              <a:spcBef>
                <a:spcPts val="0"/>
              </a:spcBef>
              <a:spcAft>
                <a:spcPts val="0"/>
              </a:spcAft>
              <a:buSzPts val="1600"/>
              <a:buFont typeface="Poppins SemiBold"/>
              <a:buNone/>
              <a:defRPr sz="2300" b="1"/>
            </a:lvl1pPr>
            <a:lvl2pPr lvl="1" algn="ctr" rtl="0">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algn="ctr" rtl="0">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algn="ctr" rtl="0">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algn="ctr" rtl="0">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algn="ctr" rtl="0">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algn="ctr" rtl="0">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algn="ctr" rtl="0">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algn="ctr" rtl="0">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a:endParaRPr/>
          </a:p>
        </p:txBody>
      </p:sp>
      <p:sp>
        <p:nvSpPr>
          <p:cNvPr id="976" name="Google Shape;976;p26"/>
          <p:cNvSpPr txBox="1">
            <a:spLocks noGrp="1"/>
          </p:cNvSpPr>
          <p:nvPr>
            <p:ph type="subTitle" idx="5"/>
          </p:nvPr>
        </p:nvSpPr>
        <p:spPr>
          <a:xfrm>
            <a:off x="6119300" y="2155920"/>
            <a:ext cx="2016000" cy="5727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977" name="Google Shape;977;p26"/>
          <p:cNvSpPr txBox="1">
            <a:spLocks noGrp="1"/>
          </p:cNvSpPr>
          <p:nvPr>
            <p:ph type="title" idx="6"/>
          </p:nvPr>
        </p:nvSpPr>
        <p:spPr>
          <a:xfrm>
            <a:off x="833000" y="3666514"/>
            <a:ext cx="2367300" cy="380400"/>
          </a:xfrm>
          <a:prstGeom prst="rect">
            <a:avLst/>
          </a:prstGeom>
        </p:spPr>
        <p:txBody>
          <a:bodyPr spcFirstLastPara="1" wrap="square" lIns="0" tIns="91425" rIns="91425" bIns="91425" anchor="t" anchorCtr="0">
            <a:noAutofit/>
          </a:bodyPr>
          <a:lstStyle>
            <a:lvl1pPr lvl="0" algn="ctr" rtl="0">
              <a:spcBef>
                <a:spcPts val="0"/>
              </a:spcBef>
              <a:spcAft>
                <a:spcPts val="0"/>
              </a:spcAft>
              <a:buSzPts val="1600"/>
              <a:buFont typeface="Poppins SemiBold"/>
              <a:buNone/>
              <a:defRPr sz="2300" b="1"/>
            </a:lvl1pPr>
            <a:lvl2pPr lvl="1" algn="ctr" rtl="0">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algn="ctr" rtl="0">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algn="ctr" rtl="0">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algn="ctr" rtl="0">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algn="ctr" rtl="0">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algn="ctr" rtl="0">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algn="ctr" rtl="0">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algn="ctr" rtl="0">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a:endParaRPr/>
          </a:p>
        </p:txBody>
      </p:sp>
      <p:sp>
        <p:nvSpPr>
          <p:cNvPr id="978" name="Google Shape;978;p26"/>
          <p:cNvSpPr txBox="1">
            <a:spLocks noGrp="1"/>
          </p:cNvSpPr>
          <p:nvPr>
            <p:ph type="subTitle" idx="7"/>
          </p:nvPr>
        </p:nvSpPr>
        <p:spPr>
          <a:xfrm>
            <a:off x="1008700" y="4013146"/>
            <a:ext cx="2016000" cy="5727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979" name="Google Shape;979;p26"/>
          <p:cNvSpPr txBox="1">
            <a:spLocks noGrp="1"/>
          </p:cNvSpPr>
          <p:nvPr>
            <p:ph type="title" idx="8"/>
          </p:nvPr>
        </p:nvSpPr>
        <p:spPr>
          <a:xfrm>
            <a:off x="3388350" y="3666514"/>
            <a:ext cx="2367300" cy="380400"/>
          </a:xfrm>
          <a:prstGeom prst="rect">
            <a:avLst/>
          </a:prstGeom>
        </p:spPr>
        <p:txBody>
          <a:bodyPr spcFirstLastPara="1" wrap="square" lIns="0" tIns="91425" rIns="91425" bIns="91425" anchor="t" anchorCtr="0">
            <a:noAutofit/>
          </a:bodyPr>
          <a:lstStyle>
            <a:lvl1pPr lvl="0" algn="ctr" rtl="0">
              <a:spcBef>
                <a:spcPts val="0"/>
              </a:spcBef>
              <a:spcAft>
                <a:spcPts val="0"/>
              </a:spcAft>
              <a:buSzPts val="1600"/>
              <a:buFont typeface="Poppins SemiBold"/>
              <a:buNone/>
              <a:defRPr sz="2300" b="1"/>
            </a:lvl1pPr>
            <a:lvl2pPr lvl="1" algn="ctr" rtl="0">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algn="ctr" rtl="0">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algn="ctr" rtl="0">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algn="ctr" rtl="0">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algn="ctr" rtl="0">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algn="ctr" rtl="0">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algn="ctr" rtl="0">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algn="ctr" rtl="0">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a:endParaRPr/>
          </a:p>
        </p:txBody>
      </p:sp>
      <p:sp>
        <p:nvSpPr>
          <p:cNvPr id="980" name="Google Shape;980;p26"/>
          <p:cNvSpPr txBox="1">
            <a:spLocks noGrp="1"/>
          </p:cNvSpPr>
          <p:nvPr>
            <p:ph type="subTitle" idx="9"/>
          </p:nvPr>
        </p:nvSpPr>
        <p:spPr>
          <a:xfrm>
            <a:off x="3564000" y="4013146"/>
            <a:ext cx="2016000" cy="5727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981" name="Google Shape;981;p26"/>
          <p:cNvSpPr txBox="1">
            <a:spLocks noGrp="1"/>
          </p:cNvSpPr>
          <p:nvPr>
            <p:ph type="title" idx="13"/>
          </p:nvPr>
        </p:nvSpPr>
        <p:spPr>
          <a:xfrm>
            <a:off x="5943650" y="3666514"/>
            <a:ext cx="2367300" cy="380400"/>
          </a:xfrm>
          <a:prstGeom prst="rect">
            <a:avLst/>
          </a:prstGeom>
        </p:spPr>
        <p:txBody>
          <a:bodyPr spcFirstLastPara="1" wrap="square" lIns="0" tIns="91425" rIns="91425" bIns="91425" anchor="t" anchorCtr="0">
            <a:noAutofit/>
          </a:bodyPr>
          <a:lstStyle>
            <a:lvl1pPr lvl="0" algn="ctr" rtl="0">
              <a:spcBef>
                <a:spcPts val="0"/>
              </a:spcBef>
              <a:spcAft>
                <a:spcPts val="0"/>
              </a:spcAft>
              <a:buSzPts val="1600"/>
              <a:buFont typeface="Poppins SemiBold"/>
              <a:buNone/>
              <a:defRPr sz="2300" b="1"/>
            </a:lvl1pPr>
            <a:lvl2pPr lvl="1" algn="ctr" rtl="0">
              <a:spcBef>
                <a:spcPts val="0"/>
              </a:spcBef>
              <a:spcAft>
                <a:spcPts val="0"/>
              </a:spcAft>
              <a:buSzPts val="1600"/>
              <a:buFont typeface="Poppins SemiBold"/>
              <a:buNone/>
              <a:defRPr sz="1600">
                <a:latin typeface="Poppins SemiBold"/>
                <a:ea typeface="Poppins SemiBold"/>
                <a:cs typeface="Poppins SemiBold"/>
                <a:sym typeface="Poppins SemiBold"/>
              </a:defRPr>
            </a:lvl2pPr>
            <a:lvl3pPr lvl="2" algn="ctr" rtl="0">
              <a:spcBef>
                <a:spcPts val="0"/>
              </a:spcBef>
              <a:spcAft>
                <a:spcPts val="0"/>
              </a:spcAft>
              <a:buSzPts val="1600"/>
              <a:buFont typeface="Poppins SemiBold"/>
              <a:buNone/>
              <a:defRPr sz="1600">
                <a:latin typeface="Poppins SemiBold"/>
                <a:ea typeface="Poppins SemiBold"/>
                <a:cs typeface="Poppins SemiBold"/>
                <a:sym typeface="Poppins SemiBold"/>
              </a:defRPr>
            </a:lvl3pPr>
            <a:lvl4pPr lvl="3" algn="ctr" rtl="0">
              <a:spcBef>
                <a:spcPts val="0"/>
              </a:spcBef>
              <a:spcAft>
                <a:spcPts val="0"/>
              </a:spcAft>
              <a:buSzPts val="1600"/>
              <a:buFont typeface="Poppins SemiBold"/>
              <a:buNone/>
              <a:defRPr sz="1600">
                <a:latin typeface="Poppins SemiBold"/>
                <a:ea typeface="Poppins SemiBold"/>
                <a:cs typeface="Poppins SemiBold"/>
                <a:sym typeface="Poppins SemiBold"/>
              </a:defRPr>
            </a:lvl4pPr>
            <a:lvl5pPr lvl="4" algn="ctr" rtl="0">
              <a:spcBef>
                <a:spcPts val="0"/>
              </a:spcBef>
              <a:spcAft>
                <a:spcPts val="0"/>
              </a:spcAft>
              <a:buSzPts val="1600"/>
              <a:buFont typeface="Poppins SemiBold"/>
              <a:buNone/>
              <a:defRPr sz="1600">
                <a:latin typeface="Poppins SemiBold"/>
                <a:ea typeface="Poppins SemiBold"/>
                <a:cs typeface="Poppins SemiBold"/>
                <a:sym typeface="Poppins SemiBold"/>
              </a:defRPr>
            </a:lvl5pPr>
            <a:lvl6pPr lvl="5" algn="ctr" rtl="0">
              <a:spcBef>
                <a:spcPts val="0"/>
              </a:spcBef>
              <a:spcAft>
                <a:spcPts val="0"/>
              </a:spcAft>
              <a:buSzPts val="1600"/>
              <a:buFont typeface="Poppins SemiBold"/>
              <a:buNone/>
              <a:defRPr sz="1600">
                <a:latin typeface="Poppins SemiBold"/>
                <a:ea typeface="Poppins SemiBold"/>
                <a:cs typeface="Poppins SemiBold"/>
                <a:sym typeface="Poppins SemiBold"/>
              </a:defRPr>
            </a:lvl6pPr>
            <a:lvl7pPr lvl="6" algn="ctr" rtl="0">
              <a:spcBef>
                <a:spcPts val="0"/>
              </a:spcBef>
              <a:spcAft>
                <a:spcPts val="0"/>
              </a:spcAft>
              <a:buSzPts val="1600"/>
              <a:buFont typeface="Poppins SemiBold"/>
              <a:buNone/>
              <a:defRPr sz="1600">
                <a:latin typeface="Poppins SemiBold"/>
                <a:ea typeface="Poppins SemiBold"/>
                <a:cs typeface="Poppins SemiBold"/>
                <a:sym typeface="Poppins SemiBold"/>
              </a:defRPr>
            </a:lvl7pPr>
            <a:lvl8pPr lvl="7" algn="ctr" rtl="0">
              <a:spcBef>
                <a:spcPts val="0"/>
              </a:spcBef>
              <a:spcAft>
                <a:spcPts val="0"/>
              </a:spcAft>
              <a:buSzPts val="1600"/>
              <a:buFont typeface="Poppins SemiBold"/>
              <a:buNone/>
              <a:defRPr sz="1600">
                <a:latin typeface="Poppins SemiBold"/>
                <a:ea typeface="Poppins SemiBold"/>
                <a:cs typeface="Poppins SemiBold"/>
                <a:sym typeface="Poppins SemiBold"/>
              </a:defRPr>
            </a:lvl8pPr>
            <a:lvl9pPr lvl="8" algn="ctr" rtl="0">
              <a:spcBef>
                <a:spcPts val="0"/>
              </a:spcBef>
              <a:spcAft>
                <a:spcPts val="0"/>
              </a:spcAft>
              <a:buSzPts val="1600"/>
              <a:buFont typeface="Poppins SemiBold"/>
              <a:buNone/>
              <a:defRPr sz="1600">
                <a:latin typeface="Poppins SemiBold"/>
                <a:ea typeface="Poppins SemiBold"/>
                <a:cs typeface="Poppins SemiBold"/>
                <a:sym typeface="Poppins SemiBold"/>
              </a:defRPr>
            </a:lvl9pPr>
          </a:lstStyle>
          <a:p>
            <a:endParaRPr/>
          </a:p>
        </p:txBody>
      </p:sp>
      <p:sp>
        <p:nvSpPr>
          <p:cNvPr id="982" name="Google Shape;982;p26"/>
          <p:cNvSpPr txBox="1">
            <a:spLocks noGrp="1"/>
          </p:cNvSpPr>
          <p:nvPr>
            <p:ph type="subTitle" idx="14"/>
          </p:nvPr>
        </p:nvSpPr>
        <p:spPr>
          <a:xfrm>
            <a:off x="6119300" y="4013134"/>
            <a:ext cx="2016000" cy="5727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300"/>
              <a:buNone/>
              <a:defRPr sz="14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a:endParaRPr/>
          </a:p>
        </p:txBody>
      </p:sp>
      <p:sp>
        <p:nvSpPr>
          <p:cNvPr id="983" name="Google Shape;983;p26"/>
          <p:cNvSpPr txBox="1">
            <a:spLocks noGrp="1"/>
          </p:cNvSpPr>
          <p:nvPr>
            <p:ph type="title" idx="15"/>
          </p:nvPr>
        </p:nvSpPr>
        <p:spPr>
          <a:xfrm>
            <a:off x="720000" y="472139"/>
            <a:ext cx="7704000" cy="5727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984" name="Google Shape;984;p26"/>
          <p:cNvGrpSpPr/>
          <p:nvPr/>
        </p:nvGrpSpPr>
        <p:grpSpPr>
          <a:xfrm>
            <a:off x="7760683" y="4694000"/>
            <a:ext cx="976084" cy="127476"/>
            <a:chOff x="59225" y="213200"/>
            <a:chExt cx="1966325" cy="256800"/>
          </a:xfrm>
        </p:grpSpPr>
        <p:sp>
          <p:nvSpPr>
            <p:cNvPr id="985" name="Google Shape;985;p26"/>
            <p:cNvSpPr/>
            <p:nvPr/>
          </p:nvSpPr>
          <p:spPr>
            <a:xfrm>
              <a:off x="59225"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26"/>
            <p:cNvSpPr/>
            <p:nvPr/>
          </p:nvSpPr>
          <p:spPr>
            <a:xfrm>
              <a:off x="11015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7" name="Google Shape;987;p26"/>
          <p:cNvGrpSpPr/>
          <p:nvPr/>
        </p:nvGrpSpPr>
        <p:grpSpPr>
          <a:xfrm>
            <a:off x="523145" y="4920210"/>
            <a:ext cx="699626" cy="127476"/>
            <a:chOff x="7367550" y="213200"/>
            <a:chExt cx="1409400" cy="256800"/>
          </a:xfrm>
        </p:grpSpPr>
        <p:sp>
          <p:nvSpPr>
            <p:cNvPr id="988" name="Google Shape;988;p26"/>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26"/>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0" name="Google Shape;990;p26"/>
          <p:cNvGrpSpPr/>
          <p:nvPr/>
        </p:nvGrpSpPr>
        <p:grpSpPr>
          <a:xfrm rot="10800000" flipH="1">
            <a:off x="8203433" y="2018090"/>
            <a:ext cx="899675" cy="127476"/>
            <a:chOff x="59225" y="935725"/>
            <a:chExt cx="1812400" cy="256800"/>
          </a:xfrm>
        </p:grpSpPr>
        <p:sp>
          <p:nvSpPr>
            <p:cNvPr id="991" name="Google Shape;991;p26"/>
            <p:cNvSpPr/>
            <p:nvPr/>
          </p:nvSpPr>
          <p:spPr>
            <a:xfrm>
              <a:off x="592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26"/>
            <p:cNvSpPr/>
            <p:nvPr/>
          </p:nvSpPr>
          <p:spPr>
            <a:xfrm>
              <a:off x="5034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26"/>
            <p:cNvSpPr/>
            <p:nvPr/>
          </p:nvSpPr>
          <p:spPr>
            <a:xfrm>
              <a:off x="947625" y="93572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4" name="Google Shape;994;p26"/>
          <p:cNvGrpSpPr/>
          <p:nvPr/>
        </p:nvGrpSpPr>
        <p:grpSpPr>
          <a:xfrm>
            <a:off x="255533" y="293480"/>
            <a:ext cx="699626" cy="127476"/>
            <a:chOff x="7367550" y="213200"/>
            <a:chExt cx="1409400" cy="256800"/>
          </a:xfrm>
        </p:grpSpPr>
        <p:sp>
          <p:nvSpPr>
            <p:cNvPr id="995" name="Google Shape;995;p26"/>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26"/>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7" name="Google Shape;997;p26"/>
          <p:cNvGrpSpPr/>
          <p:nvPr/>
        </p:nvGrpSpPr>
        <p:grpSpPr>
          <a:xfrm flipH="1">
            <a:off x="3222395" y="166007"/>
            <a:ext cx="1550555" cy="127476"/>
            <a:chOff x="5653350" y="1527950"/>
            <a:chExt cx="3123600" cy="256800"/>
          </a:xfrm>
        </p:grpSpPr>
        <p:sp>
          <p:nvSpPr>
            <p:cNvPr id="998" name="Google Shape;998;p26"/>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6"/>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6"/>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6"/>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2" name="Google Shape;1002;p26"/>
          <p:cNvGrpSpPr/>
          <p:nvPr/>
        </p:nvGrpSpPr>
        <p:grpSpPr>
          <a:xfrm flipH="1">
            <a:off x="3305574" y="4792731"/>
            <a:ext cx="1120176" cy="127476"/>
            <a:chOff x="59225" y="3731075"/>
            <a:chExt cx="2256600" cy="256800"/>
          </a:xfrm>
        </p:grpSpPr>
        <p:sp>
          <p:nvSpPr>
            <p:cNvPr id="1003" name="Google Shape;1003;p26"/>
            <p:cNvSpPr/>
            <p:nvPr/>
          </p:nvSpPr>
          <p:spPr>
            <a:xfrm flipH="1">
              <a:off x="16148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26"/>
            <p:cNvSpPr/>
            <p:nvPr/>
          </p:nvSpPr>
          <p:spPr>
            <a:xfrm flipH="1">
              <a:off x="11706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6"/>
            <p:cNvSpPr/>
            <p:nvPr/>
          </p:nvSpPr>
          <p:spPr>
            <a:xfrm flipH="1">
              <a:off x="59225" y="373107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6"/>
            <p:cNvSpPr/>
            <p:nvPr/>
          </p:nvSpPr>
          <p:spPr>
            <a:xfrm flipH="1">
              <a:off x="20590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7" name="Google Shape;1007;p26"/>
          <p:cNvGrpSpPr/>
          <p:nvPr/>
        </p:nvGrpSpPr>
        <p:grpSpPr>
          <a:xfrm>
            <a:off x="7473445" y="293476"/>
            <a:ext cx="1550555" cy="127476"/>
            <a:chOff x="5653350" y="2333400"/>
            <a:chExt cx="3123600" cy="256800"/>
          </a:xfrm>
        </p:grpSpPr>
        <p:sp>
          <p:nvSpPr>
            <p:cNvPr id="1008" name="Google Shape;1008;p26"/>
            <p:cNvSpPr/>
            <p:nvPr/>
          </p:nvSpPr>
          <p:spPr>
            <a:xfrm>
              <a:off x="78529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26"/>
            <p:cNvSpPr/>
            <p:nvPr/>
          </p:nvSpPr>
          <p:spPr>
            <a:xfrm>
              <a:off x="73421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6"/>
            <p:cNvSpPr/>
            <p:nvPr/>
          </p:nvSpPr>
          <p:spPr>
            <a:xfrm>
              <a:off x="61641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6"/>
            <p:cNvSpPr/>
            <p:nvPr/>
          </p:nvSpPr>
          <p:spPr>
            <a:xfrm>
              <a:off x="56533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2" name="Google Shape;1012;p26"/>
          <p:cNvGrpSpPr/>
          <p:nvPr/>
        </p:nvGrpSpPr>
        <p:grpSpPr>
          <a:xfrm>
            <a:off x="202908" y="2954150"/>
            <a:ext cx="976084" cy="127476"/>
            <a:chOff x="59225" y="213200"/>
            <a:chExt cx="1966325" cy="256800"/>
          </a:xfrm>
        </p:grpSpPr>
        <p:sp>
          <p:nvSpPr>
            <p:cNvPr id="1013" name="Google Shape;1013;p26"/>
            <p:cNvSpPr/>
            <p:nvPr/>
          </p:nvSpPr>
          <p:spPr>
            <a:xfrm>
              <a:off x="59225" y="2132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26"/>
            <p:cNvSpPr/>
            <p:nvPr/>
          </p:nvSpPr>
          <p:spPr>
            <a:xfrm>
              <a:off x="1101550" y="2132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1015"/>
        <p:cNvGrpSpPr/>
        <p:nvPr/>
      </p:nvGrpSpPr>
      <p:grpSpPr>
        <a:xfrm>
          <a:off x="0" y="0"/>
          <a:ext cx="0" cy="0"/>
          <a:chOff x="0" y="0"/>
          <a:chExt cx="0" cy="0"/>
        </a:xfrm>
      </p:grpSpPr>
      <p:sp>
        <p:nvSpPr>
          <p:cNvPr id="1016" name="Google Shape;1016;p27"/>
          <p:cNvSpPr txBox="1">
            <a:spLocks noGrp="1"/>
          </p:cNvSpPr>
          <p:nvPr>
            <p:ph type="title"/>
          </p:nvPr>
        </p:nvSpPr>
        <p:spPr>
          <a:xfrm>
            <a:off x="720000" y="472139"/>
            <a:ext cx="7704000" cy="5727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17" name="Google Shape;1017;p27"/>
          <p:cNvSpPr txBox="1">
            <a:spLocks noGrp="1"/>
          </p:cNvSpPr>
          <p:nvPr>
            <p:ph type="title" idx="2"/>
          </p:nvPr>
        </p:nvSpPr>
        <p:spPr>
          <a:xfrm>
            <a:off x="700721" y="2608438"/>
            <a:ext cx="1688700" cy="3936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2300">
                <a:solidFill>
                  <a:schemeClr val="dk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18" name="Google Shape;1018;p27"/>
          <p:cNvSpPr txBox="1">
            <a:spLocks noGrp="1"/>
          </p:cNvSpPr>
          <p:nvPr>
            <p:ph type="subTitle" idx="1"/>
          </p:nvPr>
        </p:nvSpPr>
        <p:spPr>
          <a:xfrm>
            <a:off x="2389421" y="2608438"/>
            <a:ext cx="1902000" cy="7938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9" name="Google Shape;1019;p27"/>
          <p:cNvSpPr txBox="1">
            <a:spLocks noGrp="1"/>
          </p:cNvSpPr>
          <p:nvPr>
            <p:ph type="title" idx="3"/>
          </p:nvPr>
        </p:nvSpPr>
        <p:spPr>
          <a:xfrm>
            <a:off x="700721" y="3528825"/>
            <a:ext cx="1688700" cy="3936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23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20" name="Google Shape;1020;p27"/>
          <p:cNvSpPr txBox="1">
            <a:spLocks noGrp="1"/>
          </p:cNvSpPr>
          <p:nvPr>
            <p:ph type="subTitle" idx="4"/>
          </p:nvPr>
        </p:nvSpPr>
        <p:spPr>
          <a:xfrm>
            <a:off x="2389421" y="3528825"/>
            <a:ext cx="1902000" cy="7938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21" name="Google Shape;1021;p27"/>
          <p:cNvSpPr txBox="1">
            <a:spLocks noGrp="1"/>
          </p:cNvSpPr>
          <p:nvPr>
            <p:ph type="title" idx="5"/>
          </p:nvPr>
        </p:nvSpPr>
        <p:spPr>
          <a:xfrm>
            <a:off x="4606850" y="1688050"/>
            <a:ext cx="1688700" cy="393600"/>
          </a:xfrm>
          <a:prstGeom prst="rect">
            <a:avLst/>
          </a:prstGeom>
          <a:ln>
            <a:noFill/>
          </a:ln>
        </p:spPr>
        <p:txBody>
          <a:bodyPr spcFirstLastPara="1" wrap="square" lIns="0" tIns="91425" rIns="91425" bIns="91425" anchor="t" anchorCtr="0">
            <a:noAutofit/>
          </a:bodyPr>
          <a:lstStyle>
            <a:lvl1pPr lvl="0" rtl="0">
              <a:spcBef>
                <a:spcPts val="0"/>
              </a:spcBef>
              <a:spcAft>
                <a:spcPts val="0"/>
              </a:spcAft>
              <a:buSzPts val="3500"/>
              <a:buNone/>
              <a:defRPr sz="23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22" name="Google Shape;1022;p27"/>
          <p:cNvSpPr txBox="1">
            <a:spLocks noGrp="1"/>
          </p:cNvSpPr>
          <p:nvPr>
            <p:ph type="subTitle" idx="6"/>
          </p:nvPr>
        </p:nvSpPr>
        <p:spPr>
          <a:xfrm>
            <a:off x="6295550" y="1688050"/>
            <a:ext cx="1902000" cy="7938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23" name="Google Shape;1023;p27"/>
          <p:cNvSpPr txBox="1">
            <a:spLocks noGrp="1"/>
          </p:cNvSpPr>
          <p:nvPr>
            <p:ph type="title" idx="7"/>
          </p:nvPr>
        </p:nvSpPr>
        <p:spPr>
          <a:xfrm>
            <a:off x="4606853" y="2608438"/>
            <a:ext cx="1688700" cy="3936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23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24" name="Google Shape;1024;p27"/>
          <p:cNvSpPr txBox="1">
            <a:spLocks noGrp="1"/>
          </p:cNvSpPr>
          <p:nvPr>
            <p:ph type="subTitle" idx="8"/>
          </p:nvPr>
        </p:nvSpPr>
        <p:spPr>
          <a:xfrm>
            <a:off x="6295550" y="2608438"/>
            <a:ext cx="1902000" cy="7938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25" name="Google Shape;1025;p27"/>
          <p:cNvSpPr txBox="1">
            <a:spLocks noGrp="1"/>
          </p:cNvSpPr>
          <p:nvPr>
            <p:ph type="title" idx="9"/>
          </p:nvPr>
        </p:nvSpPr>
        <p:spPr>
          <a:xfrm>
            <a:off x="4606854" y="3528825"/>
            <a:ext cx="1688700" cy="3936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23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26" name="Google Shape;1026;p27"/>
          <p:cNvSpPr txBox="1">
            <a:spLocks noGrp="1"/>
          </p:cNvSpPr>
          <p:nvPr>
            <p:ph type="subTitle" idx="13"/>
          </p:nvPr>
        </p:nvSpPr>
        <p:spPr>
          <a:xfrm>
            <a:off x="6295550" y="3528825"/>
            <a:ext cx="1902000" cy="7938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27" name="Google Shape;1027;p27"/>
          <p:cNvSpPr txBox="1">
            <a:spLocks noGrp="1"/>
          </p:cNvSpPr>
          <p:nvPr>
            <p:ph type="title" idx="14"/>
          </p:nvPr>
        </p:nvSpPr>
        <p:spPr>
          <a:xfrm>
            <a:off x="700721" y="1688050"/>
            <a:ext cx="1688700" cy="393600"/>
          </a:xfrm>
          <a:prstGeom prst="rect">
            <a:avLst/>
          </a:prstGeom>
          <a:ln>
            <a:noFill/>
          </a:ln>
        </p:spPr>
        <p:txBody>
          <a:bodyPr spcFirstLastPara="1" wrap="square" lIns="0" tIns="91425" rIns="91425" bIns="91425" anchor="t" anchorCtr="0">
            <a:noAutofit/>
          </a:bodyPr>
          <a:lstStyle>
            <a:lvl1pPr lvl="0" rtl="0">
              <a:spcBef>
                <a:spcPts val="0"/>
              </a:spcBef>
              <a:spcAft>
                <a:spcPts val="0"/>
              </a:spcAft>
              <a:buSzPts val="3500"/>
              <a:buNone/>
              <a:defRPr sz="23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28" name="Google Shape;1028;p27"/>
          <p:cNvSpPr txBox="1">
            <a:spLocks noGrp="1"/>
          </p:cNvSpPr>
          <p:nvPr>
            <p:ph type="subTitle" idx="15"/>
          </p:nvPr>
        </p:nvSpPr>
        <p:spPr>
          <a:xfrm>
            <a:off x="2389421" y="1688050"/>
            <a:ext cx="1902000" cy="793800"/>
          </a:xfrm>
          <a:prstGeom prst="rect">
            <a:avLst/>
          </a:prstGeom>
          <a:ln>
            <a:noFill/>
          </a:ln>
        </p:spPr>
        <p:txBody>
          <a:bodyPr spcFirstLastPara="1" wrap="square" lIns="0"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1029" name="Google Shape;1029;p27"/>
          <p:cNvGrpSpPr/>
          <p:nvPr/>
        </p:nvGrpSpPr>
        <p:grpSpPr>
          <a:xfrm flipH="1">
            <a:off x="7698025" y="465488"/>
            <a:ext cx="976084" cy="127476"/>
            <a:chOff x="59225" y="213200"/>
            <a:chExt cx="1966325" cy="256800"/>
          </a:xfrm>
        </p:grpSpPr>
        <p:sp>
          <p:nvSpPr>
            <p:cNvPr id="1030" name="Google Shape;1030;p27"/>
            <p:cNvSpPr/>
            <p:nvPr/>
          </p:nvSpPr>
          <p:spPr>
            <a:xfrm>
              <a:off x="59225"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7"/>
            <p:cNvSpPr/>
            <p:nvPr/>
          </p:nvSpPr>
          <p:spPr>
            <a:xfrm>
              <a:off x="11015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2" name="Google Shape;1032;p27"/>
          <p:cNvGrpSpPr/>
          <p:nvPr/>
        </p:nvGrpSpPr>
        <p:grpSpPr>
          <a:xfrm flipH="1">
            <a:off x="468650" y="293495"/>
            <a:ext cx="699626" cy="127476"/>
            <a:chOff x="7367550" y="213200"/>
            <a:chExt cx="1409400" cy="256800"/>
          </a:xfrm>
        </p:grpSpPr>
        <p:sp>
          <p:nvSpPr>
            <p:cNvPr id="1033" name="Google Shape;1033;p27"/>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27"/>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5" name="Google Shape;1035;p27"/>
          <p:cNvGrpSpPr/>
          <p:nvPr/>
        </p:nvGrpSpPr>
        <p:grpSpPr>
          <a:xfrm flipH="1">
            <a:off x="7625982" y="4441304"/>
            <a:ext cx="1120176" cy="127476"/>
            <a:chOff x="59225" y="3731075"/>
            <a:chExt cx="2256600" cy="256800"/>
          </a:xfrm>
        </p:grpSpPr>
        <p:sp>
          <p:nvSpPr>
            <p:cNvPr id="1036" name="Google Shape;1036;p27"/>
            <p:cNvSpPr/>
            <p:nvPr/>
          </p:nvSpPr>
          <p:spPr>
            <a:xfrm flipH="1">
              <a:off x="16148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7"/>
            <p:cNvSpPr/>
            <p:nvPr/>
          </p:nvSpPr>
          <p:spPr>
            <a:xfrm flipH="1">
              <a:off x="11706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7"/>
            <p:cNvSpPr/>
            <p:nvPr/>
          </p:nvSpPr>
          <p:spPr>
            <a:xfrm flipH="1">
              <a:off x="59225" y="373107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27"/>
            <p:cNvSpPr/>
            <p:nvPr/>
          </p:nvSpPr>
          <p:spPr>
            <a:xfrm flipH="1">
              <a:off x="20590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0" name="Google Shape;1040;p27"/>
          <p:cNvGrpSpPr/>
          <p:nvPr/>
        </p:nvGrpSpPr>
        <p:grpSpPr>
          <a:xfrm>
            <a:off x="4889443" y="166025"/>
            <a:ext cx="699626" cy="127476"/>
            <a:chOff x="7367550" y="213200"/>
            <a:chExt cx="1409400" cy="256800"/>
          </a:xfrm>
        </p:grpSpPr>
        <p:sp>
          <p:nvSpPr>
            <p:cNvPr id="1041" name="Google Shape;1041;p27"/>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7"/>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3" name="Google Shape;1043;p27"/>
          <p:cNvGrpSpPr/>
          <p:nvPr/>
        </p:nvGrpSpPr>
        <p:grpSpPr>
          <a:xfrm flipH="1">
            <a:off x="5786538" y="1115036"/>
            <a:ext cx="1550555" cy="127476"/>
            <a:chOff x="5653350" y="1527950"/>
            <a:chExt cx="3123600" cy="256800"/>
          </a:xfrm>
        </p:grpSpPr>
        <p:sp>
          <p:nvSpPr>
            <p:cNvPr id="1044" name="Google Shape;1044;p27"/>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7"/>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7"/>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7"/>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8" name="Google Shape;1048;p27"/>
          <p:cNvGrpSpPr/>
          <p:nvPr/>
        </p:nvGrpSpPr>
        <p:grpSpPr>
          <a:xfrm flipH="1">
            <a:off x="421163" y="4627432"/>
            <a:ext cx="1550555" cy="127476"/>
            <a:chOff x="5653350" y="2333400"/>
            <a:chExt cx="3123600" cy="256800"/>
          </a:xfrm>
        </p:grpSpPr>
        <p:sp>
          <p:nvSpPr>
            <p:cNvPr id="1049" name="Google Shape;1049;p27"/>
            <p:cNvSpPr/>
            <p:nvPr/>
          </p:nvSpPr>
          <p:spPr>
            <a:xfrm>
              <a:off x="78529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27"/>
            <p:cNvSpPr/>
            <p:nvPr/>
          </p:nvSpPr>
          <p:spPr>
            <a:xfrm>
              <a:off x="73421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27"/>
            <p:cNvSpPr/>
            <p:nvPr/>
          </p:nvSpPr>
          <p:spPr>
            <a:xfrm>
              <a:off x="61641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7"/>
            <p:cNvSpPr/>
            <p:nvPr/>
          </p:nvSpPr>
          <p:spPr>
            <a:xfrm>
              <a:off x="56533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3" name="Google Shape;1053;p27"/>
          <p:cNvGrpSpPr/>
          <p:nvPr/>
        </p:nvGrpSpPr>
        <p:grpSpPr>
          <a:xfrm flipH="1">
            <a:off x="4038517" y="4908348"/>
            <a:ext cx="1550555" cy="127476"/>
            <a:chOff x="5653350" y="3055925"/>
            <a:chExt cx="3123600" cy="256800"/>
          </a:xfrm>
        </p:grpSpPr>
        <p:sp>
          <p:nvSpPr>
            <p:cNvPr id="1054" name="Google Shape;1054;p27"/>
            <p:cNvSpPr/>
            <p:nvPr/>
          </p:nvSpPr>
          <p:spPr>
            <a:xfrm>
              <a:off x="7852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27"/>
            <p:cNvSpPr/>
            <p:nvPr/>
          </p:nvSpPr>
          <p:spPr>
            <a:xfrm>
              <a:off x="61641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7"/>
            <p:cNvSpPr/>
            <p:nvPr/>
          </p:nvSpPr>
          <p:spPr>
            <a:xfrm>
              <a:off x="6674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7"/>
            <p:cNvSpPr/>
            <p:nvPr/>
          </p:nvSpPr>
          <p:spPr>
            <a:xfrm>
              <a:off x="56533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1_1">
    <p:bg>
      <p:bgPr>
        <a:solidFill>
          <a:schemeClr val="lt1"/>
        </a:solidFill>
        <a:effectLst/>
      </p:bgPr>
    </p:bg>
    <p:spTree>
      <p:nvGrpSpPr>
        <p:cNvPr id="1" name="Shape 1074"/>
        <p:cNvGrpSpPr/>
        <p:nvPr/>
      </p:nvGrpSpPr>
      <p:grpSpPr>
        <a:xfrm>
          <a:off x="0" y="0"/>
          <a:ext cx="0" cy="0"/>
          <a:chOff x="0" y="0"/>
          <a:chExt cx="0" cy="0"/>
        </a:xfrm>
      </p:grpSpPr>
      <p:sp>
        <p:nvSpPr>
          <p:cNvPr id="1075" name="Google Shape;1075;p31"/>
          <p:cNvSpPr txBox="1">
            <a:spLocks noGrp="1"/>
          </p:cNvSpPr>
          <p:nvPr>
            <p:ph type="title"/>
          </p:nvPr>
        </p:nvSpPr>
        <p:spPr>
          <a:xfrm>
            <a:off x="720000" y="472139"/>
            <a:ext cx="7704000" cy="5727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076" name="Google Shape;1076;p31"/>
          <p:cNvGrpSpPr/>
          <p:nvPr/>
        </p:nvGrpSpPr>
        <p:grpSpPr>
          <a:xfrm flipH="1">
            <a:off x="3363991" y="4926925"/>
            <a:ext cx="976084" cy="127476"/>
            <a:chOff x="59225" y="213200"/>
            <a:chExt cx="1966325" cy="256800"/>
          </a:xfrm>
        </p:grpSpPr>
        <p:sp>
          <p:nvSpPr>
            <p:cNvPr id="1077" name="Google Shape;1077;p31"/>
            <p:cNvSpPr/>
            <p:nvPr/>
          </p:nvSpPr>
          <p:spPr>
            <a:xfrm>
              <a:off x="59225"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31"/>
            <p:cNvSpPr/>
            <p:nvPr/>
          </p:nvSpPr>
          <p:spPr>
            <a:xfrm>
              <a:off x="11015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9" name="Google Shape;1079;p31"/>
          <p:cNvGrpSpPr/>
          <p:nvPr/>
        </p:nvGrpSpPr>
        <p:grpSpPr>
          <a:xfrm>
            <a:off x="389450" y="4860060"/>
            <a:ext cx="699626" cy="127476"/>
            <a:chOff x="7367550" y="213200"/>
            <a:chExt cx="1409400" cy="256800"/>
          </a:xfrm>
        </p:grpSpPr>
        <p:sp>
          <p:nvSpPr>
            <p:cNvPr id="1080" name="Google Shape;1080;p31"/>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31"/>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2" name="Google Shape;1082;p31"/>
          <p:cNvGrpSpPr/>
          <p:nvPr/>
        </p:nvGrpSpPr>
        <p:grpSpPr>
          <a:xfrm rot="10800000" flipH="1">
            <a:off x="389450" y="1291090"/>
            <a:ext cx="899675" cy="127476"/>
            <a:chOff x="59225" y="935725"/>
            <a:chExt cx="1812400" cy="256800"/>
          </a:xfrm>
        </p:grpSpPr>
        <p:sp>
          <p:nvSpPr>
            <p:cNvPr id="1083" name="Google Shape;1083;p31"/>
            <p:cNvSpPr/>
            <p:nvPr/>
          </p:nvSpPr>
          <p:spPr>
            <a:xfrm>
              <a:off x="592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31"/>
            <p:cNvSpPr/>
            <p:nvPr/>
          </p:nvSpPr>
          <p:spPr>
            <a:xfrm>
              <a:off x="5034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1"/>
            <p:cNvSpPr/>
            <p:nvPr/>
          </p:nvSpPr>
          <p:spPr>
            <a:xfrm>
              <a:off x="947625" y="93572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6" name="Google Shape;1086;p31"/>
          <p:cNvGrpSpPr/>
          <p:nvPr/>
        </p:nvGrpSpPr>
        <p:grpSpPr>
          <a:xfrm>
            <a:off x="1035750" y="166005"/>
            <a:ext cx="699626" cy="127476"/>
            <a:chOff x="7367550" y="213200"/>
            <a:chExt cx="1409400" cy="256800"/>
          </a:xfrm>
        </p:grpSpPr>
        <p:sp>
          <p:nvSpPr>
            <p:cNvPr id="1087" name="Google Shape;1087;p31"/>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1"/>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89" name="Google Shape;1089;p31"/>
          <p:cNvGrpSpPr/>
          <p:nvPr/>
        </p:nvGrpSpPr>
        <p:grpSpPr>
          <a:xfrm flipH="1">
            <a:off x="5577888" y="917382"/>
            <a:ext cx="1550555" cy="127476"/>
            <a:chOff x="5653350" y="1527950"/>
            <a:chExt cx="3123600" cy="256800"/>
          </a:xfrm>
        </p:grpSpPr>
        <p:sp>
          <p:nvSpPr>
            <p:cNvPr id="1090" name="Google Shape;1090;p31"/>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31"/>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31"/>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31"/>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4" name="Google Shape;1094;p31"/>
          <p:cNvGrpSpPr/>
          <p:nvPr/>
        </p:nvGrpSpPr>
        <p:grpSpPr>
          <a:xfrm>
            <a:off x="7878258" y="4732581"/>
            <a:ext cx="1120176" cy="127476"/>
            <a:chOff x="59225" y="3731075"/>
            <a:chExt cx="2256600" cy="256800"/>
          </a:xfrm>
        </p:grpSpPr>
        <p:sp>
          <p:nvSpPr>
            <p:cNvPr id="1095" name="Google Shape;1095;p31"/>
            <p:cNvSpPr/>
            <p:nvPr/>
          </p:nvSpPr>
          <p:spPr>
            <a:xfrm flipH="1">
              <a:off x="16148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1"/>
            <p:cNvSpPr/>
            <p:nvPr/>
          </p:nvSpPr>
          <p:spPr>
            <a:xfrm flipH="1">
              <a:off x="11706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31"/>
            <p:cNvSpPr/>
            <p:nvPr/>
          </p:nvSpPr>
          <p:spPr>
            <a:xfrm flipH="1">
              <a:off x="59225" y="373107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31"/>
            <p:cNvSpPr/>
            <p:nvPr/>
          </p:nvSpPr>
          <p:spPr>
            <a:xfrm flipH="1">
              <a:off x="20590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9" name="Google Shape;1099;p31"/>
          <p:cNvGrpSpPr/>
          <p:nvPr/>
        </p:nvGrpSpPr>
        <p:grpSpPr>
          <a:xfrm>
            <a:off x="7415800" y="293476"/>
            <a:ext cx="1550555" cy="127476"/>
            <a:chOff x="5653350" y="2333400"/>
            <a:chExt cx="3123600" cy="256800"/>
          </a:xfrm>
        </p:grpSpPr>
        <p:sp>
          <p:nvSpPr>
            <p:cNvPr id="1100" name="Google Shape;1100;p31"/>
            <p:cNvSpPr/>
            <p:nvPr/>
          </p:nvSpPr>
          <p:spPr>
            <a:xfrm>
              <a:off x="78529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1"/>
            <p:cNvSpPr/>
            <p:nvPr/>
          </p:nvSpPr>
          <p:spPr>
            <a:xfrm>
              <a:off x="73421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1"/>
            <p:cNvSpPr/>
            <p:nvPr/>
          </p:nvSpPr>
          <p:spPr>
            <a:xfrm>
              <a:off x="61641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1"/>
            <p:cNvSpPr/>
            <p:nvPr/>
          </p:nvSpPr>
          <p:spPr>
            <a:xfrm>
              <a:off x="56533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08"/>
        <p:cNvGrpSpPr/>
        <p:nvPr/>
      </p:nvGrpSpPr>
      <p:grpSpPr>
        <a:xfrm>
          <a:off x="0" y="0"/>
          <a:ext cx="0" cy="0"/>
          <a:chOff x="0" y="0"/>
          <a:chExt cx="0" cy="0"/>
        </a:xfrm>
      </p:grpSpPr>
      <p:grpSp>
        <p:nvGrpSpPr>
          <p:cNvPr id="1109" name="Google Shape;1109;p33"/>
          <p:cNvGrpSpPr/>
          <p:nvPr/>
        </p:nvGrpSpPr>
        <p:grpSpPr>
          <a:xfrm>
            <a:off x="7950325" y="4769875"/>
            <a:ext cx="976084" cy="127476"/>
            <a:chOff x="59225" y="213200"/>
            <a:chExt cx="1966325" cy="256800"/>
          </a:xfrm>
        </p:grpSpPr>
        <p:sp>
          <p:nvSpPr>
            <p:cNvPr id="1110" name="Google Shape;1110;p33"/>
            <p:cNvSpPr/>
            <p:nvPr/>
          </p:nvSpPr>
          <p:spPr>
            <a:xfrm>
              <a:off x="59225"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3"/>
            <p:cNvSpPr/>
            <p:nvPr/>
          </p:nvSpPr>
          <p:spPr>
            <a:xfrm>
              <a:off x="11015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2" name="Google Shape;1112;p33"/>
          <p:cNvGrpSpPr/>
          <p:nvPr/>
        </p:nvGrpSpPr>
        <p:grpSpPr>
          <a:xfrm>
            <a:off x="3152200" y="4897360"/>
            <a:ext cx="699626" cy="127476"/>
            <a:chOff x="7367550" y="213200"/>
            <a:chExt cx="1409400" cy="256800"/>
          </a:xfrm>
        </p:grpSpPr>
        <p:sp>
          <p:nvSpPr>
            <p:cNvPr id="1113" name="Google Shape;1113;p33"/>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33"/>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5" name="Google Shape;1115;p33"/>
          <p:cNvGrpSpPr/>
          <p:nvPr/>
        </p:nvGrpSpPr>
        <p:grpSpPr>
          <a:xfrm>
            <a:off x="241113" y="4642412"/>
            <a:ext cx="899675" cy="127476"/>
            <a:chOff x="59225" y="935725"/>
            <a:chExt cx="1812400" cy="256800"/>
          </a:xfrm>
        </p:grpSpPr>
        <p:sp>
          <p:nvSpPr>
            <p:cNvPr id="1116" name="Google Shape;1116;p33"/>
            <p:cNvSpPr/>
            <p:nvPr/>
          </p:nvSpPr>
          <p:spPr>
            <a:xfrm>
              <a:off x="59225" y="9357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3"/>
            <p:cNvSpPr/>
            <p:nvPr/>
          </p:nvSpPr>
          <p:spPr>
            <a:xfrm>
              <a:off x="503425" y="9357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3"/>
            <p:cNvSpPr/>
            <p:nvPr/>
          </p:nvSpPr>
          <p:spPr>
            <a:xfrm>
              <a:off x="947625" y="9357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9" name="Google Shape;1119;p33"/>
          <p:cNvGrpSpPr/>
          <p:nvPr/>
        </p:nvGrpSpPr>
        <p:grpSpPr>
          <a:xfrm>
            <a:off x="4760188" y="86893"/>
            <a:ext cx="699626" cy="127476"/>
            <a:chOff x="7367550" y="213200"/>
            <a:chExt cx="1409400" cy="256800"/>
          </a:xfrm>
        </p:grpSpPr>
        <p:sp>
          <p:nvSpPr>
            <p:cNvPr id="1120" name="Google Shape;1120;p33"/>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33"/>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2" name="Google Shape;1122;p33"/>
          <p:cNvGrpSpPr/>
          <p:nvPr/>
        </p:nvGrpSpPr>
        <p:grpSpPr>
          <a:xfrm>
            <a:off x="6966150" y="293494"/>
            <a:ext cx="1550555" cy="127476"/>
            <a:chOff x="5653350" y="1527950"/>
            <a:chExt cx="3123600" cy="256800"/>
          </a:xfrm>
        </p:grpSpPr>
        <p:sp>
          <p:nvSpPr>
            <p:cNvPr id="1123" name="Google Shape;1123;p33"/>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33"/>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33"/>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33"/>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7" name="Google Shape;1127;p33"/>
          <p:cNvGrpSpPr/>
          <p:nvPr/>
        </p:nvGrpSpPr>
        <p:grpSpPr>
          <a:xfrm>
            <a:off x="86875" y="214377"/>
            <a:ext cx="1550555" cy="127476"/>
            <a:chOff x="5653350" y="3636300"/>
            <a:chExt cx="3123600" cy="256800"/>
          </a:xfrm>
        </p:grpSpPr>
        <p:sp>
          <p:nvSpPr>
            <p:cNvPr id="1128" name="Google Shape;1128;p33"/>
            <p:cNvSpPr/>
            <p:nvPr/>
          </p:nvSpPr>
          <p:spPr>
            <a:xfrm flipH="1">
              <a:off x="7342150" y="36363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33"/>
            <p:cNvSpPr/>
            <p:nvPr/>
          </p:nvSpPr>
          <p:spPr>
            <a:xfrm flipH="1">
              <a:off x="8520150" y="36363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33"/>
            <p:cNvSpPr/>
            <p:nvPr/>
          </p:nvSpPr>
          <p:spPr>
            <a:xfrm>
              <a:off x="6164150" y="36363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33"/>
            <p:cNvSpPr/>
            <p:nvPr/>
          </p:nvSpPr>
          <p:spPr>
            <a:xfrm>
              <a:off x="5653350" y="36363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11">
    <p:bg>
      <p:bgPr>
        <a:solidFill>
          <a:schemeClr val="lt1"/>
        </a:solidFill>
        <a:effectLst/>
      </p:bgPr>
    </p:bg>
    <p:spTree>
      <p:nvGrpSpPr>
        <p:cNvPr id="1" name="Shape 1132"/>
        <p:cNvGrpSpPr/>
        <p:nvPr/>
      </p:nvGrpSpPr>
      <p:grpSpPr>
        <a:xfrm>
          <a:off x="0" y="0"/>
          <a:ext cx="0" cy="0"/>
          <a:chOff x="0" y="0"/>
          <a:chExt cx="0" cy="0"/>
        </a:xfrm>
      </p:grpSpPr>
      <p:grpSp>
        <p:nvGrpSpPr>
          <p:cNvPr id="1133" name="Google Shape;1133;p34"/>
          <p:cNvGrpSpPr/>
          <p:nvPr/>
        </p:nvGrpSpPr>
        <p:grpSpPr>
          <a:xfrm flipH="1">
            <a:off x="3363991" y="4926925"/>
            <a:ext cx="976084" cy="127476"/>
            <a:chOff x="59225" y="213200"/>
            <a:chExt cx="1966325" cy="256800"/>
          </a:xfrm>
        </p:grpSpPr>
        <p:sp>
          <p:nvSpPr>
            <p:cNvPr id="1134" name="Google Shape;1134;p34"/>
            <p:cNvSpPr/>
            <p:nvPr/>
          </p:nvSpPr>
          <p:spPr>
            <a:xfrm>
              <a:off x="59225"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34"/>
            <p:cNvSpPr/>
            <p:nvPr/>
          </p:nvSpPr>
          <p:spPr>
            <a:xfrm>
              <a:off x="11015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36" name="Google Shape;1136;p34"/>
          <p:cNvGrpSpPr/>
          <p:nvPr/>
        </p:nvGrpSpPr>
        <p:grpSpPr>
          <a:xfrm>
            <a:off x="389450" y="4860060"/>
            <a:ext cx="699626" cy="127476"/>
            <a:chOff x="7367550" y="213200"/>
            <a:chExt cx="1409400" cy="256800"/>
          </a:xfrm>
        </p:grpSpPr>
        <p:sp>
          <p:nvSpPr>
            <p:cNvPr id="1137" name="Google Shape;1137;p34"/>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34"/>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39" name="Google Shape;1139;p34"/>
          <p:cNvGrpSpPr/>
          <p:nvPr/>
        </p:nvGrpSpPr>
        <p:grpSpPr>
          <a:xfrm rot="10800000" flipH="1">
            <a:off x="389450" y="1291090"/>
            <a:ext cx="899675" cy="127476"/>
            <a:chOff x="59225" y="935725"/>
            <a:chExt cx="1812400" cy="256800"/>
          </a:xfrm>
        </p:grpSpPr>
        <p:sp>
          <p:nvSpPr>
            <p:cNvPr id="1140" name="Google Shape;1140;p34"/>
            <p:cNvSpPr/>
            <p:nvPr/>
          </p:nvSpPr>
          <p:spPr>
            <a:xfrm>
              <a:off x="592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34"/>
            <p:cNvSpPr/>
            <p:nvPr/>
          </p:nvSpPr>
          <p:spPr>
            <a:xfrm>
              <a:off x="5034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34"/>
            <p:cNvSpPr/>
            <p:nvPr/>
          </p:nvSpPr>
          <p:spPr>
            <a:xfrm>
              <a:off x="947625" y="93572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3" name="Google Shape;1143;p34"/>
          <p:cNvGrpSpPr/>
          <p:nvPr/>
        </p:nvGrpSpPr>
        <p:grpSpPr>
          <a:xfrm>
            <a:off x="1035750" y="166005"/>
            <a:ext cx="699626" cy="127476"/>
            <a:chOff x="7367550" y="213200"/>
            <a:chExt cx="1409400" cy="256800"/>
          </a:xfrm>
        </p:grpSpPr>
        <p:sp>
          <p:nvSpPr>
            <p:cNvPr id="1144" name="Google Shape;1144;p34"/>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34"/>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6" name="Google Shape;1146;p34"/>
          <p:cNvGrpSpPr/>
          <p:nvPr/>
        </p:nvGrpSpPr>
        <p:grpSpPr>
          <a:xfrm flipH="1">
            <a:off x="5577888" y="917382"/>
            <a:ext cx="1550555" cy="127476"/>
            <a:chOff x="5653350" y="1527950"/>
            <a:chExt cx="3123600" cy="256800"/>
          </a:xfrm>
        </p:grpSpPr>
        <p:sp>
          <p:nvSpPr>
            <p:cNvPr id="1147" name="Google Shape;1147;p34"/>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34"/>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34"/>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34"/>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1" name="Google Shape;1151;p34"/>
          <p:cNvGrpSpPr/>
          <p:nvPr/>
        </p:nvGrpSpPr>
        <p:grpSpPr>
          <a:xfrm>
            <a:off x="7878258" y="4732581"/>
            <a:ext cx="1120176" cy="127476"/>
            <a:chOff x="59225" y="3731075"/>
            <a:chExt cx="2256600" cy="256800"/>
          </a:xfrm>
        </p:grpSpPr>
        <p:sp>
          <p:nvSpPr>
            <p:cNvPr id="1152" name="Google Shape;1152;p34"/>
            <p:cNvSpPr/>
            <p:nvPr/>
          </p:nvSpPr>
          <p:spPr>
            <a:xfrm flipH="1">
              <a:off x="16148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34"/>
            <p:cNvSpPr/>
            <p:nvPr/>
          </p:nvSpPr>
          <p:spPr>
            <a:xfrm flipH="1">
              <a:off x="11706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34"/>
            <p:cNvSpPr/>
            <p:nvPr/>
          </p:nvSpPr>
          <p:spPr>
            <a:xfrm flipH="1">
              <a:off x="59225" y="373107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34"/>
            <p:cNvSpPr/>
            <p:nvPr/>
          </p:nvSpPr>
          <p:spPr>
            <a:xfrm flipH="1">
              <a:off x="20590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6" name="Google Shape;1156;p34"/>
          <p:cNvGrpSpPr/>
          <p:nvPr/>
        </p:nvGrpSpPr>
        <p:grpSpPr>
          <a:xfrm>
            <a:off x="7415800" y="293476"/>
            <a:ext cx="1550555" cy="127476"/>
            <a:chOff x="5653350" y="2333400"/>
            <a:chExt cx="3123600" cy="256800"/>
          </a:xfrm>
        </p:grpSpPr>
        <p:sp>
          <p:nvSpPr>
            <p:cNvPr id="1157" name="Google Shape;1157;p34"/>
            <p:cNvSpPr/>
            <p:nvPr/>
          </p:nvSpPr>
          <p:spPr>
            <a:xfrm>
              <a:off x="78529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34"/>
            <p:cNvSpPr/>
            <p:nvPr/>
          </p:nvSpPr>
          <p:spPr>
            <a:xfrm>
              <a:off x="73421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34"/>
            <p:cNvSpPr/>
            <p:nvPr/>
          </p:nvSpPr>
          <p:spPr>
            <a:xfrm>
              <a:off x="61641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34"/>
            <p:cNvSpPr/>
            <p:nvPr/>
          </p:nvSpPr>
          <p:spPr>
            <a:xfrm>
              <a:off x="56533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690950" y="2686775"/>
            <a:ext cx="4887900" cy="952800"/>
          </a:xfrm>
          <a:prstGeom prst="rect">
            <a:avLst/>
          </a:prstGeom>
        </p:spPr>
        <p:txBody>
          <a:bodyPr spcFirstLastPara="1" wrap="square" lIns="0"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3"/>
          <p:cNvSpPr txBox="1">
            <a:spLocks noGrp="1"/>
          </p:cNvSpPr>
          <p:nvPr>
            <p:ph type="title" idx="2" hasCustomPrompt="1"/>
          </p:nvPr>
        </p:nvSpPr>
        <p:spPr>
          <a:xfrm>
            <a:off x="690950" y="722525"/>
            <a:ext cx="3531300" cy="2088600"/>
          </a:xfrm>
          <a:prstGeom prst="rect">
            <a:avLst/>
          </a:prstGeom>
        </p:spPr>
        <p:txBody>
          <a:bodyPr spcFirstLastPara="1" wrap="square" lIns="0" tIns="91425" rIns="91425" bIns="91425" anchor="b" anchorCtr="0">
            <a:noAutofit/>
          </a:bodyPr>
          <a:lstStyle>
            <a:lvl1pPr lvl="0" rtl="0">
              <a:spcBef>
                <a:spcPts val="0"/>
              </a:spcBef>
              <a:spcAft>
                <a:spcPts val="0"/>
              </a:spcAft>
              <a:buSzPts val="6000"/>
              <a:buNone/>
              <a:defRPr sz="15000" b="0">
                <a:latin typeface="Lato Black"/>
                <a:ea typeface="Lato Black"/>
                <a:cs typeface="Lato Black"/>
                <a:sym typeface="Lato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3"/>
          <p:cNvSpPr txBox="1">
            <a:spLocks noGrp="1"/>
          </p:cNvSpPr>
          <p:nvPr>
            <p:ph type="subTitle" idx="1"/>
          </p:nvPr>
        </p:nvSpPr>
        <p:spPr>
          <a:xfrm>
            <a:off x="690950" y="3528125"/>
            <a:ext cx="2949600" cy="6639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2" name="Google Shape;62;p3"/>
          <p:cNvGrpSpPr/>
          <p:nvPr/>
        </p:nvGrpSpPr>
        <p:grpSpPr>
          <a:xfrm flipH="1">
            <a:off x="7410812" y="3203513"/>
            <a:ext cx="976084" cy="127476"/>
            <a:chOff x="59225" y="213200"/>
            <a:chExt cx="1966325" cy="256800"/>
          </a:xfrm>
        </p:grpSpPr>
        <p:sp>
          <p:nvSpPr>
            <p:cNvPr id="63" name="Google Shape;63;p3"/>
            <p:cNvSpPr/>
            <p:nvPr/>
          </p:nvSpPr>
          <p:spPr>
            <a:xfrm>
              <a:off x="59225"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a:off x="11015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 name="Google Shape;65;p3"/>
          <p:cNvGrpSpPr/>
          <p:nvPr/>
        </p:nvGrpSpPr>
        <p:grpSpPr>
          <a:xfrm rot="10800000">
            <a:off x="202900" y="4620729"/>
            <a:ext cx="699626" cy="127476"/>
            <a:chOff x="7367550" y="213200"/>
            <a:chExt cx="1409400" cy="256800"/>
          </a:xfrm>
        </p:grpSpPr>
        <p:sp>
          <p:nvSpPr>
            <p:cNvPr id="66" name="Google Shape;66;p3"/>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 name="Google Shape;68;p3"/>
          <p:cNvGrpSpPr/>
          <p:nvPr/>
        </p:nvGrpSpPr>
        <p:grpSpPr>
          <a:xfrm rot="10800000">
            <a:off x="4096601" y="4299936"/>
            <a:ext cx="899675" cy="127476"/>
            <a:chOff x="59225" y="935725"/>
            <a:chExt cx="1812400" cy="256800"/>
          </a:xfrm>
        </p:grpSpPr>
        <p:sp>
          <p:nvSpPr>
            <p:cNvPr id="69" name="Google Shape;69;p3"/>
            <p:cNvSpPr/>
            <p:nvPr/>
          </p:nvSpPr>
          <p:spPr>
            <a:xfrm>
              <a:off x="59225" y="9357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a:off x="503425" y="9357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3"/>
            <p:cNvSpPr/>
            <p:nvPr/>
          </p:nvSpPr>
          <p:spPr>
            <a:xfrm>
              <a:off x="947625" y="9357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 name="Google Shape;72;p3"/>
          <p:cNvGrpSpPr/>
          <p:nvPr/>
        </p:nvGrpSpPr>
        <p:grpSpPr>
          <a:xfrm rot="10800000">
            <a:off x="5873570" y="148619"/>
            <a:ext cx="1120176" cy="127476"/>
            <a:chOff x="59225" y="3731075"/>
            <a:chExt cx="2256600" cy="256800"/>
          </a:xfrm>
        </p:grpSpPr>
        <p:sp>
          <p:nvSpPr>
            <p:cNvPr id="73" name="Google Shape;73;p3"/>
            <p:cNvSpPr/>
            <p:nvPr/>
          </p:nvSpPr>
          <p:spPr>
            <a:xfrm flipH="1">
              <a:off x="16148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flipH="1">
              <a:off x="11706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flipH="1">
              <a:off x="59225" y="373107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flipH="1">
              <a:off x="20590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151897" y="951463"/>
            <a:ext cx="539041" cy="127476"/>
            <a:chOff x="2797275" y="213200"/>
            <a:chExt cx="1085900" cy="256800"/>
          </a:xfrm>
        </p:grpSpPr>
        <p:sp>
          <p:nvSpPr>
            <p:cNvPr id="78" name="Google Shape;78;p3"/>
            <p:cNvSpPr/>
            <p:nvPr/>
          </p:nvSpPr>
          <p:spPr>
            <a:xfrm>
              <a:off x="2797275" y="2132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3211825" y="2132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3626375" y="2132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 name="Google Shape;81;p3"/>
          <p:cNvGrpSpPr/>
          <p:nvPr/>
        </p:nvGrpSpPr>
        <p:grpSpPr>
          <a:xfrm rot="10800000">
            <a:off x="2761818" y="4920198"/>
            <a:ext cx="699626" cy="127476"/>
            <a:chOff x="7367550" y="213200"/>
            <a:chExt cx="1409400" cy="256800"/>
          </a:xfrm>
        </p:grpSpPr>
        <p:sp>
          <p:nvSpPr>
            <p:cNvPr id="82" name="Google Shape;82;p3"/>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3"/>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 name="Google Shape;84;p3"/>
          <p:cNvGrpSpPr/>
          <p:nvPr/>
        </p:nvGrpSpPr>
        <p:grpSpPr>
          <a:xfrm flipH="1">
            <a:off x="7410788" y="4920198"/>
            <a:ext cx="1550555" cy="127476"/>
            <a:chOff x="5653350" y="1527950"/>
            <a:chExt cx="3123600" cy="256800"/>
          </a:xfrm>
        </p:grpSpPr>
        <p:sp>
          <p:nvSpPr>
            <p:cNvPr id="85" name="Google Shape;85;p3"/>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3"/>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3"/>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3"/>
          <p:cNvGrpSpPr/>
          <p:nvPr/>
        </p:nvGrpSpPr>
        <p:grpSpPr>
          <a:xfrm rot="10800000">
            <a:off x="592213" y="276091"/>
            <a:ext cx="1550555" cy="127476"/>
            <a:chOff x="5653350" y="2333400"/>
            <a:chExt cx="3123600" cy="256800"/>
          </a:xfrm>
        </p:grpSpPr>
        <p:sp>
          <p:nvSpPr>
            <p:cNvPr id="90" name="Google Shape;90;p3"/>
            <p:cNvSpPr/>
            <p:nvPr/>
          </p:nvSpPr>
          <p:spPr>
            <a:xfrm>
              <a:off x="78529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3"/>
            <p:cNvSpPr/>
            <p:nvPr/>
          </p:nvSpPr>
          <p:spPr>
            <a:xfrm>
              <a:off x="73421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3"/>
            <p:cNvSpPr/>
            <p:nvPr/>
          </p:nvSpPr>
          <p:spPr>
            <a:xfrm>
              <a:off x="61641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6533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 name="Google Shape;94;p3"/>
          <p:cNvGrpSpPr/>
          <p:nvPr/>
        </p:nvGrpSpPr>
        <p:grpSpPr>
          <a:xfrm>
            <a:off x="3796717" y="1898950"/>
            <a:ext cx="1550555" cy="127476"/>
            <a:chOff x="5653350" y="3055925"/>
            <a:chExt cx="3123600" cy="256800"/>
          </a:xfrm>
        </p:grpSpPr>
        <p:sp>
          <p:nvSpPr>
            <p:cNvPr id="95" name="Google Shape;95;p3"/>
            <p:cNvSpPr/>
            <p:nvPr/>
          </p:nvSpPr>
          <p:spPr>
            <a:xfrm>
              <a:off x="7852950" y="30559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3"/>
            <p:cNvSpPr/>
            <p:nvPr/>
          </p:nvSpPr>
          <p:spPr>
            <a:xfrm>
              <a:off x="6164150" y="30559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6674950" y="30559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653350" y="30559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rot="10800000">
            <a:off x="5731196" y="3986328"/>
            <a:ext cx="1550555" cy="127476"/>
            <a:chOff x="5653350" y="3636300"/>
            <a:chExt cx="3123600" cy="256800"/>
          </a:xfrm>
        </p:grpSpPr>
        <p:sp>
          <p:nvSpPr>
            <p:cNvPr id="100" name="Google Shape;100;p3"/>
            <p:cNvSpPr/>
            <p:nvPr/>
          </p:nvSpPr>
          <p:spPr>
            <a:xfrm flipH="1">
              <a:off x="7342150" y="36363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flipH="1">
              <a:off x="8520150" y="36363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6164150" y="36363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3"/>
            <p:cNvSpPr/>
            <p:nvPr/>
          </p:nvSpPr>
          <p:spPr>
            <a:xfrm>
              <a:off x="5653350" y="36363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 name="Google Shape;104;p3"/>
          <p:cNvGrpSpPr/>
          <p:nvPr/>
        </p:nvGrpSpPr>
        <p:grpSpPr>
          <a:xfrm rot="10800000">
            <a:off x="6993762" y="1254217"/>
            <a:ext cx="1550555" cy="127476"/>
            <a:chOff x="5653350" y="4311450"/>
            <a:chExt cx="3123600" cy="256800"/>
          </a:xfrm>
        </p:grpSpPr>
        <p:sp>
          <p:nvSpPr>
            <p:cNvPr id="105" name="Google Shape;105;p3"/>
            <p:cNvSpPr/>
            <p:nvPr/>
          </p:nvSpPr>
          <p:spPr>
            <a:xfrm flipH="1">
              <a:off x="5653350" y="431145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flipH="1">
              <a:off x="8009350" y="431145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flipH="1">
              <a:off x="6831350" y="431145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flipH="1">
              <a:off x="8520150" y="431145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 name="Google Shape;109;p3"/>
          <p:cNvGrpSpPr/>
          <p:nvPr/>
        </p:nvGrpSpPr>
        <p:grpSpPr>
          <a:xfrm flipH="1">
            <a:off x="4741500" y="824000"/>
            <a:ext cx="1550555" cy="127476"/>
            <a:chOff x="5653350" y="3055925"/>
            <a:chExt cx="3123600" cy="256800"/>
          </a:xfrm>
        </p:grpSpPr>
        <p:sp>
          <p:nvSpPr>
            <p:cNvPr id="110" name="Google Shape;110;p3"/>
            <p:cNvSpPr/>
            <p:nvPr/>
          </p:nvSpPr>
          <p:spPr>
            <a:xfrm>
              <a:off x="7852950" y="305592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3"/>
            <p:cNvSpPr/>
            <p:nvPr/>
          </p:nvSpPr>
          <p:spPr>
            <a:xfrm>
              <a:off x="6164150" y="30559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3"/>
            <p:cNvSpPr/>
            <p:nvPr/>
          </p:nvSpPr>
          <p:spPr>
            <a:xfrm>
              <a:off x="6674950" y="305592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3"/>
            <p:cNvSpPr/>
            <p:nvPr/>
          </p:nvSpPr>
          <p:spPr>
            <a:xfrm>
              <a:off x="5653350" y="30559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14"/>
        <p:cNvGrpSpPr/>
        <p:nvPr/>
      </p:nvGrpSpPr>
      <p:grpSpPr>
        <a:xfrm>
          <a:off x="0" y="0"/>
          <a:ext cx="0" cy="0"/>
          <a:chOff x="0" y="0"/>
          <a:chExt cx="0" cy="0"/>
        </a:xfrm>
      </p:grpSpPr>
      <p:grpSp>
        <p:nvGrpSpPr>
          <p:cNvPr id="115" name="Google Shape;115;p4"/>
          <p:cNvGrpSpPr/>
          <p:nvPr/>
        </p:nvGrpSpPr>
        <p:grpSpPr>
          <a:xfrm>
            <a:off x="7950325" y="4769875"/>
            <a:ext cx="976084" cy="127476"/>
            <a:chOff x="59225" y="213200"/>
            <a:chExt cx="1966325" cy="256800"/>
          </a:xfrm>
        </p:grpSpPr>
        <p:sp>
          <p:nvSpPr>
            <p:cNvPr id="116" name="Google Shape;116;p4"/>
            <p:cNvSpPr/>
            <p:nvPr/>
          </p:nvSpPr>
          <p:spPr>
            <a:xfrm>
              <a:off x="59225"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4"/>
            <p:cNvSpPr/>
            <p:nvPr/>
          </p:nvSpPr>
          <p:spPr>
            <a:xfrm>
              <a:off x="11015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8" name="Google Shape;118;p4"/>
          <p:cNvGrpSpPr/>
          <p:nvPr/>
        </p:nvGrpSpPr>
        <p:grpSpPr>
          <a:xfrm>
            <a:off x="3152200" y="4897360"/>
            <a:ext cx="699626" cy="127476"/>
            <a:chOff x="7367550" y="213200"/>
            <a:chExt cx="1409400" cy="256800"/>
          </a:xfrm>
        </p:grpSpPr>
        <p:sp>
          <p:nvSpPr>
            <p:cNvPr id="119" name="Google Shape;119;p4"/>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 name="Google Shape;121;p4"/>
          <p:cNvGrpSpPr/>
          <p:nvPr/>
        </p:nvGrpSpPr>
        <p:grpSpPr>
          <a:xfrm>
            <a:off x="241113" y="4642412"/>
            <a:ext cx="899675" cy="127476"/>
            <a:chOff x="59225" y="935725"/>
            <a:chExt cx="1812400" cy="256800"/>
          </a:xfrm>
        </p:grpSpPr>
        <p:sp>
          <p:nvSpPr>
            <p:cNvPr id="122" name="Google Shape;122;p4"/>
            <p:cNvSpPr/>
            <p:nvPr/>
          </p:nvSpPr>
          <p:spPr>
            <a:xfrm>
              <a:off x="59225" y="9357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503425" y="9357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947625" y="9357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4760188" y="86893"/>
            <a:ext cx="699626" cy="127476"/>
            <a:chOff x="7367550" y="213200"/>
            <a:chExt cx="1409400" cy="256800"/>
          </a:xfrm>
        </p:grpSpPr>
        <p:sp>
          <p:nvSpPr>
            <p:cNvPr id="126" name="Google Shape;126;p4"/>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 name="Google Shape;128;p4"/>
          <p:cNvGrpSpPr/>
          <p:nvPr/>
        </p:nvGrpSpPr>
        <p:grpSpPr>
          <a:xfrm>
            <a:off x="6966150" y="293494"/>
            <a:ext cx="1550555" cy="127476"/>
            <a:chOff x="5653350" y="1527950"/>
            <a:chExt cx="3123600" cy="256800"/>
          </a:xfrm>
        </p:grpSpPr>
        <p:sp>
          <p:nvSpPr>
            <p:cNvPr id="129" name="Google Shape;129;p4"/>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4"/>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4"/>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 name="Google Shape;133;p4"/>
          <p:cNvGrpSpPr/>
          <p:nvPr/>
        </p:nvGrpSpPr>
        <p:grpSpPr>
          <a:xfrm>
            <a:off x="86875" y="214377"/>
            <a:ext cx="1550555" cy="127476"/>
            <a:chOff x="5653350" y="3636300"/>
            <a:chExt cx="3123600" cy="256800"/>
          </a:xfrm>
        </p:grpSpPr>
        <p:sp>
          <p:nvSpPr>
            <p:cNvPr id="134" name="Google Shape;134;p4"/>
            <p:cNvSpPr/>
            <p:nvPr/>
          </p:nvSpPr>
          <p:spPr>
            <a:xfrm flipH="1">
              <a:off x="7342150" y="36363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4"/>
            <p:cNvSpPr/>
            <p:nvPr/>
          </p:nvSpPr>
          <p:spPr>
            <a:xfrm flipH="1">
              <a:off x="8520150" y="36363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4"/>
            <p:cNvSpPr/>
            <p:nvPr/>
          </p:nvSpPr>
          <p:spPr>
            <a:xfrm>
              <a:off x="6164150" y="36363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4"/>
            <p:cNvSpPr/>
            <p:nvPr/>
          </p:nvSpPr>
          <p:spPr>
            <a:xfrm>
              <a:off x="5653350" y="36363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8" name="Google Shape;138;p4"/>
          <p:cNvSpPr txBox="1">
            <a:spLocks noGrp="1"/>
          </p:cNvSpPr>
          <p:nvPr>
            <p:ph type="body" idx="1"/>
          </p:nvPr>
        </p:nvSpPr>
        <p:spPr>
          <a:xfrm>
            <a:off x="720000" y="1006701"/>
            <a:ext cx="7704000" cy="3599100"/>
          </a:xfrm>
          <a:prstGeom prst="rect">
            <a:avLst/>
          </a:prstGeom>
        </p:spPr>
        <p:txBody>
          <a:bodyPr spcFirstLastPara="1" wrap="square" lIns="0" tIns="91425" rIns="91425" bIns="91425" anchor="t" anchorCtr="0">
            <a:noAutofit/>
          </a:bodyPr>
          <a:lstStyle>
            <a:lvl1pPr marL="457200" lvl="0" indent="-304800" rtl="0">
              <a:lnSpc>
                <a:spcPct val="100000"/>
              </a:lnSpc>
              <a:spcBef>
                <a:spcPts val="0"/>
              </a:spcBef>
              <a:spcAft>
                <a:spcPts val="0"/>
              </a:spcAft>
              <a:buSzPts val="1200"/>
              <a:buFont typeface="Inria Sans"/>
              <a:buChar char="●"/>
              <a:defRPr sz="1300"/>
            </a:lvl1pPr>
            <a:lvl2pPr marL="914400" lvl="1" indent="-304800" rtl="0">
              <a:lnSpc>
                <a:spcPct val="115000"/>
              </a:lnSpc>
              <a:spcBef>
                <a:spcPts val="0"/>
              </a:spcBef>
              <a:spcAft>
                <a:spcPts val="0"/>
              </a:spcAft>
              <a:buSzPts val="1200"/>
              <a:buFont typeface="Inria Sans"/>
              <a:buChar char="○"/>
              <a:defRPr>
                <a:latin typeface="Inria Sans"/>
                <a:ea typeface="Inria Sans"/>
                <a:cs typeface="Inria Sans"/>
                <a:sym typeface="Inria Sans"/>
              </a:defRPr>
            </a:lvl2pPr>
            <a:lvl3pPr marL="1371600" lvl="2"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3pPr>
            <a:lvl4pPr marL="1828800" lvl="3"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4pPr>
            <a:lvl5pPr marL="2286000" lvl="4"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5pPr>
            <a:lvl6pPr marL="2743200" lvl="5"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6pPr>
            <a:lvl7pPr marL="3200400" lvl="6"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7pPr>
            <a:lvl8pPr marL="3657600" lvl="7" indent="-304800" rtl="0">
              <a:lnSpc>
                <a:spcPct val="115000"/>
              </a:lnSpc>
              <a:spcBef>
                <a:spcPts val="1600"/>
              </a:spcBef>
              <a:spcAft>
                <a:spcPts val="0"/>
              </a:spcAft>
              <a:buSzPts val="1200"/>
              <a:buFont typeface="Inria Sans"/>
              <a:buChar char="○"/>
              <a:defRPr>
                <a:latin typeface="Inria Sans"/>
                <a:ea typeface="Inria Sans"/>
                <a:cs typeface="Inria Sans"/>
                <a:sym typeface="Inria Sans"/>
              </a:defRPr>
            </a:lvl8pPr>
            <a:lvl9pPr marL="4114800" lvl="8" indent="-304800" rtl="0">
              <a:lnSpc>
                <a:spcPct val="115000"/>
              </a:lnSpc>
              <a:spcBef>
                <a:spcPts val="1600"/>
              </a:spcBef>
              <a:spcAft>
                <a:spcPts val="1600"/>
              </a:spcAft>
              <a:buSzPts val="1200"/>
              <a:buFont typeface="Inria Sans"/>
              <a:buChar char="■"/>
              <a:defRPr>
                <a:latin typeface="Inria Sans"/>
                <a:ea typeface="Inria Sans"/>
                <a:cs typeface="Inria Sans"/>
                <a:sym typeface="Inria Sans"/>
              </a:defRPr>
            </a:lvl9pPr>
          </a:lstStyle>
          <a:p>
            <a:endParaRPr/>
          </a:p>
        </p:txBody>
      </p:sp>
      <p:sp>
        <p:nvSpPr>
          <p:cNvPr id="139" name="Google Shape;139;p4"/>
          <p:cNvSpPr txBox="1">
            <a:spLocks noGrp="1"/>
          </p:cNvSpPr>
          <p:nvPr>
            <p:ph type="title"/>
          </p:nvPr>
        </p:nvSpPr>
        <p:spPr>
          <a:xfrm>
            <a:off x="720000" y="472139"/>
            <a:ext cx="7704000" cy="5727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40"/>
        <p:cNvGrpSpPr/>
        <p:nvPr/>
      </p:nvGrpSpPr>
      <p:grpSpPr>
        <a:xfrm>
          <a:off x="0" y="0"/>
          <a:ext cx="0" cy="0"/>
          <a:chOff x="0" y="0"/>
          <a:chExt cx="0" cy="0"/>
        </a:xfrm>
      </p:grpSpPr>
      <p:sp>
        <p:nvSpPr>
          <p:cNvPr id="141" name="Google Shape;141;p5"/>
          <p:cNvSpPr txBox="1">
            <a:spLocks noGrp="1"/>
          </p:cNvSpPr>
          <p:nvPr>
            <p:ph type="title"/>
          </p:nvPr>
        </p:nvSpPr>
        <p:spPr>
          <a:xfrm>
            <a:off x="1565299" y="2460678"/>
            <a:ext cx="2469600" cy="558900"/>
          </a:xfrm>
          <a:prstGeom prst="rect">
            <a:avLst/>
          </a:prstGeom>
        </p:spPr>
        <p:txBody>
          <a:bodyPr spcFirstLastPara="1" wrap="square" lIns="0"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5"/>
          <p:cNvSpPr txBox="1">
            <a:spLocks noGrp="1"/>
          </p:cNvSpPr>
          <p:nvPr>
            <p:ph type="title" idx="2"/>
          </p:nvPr>
        </p:nvSpPr>
        <p:spPr>
          <a:xfrm>
            <a:off x="5109101" y="2460678"/>
            <a:ext cx="2469600" cy="558900"/>
          </a:xfrm>
          <a:prstGeom prst="rect">
            <a:avLst/>
          </a:prstGeom>
        </p:spPr>
        <p:txBody>
          <a:bodyPr spcFirstLastPara="1" wrap="square" lIns="0"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3" name="Google Shape;143;p5"/>
          <p:cNvSpPr txBox="1">
            <a:spLocks noGrp="1"/>
          </p:cNvSpPr>
          <p:nvPr>
            <p:ph type="subTitle" idx="1"/>
          </p:nvPr>
        </p:nvSpPr>
        <p:spPr>
          <a:xfrm>
            <a:off x="5167901" y="2689141"/>
            <a:ext cx="2352000" cy="13506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2800"/>
              <a:buFont typeface="Inria Sans"/>
              <a:buNone/>
              <a:defRPr sz="1400"/>
            </a:lvl1pPr>
            <a:lvl2pPr lvl="1" algn="ctr" rtl="0">
              <a:lnSpc>
                <a:spcPct val="100000"/>
              </a:lnSpc>
              <a:spcBef>
                <a:spcPts val="0"/>
              </a:spcBef>
              <a:spcAft>
                <a:spcPts val="0"/>
              </a:spcAft>
              <a:buSzPts val="2800"/>
              <a:buFont typeface="Inria Sans"/>
              <a:buNone/>
              <a:defRPr sz="2800">
                <a:latin typeface="Inria Sans"/>
                <a:ea typeface="Inria Sans"/>
                <a:cs typeface="Inria Sans"/>
                <a:sym typeface="Inria Sans"/>
              </a:defRPr>
            </a:lvl2pPr>
            <a:lvl3pPr lvl="2" algn="ctr" rtl="0">
              <a:lnSpc>
                <a:spcPct val="100000"/>
              </a:lnSpc>
              <a:spcBef>
                <a:spcPts val="0"/>
              </a:spcBef>
              <a:spcAft>
                <a:spcPts val="0"/>
              </a:spcAft>
              <a:buSzPts val="2800"/>
              <a:buFont typeface="Inria Sans"/>
              <a:buNone/>
              <a:defRPr sz="2800">
                <a:latin typeface="Inria Sans"/>
                <a:ea typeface="Inria Sans"/>
                <a:cs typeface="Inria Sans"/>
                <a:sym typeface="Inria Sans"/>
              </a:defRPr>
            </a:lvl3pPr>
            <a:lvl4pPr lvl="3" algn="ctr" rtl="0">
              <a:lnSpc>
                <a:spcPct val="100000"/>
              </a:lnSpc>
              <a:spcBef>
                <a:spcPts val="0"/>
              </a:spcBef>
              <a:spcAft>
                <a:spcPts val="0"/>
              </a:spcAft>
              <a:buSzPts val="2800"/>
              <a:buFont typeface="Inria Sans"/>
              <a:buNone/>
              <a:defRPr sz="2800">
                <a:latin typeface="Inria Sans"/>
                <a:ea typeface="Inria Sans"/>
                <a:cs typeface="Inria Sans"/>
                <a:sym typeface="Inria Sans"/>
              </a:defRPr>
            </a:lvl4pPr>
            <a:lvl5pPr lvl="4" algn="ctr" rtl="0">
              <a:lnSpc>
                <a:spcPct val="100000"/>
              </a:lnSpc>
              <a:spcBef>
                <a:spcPts val="0"/>
              </a:spcBef>
              <a:spcAft>
                <a:spcPts val="0"/>
              </a:spcAft>
              <a:buSzPts val="2800"/>
              <a:buFont typeface="Inria Sans"/>
              <a:buNone/>
              <a:defRPr sz="2800">
                <a:latin typeface="Inria Sans"/>
                <a:ea typeface="Inria Sans"/>
                <a:cs typeface="Inria Sans"/>
                <a:sym typeface="Inria Sans"/>
              </a:defRPr>
            </a:lvl5pPr>
            <a:lvl6pPr lvl="5" algn="ctr" rtl="0">
              <a:lnSpc>
                <a:spcPct val="100000"/>
              </a:lnSpc>
              <a:spcBef>
                <a:spcPts val="0"/>
              </a:spcBef>
              <a:spcAft>
                <a:spcPts val="0"/>
              </a:spcAft>
              <a:buSzPts val="2800"/>
              <a:buFont typeface="Inria Sans"/>
              <a:buNone/>
              <a:defRPr sz="2800">
                <a:latin typeface="Inria Sans"/>
                <a:ea typeface="Inria Sans"/>
                <a:cs typeface="Inria Sans"/>
                <a:sym typeface="Inria Sans"/>
              </a:defRPr>
            </a:lvl6pPr>
            <a:lvl7pPr lvl="6" algn="ctr" rtl="0">
              <a:lnSpc>
                <a:spcPct val="100000"/>
              </a:lnSpc>
              <a:spcBef>
                <a:spcPts val="0"/>
              </a:spcBef>
              <a:spcAft>
                <a:spcPts val="0"/>
              </a:spcAft>
              <a:buSzPts val="2800"/>
              <a:buFont typeface="Inria Sans"/>
              <a:buNone/>
              <a:defRPr sz="2800">
                <a:latin typeface="Inria Sans"/>
                <a:ea typeface="Inria Sans"/>
                <a:cs typeface="Inria Sans"/>
                <a:sym typeface="Inria Sans"/>
              </a:defRPr>
            </a:lvl7pPr>
            <a:lvl8pPr lvl="7" algn="ctr" rtl="0">
              <a:lnSpc>
                <a:spcPct val="100000"/>
              </a:lnSpc>
              <a:spcBef>
                <a:spcPts val="0"/>
              </a:spcBef>
              <a:spcAft>
                <a:spcPts val="0"/>
              </a:spcAft>
              <a:buSzPts val="2800"/>
              <a:buFont typeface="Inria Sans"/>
              <a:buNone/>
              <a:defRPr sz="2800">
                <a:latin typeface="Inria Sans"/>
                <a:ea typeface="Inria Sans"/>
                <a:cs typeface="Inria Sans"/>
                <a:sym typeface="Inria Sans"/>
              </a:defRPr>
            </a:lvl8pPr>
            <a:lvl9pPr lvl="8" algn="ctr" rtl="0">
              <a:lnSpc>
                <a:spcPct val="100000"/>
              </a:lnSpc>
              <a:spcBef>
                <a:spcPts val="0"/>
              </a:spcBef>
              <a:spcAft>
                <a:spcPts val="0"/>
              </a:spcAft>
              <a:buSzPts val="2800"/>
              <a:buFont typeface="Inria Sans"/>
              <a:buNone/>
              <a:defRPr sz="2800">
                <a:latin typeface="Inria Sans"/>
                <a:ea typeface="Inria Sans"/>
                <a:cs typeface="Inria Sans"/>
                <a:sym typeface="Inria Sans"/>
              </a:defRPr>
            </a:lvl9pPr>
          </a:lstStyle>
          <a:p>
            <a:endParaRPr/>
          </a:p>
        </p:txBody>
      </p:sp>
      <p:sp>
        <p:nvSpPr>
          <p:cNvPr id="144" name="Google Shape;144;p5"/>
          <p:cNvSpPr txBox="1">
            <a:spLocks noGrp="1"/>
          </p:cNvSpPr>
          <p:nvPr>
            <p:ph type="subTitle" idx="3"/>
          </p:nvPr>
        </p:nvSpPr>
        <p:spPr>
          <a:xfrm>
            <a:off x="1624099" y="2689141"/>
            <a:ext cx="2352000" cy="13506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2800"/>
              <a:buFont typeface="Inria Sans"/>
              <a:buNone/>
              <a:defRPr sz="1400"/>
            </a:lvl1pPr>
            <a:lvl2pPr lvl="1" algn="ctr" rtl="0">
              <a:lnSpc>
                <a:spcPct val="100000"/>
              </a:lnSpc>
              <a:spcBef>
                <a:spcPts val="0"/>
              </a:spcBef>
              <a:spcAft>
                <a:spcPts val="0"/>
              </a:spcAft>
              <a:buSzPts val="2800"/>
              <a:buFont typeface="Inria Sans"/>
              <a:buNone/>
              <a:defRPr sz="2800">
                <a:latin typeface="Inria Sans"/>
                <a:ea typeface="Inria Sans"/>
                <a:cs typeface="Inria Sans"/>
                <a:sym typeface="Inria Sans"/>
              </a:defRPr>
            </a:lvl2pPr>
            <a:lvl3pPr lvl="2" algn="ctr" rtl="0">
              <a:lnSpc>
                <a:spcPct val="100000"/>
              </a:lnSpc>
              <a:spcBef>
                <a:spcPts val="0"/>
              </a:spcBef>
              <a:spcAft>
                <a:spcPts val="0"/>
              </a:spcAft>
              <a:buSzPts val="2800"/>
              <a:buFont typeface="Inria Sans"/>
              <a:buNone/>
              <a:defRPr sz="2800">
                <a:latin typeface="Inria Sans"/>
                <a:ea typeface="Inria Sans"/>
                <a:cs typeface="Inria Sans"/>
                <a:sym typeface="Inria Sans"/>
              </a:defRPr>
            </a:lvl3pPr>
            <a:lvl4pPr lvl="3" algn="ctr" rtl="0">
              <a:lnSpc>
                <a:spcPct val="100000"/>
              </a:lnSpc>
              <a:spcBef>
                <a:spcPts val="0"/>
              </a:spcBef>
              <a:spcAft>
                <a:spcPts val="0"/>
              </a:spcAft>
              <a:buSzPts val="2800"/>
              <a:buFont typeface="Inria Sans"/>
              <a:buNone/>
              <a:defRPr sz="2800">
                <a:latin typeface="Inria Sans"/>
                <a:ea typeface="Inria Sans"/>
                <a:cs typeface="Inria Sans"/>
                <a:sym typeface="Inria Sans"/>
              </a:defRPr>
            </a:lvl4pPr>
            <a:lvl5pPr lvl="4" algn="ctr" rtl="0">
              <a:lnSpc>
                <a:spcPct val="100000"/>
              </a:lnSpc>
              <a:spcBef>
                <a:spcPts val="0"/>
              </a:spcBef>
              <a:spcAft>
                <a:spcPts val="0"/>
              </a:spcAft>
              <a:buSzPts val="2800"/>
              <a:buFont typeface="Inria Sans"/>
              <a:buNone/>
              <a:defRPr sz="2800">
                <a:latin typeface="Inria Sans"/>
                <a:ea typeface="Inria Sans"/>
                <a:cs typeface="Inria Sans"/>
                <a:sym typeface="Inria Sans"/>
              </a:defRPr>
            </a:lvl5pPr>
            <a:lvl6pPr lvl="5" algn="ctr" rtl="0">
              <a:lnSpc>
                <a:spcPct val="100000"/>
              </a:lnSpc>
              <a:spcBef>
                <a:spcPts val="0"/>
              </a:spcBef>
              <a:spcAft>
                <a:spcPts val="0"/>
              </a:spcAft>
              <a:buSzPts val="2800"/>
              <a:buFont typeface="Inria Sans"/>
              <a:buNone/>
              <a:defRPr sz="2800">
                <a:latin typeface="Inria Sans"/>
                <a:ea typeface="Inria Sans"/>
                <a:cs typeface="Inria Sans"/>
                <a:sym typeface="Inria Sans"/>
              </a:defRPr>
            </a:lvl6pPr>
            <a:lvl7pPr lvl="6" algn="ctr" rtl="0">
              <a:lnSpc>
                <a:spcPct val="100000"/>
              </a:lnSpc>
              <a:spcBef>
                <a:spcPts val="0"/>
              </a:spcBef>
              <a:spcAft>
                <a:spcPts val="0"/>
              </a:spcAft>
              <a:buSzPts val="2800"/>
              <a:buFont typeface="Inria Sans"/>
              <a:buNone/>
              <a:defRPr sz="2800">
                <a:latin typeface="Inria Sans"/>
                <a:ea typeface="Inria Sans"/>
                <a:cs typeface="Inria Sans"/>
                <a:sym typeface="Inria Sans"/>
              </a:defRPr>
            </a:lvl7pPr>
            <a:lvl8pPr lvl="7" algn="ctr" rtl="0">
              <a:lnSpc>
                <a:spcPct val="100000"/>
              </a:lnSpc>
              <a:spcBef>
                <a:spcPts val="0"/>
              </a:spcBef>
              <a:spcAft>
                <a:spcPts val="0"/>
              </a:spcAft>
              <a:buSzPts val="2800"/>
              <a:buFont typeface="Inria Sans"/>
              <a:buNone/>
              <a:defRPr sz="2800">
                <a:latin typeface="Inria Sans"/>
                <a:ea typeface="Inria Sans"/>
                <a:cs typeface="Inria Sans"/>
                <a:sym typeface="Inria Sans"/>
              </a:defRPr>
            </a:lvl8pPr>
            <a:lvl9pPr lvl="8" algn="ctr" rtl="0">
              <a:lnSpc>
                <a:spcPct val="100000"/>
              </a:lnSpc>
              <a:spcBef>
                <a:spcPts val="0"/>
              </a:spcBef>
              <a:spcAft>
                <a:spcPts val="0"/>
              </a:spcAft>
              <a:buSzPts val="2800"/>
              <a:buFont typeface="Inria Sans"/>
              <a:buNone/>
              <a:defRPr sz="2800">
                <a:latin typeface="Inria Sans"/>
                <a:ea typeface="Inria Sans"/>
                <a:cs typeface="Inria Sans"/>
                <a:sym typeface="Inria Sans"/>
              </a:defRPr>
            </a:lvl9pPr>
          </a:lstStyle>
          <a:p>
            <a:endParaRPr/>
          </a:p>
        </p:txBody>
      </p:sp>
      <p:sp>
        <p:nvSpPr>
          <p:cNvPr id="145" name="Google Shape;145;p5"/>
          <p:cNvSpPr txBox="1">
            <a:spLocks noGrp="1"/>
          </p:cNvSpPr>
          <p:nvPr>
            <p:ph type="title" idx="4"/>
          </p:nvPr>
        </p:nvSpPr>
        <p:spPr>
          <a:xfrm>
            <a:off x="720000" y="472139"/>
            <a:ext cx="7704000" cy="5727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46" name="Google Shape;146;p5"/>
          <p:cNvGrpSpPr/>
          <p:nvPr/>
        </p:nvGrpSpPr>
        <p:grpSpPr>
          <a:xfrm>
            <a:off x="7578688" y="4694000"/>
            <a:ext cx="976084" cy="127476"/>
            <a:chOff x="59225" y="213200"/>
            <a:chExt cx="1966325" cy="256800"/>
          </a:xfrm>
        </p:grpSpPr>
        <p:sp>
          <p:nvSpPr>
            <p:cNvPr id="147" name="Google Shape;147;p5"/>
            <p:cNvSpPr/>
            <p:nvPr/>
          </p:nvSpPr>
          <p:spPr>
            <a:xfrm>
              <a:off x="59225"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5"/>
            <p:cNvSpPr/>
            <p:nvPr/>
          </p:nvSpPr>
          <p:spPr>
            <a:xfrm>
              <a:off x="11015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 name="Google Shape;149;p5"/>
          <p:cNvGrpSpPr/>
          <p:nvPr/>
        </p:nvGrpSpPr>
        <p:grpSpPr>
          <a:xfrm>
            <a:off x="341150" y="4920210"/>
            <a:ext cx="699626" cy="127476"/>
            <a:chOff x="7367550" y="213200"/>
            <a:chExt cx="1409400" cy="256800"/>
          </a:xfrm>
        </p:grpSpPr>
        <p:sp>
          <p:nvSpPr>
            <p:cNvPr id="150" name="Google Shape;150;p5"/>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5"/>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 name="Google Shape;152;p5"/>
          <p:cNvGrpSpPr/>
          <p:nvPr/>
        </p:nvGrpSpPr>
        <p:grpSpPr>
          <a:xfrm>
            <a:off x="8124325" y="2429999"/>
            <a:ext cx="899675" cy="127476"/>
            <a:chOff x="59225" y="935725"/>
            <a:chExt cx="1812400" cy="256800"/>
          </a:xfrm>
        </p:grpSpPr>
        <p:sp>
          <p:nvSpPr>
            <p:cNvPr id="153" name="Google Shape;153;p5"/>
            <p:cNvSpPr/>
            <p:nvPr/>
          </p:nvSpPr>
          <p:spPr>
            <a:xfrm>
              <a:off x="59225" y="9357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5"/>
            <p:cNvSpPr/>
            <p:nvPr/>
          </p:nvSpPr>
          <p:spPr>
            <a:xfrm>
              <a:off x="503425" y="9357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5"/>
            <p:cNvSpPr/>
            <p:nvPr/>
          </p:nvSpPr>
          <p:spPr>
            <a:xfrm>
              <a:off x="947625" y="9357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 name="Google Shape;156;p5"/>
          <p:cNvGrpSpPr/>
          <p:nvPr/>
        </p:nvGrpSpPr>
        <p:grpSpPr>
          <a:xfrm>
            <a:off x="73538" y="293480"/>
            <a:ext cx="699626" cy="127476"/>
            <a:chOff x="7367550" y="213200"/>
            <a:chExt cx="1409400" cy="256800"/>
          </a:xfrm>
        </p:grpSpPr>
        <p:sp>
          <p:nvSpPr>
            <p:cNvPr id="157" name="Google Shape;157;p5"/>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5"/>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 name="Google Shape;159;p5"/>
          <p:cNvGrpSpPr/>
          <p:nvPr/>
        </p:nvGrpSpPr>
        <p:grpSpPr>
          <a:xfrm flipH="1">
            <a:off x="3040400" y="166007"/>
            <a:ext cx="1550555" cy="127476"/>
            <a:chOff x="5653350" y="1527950"/>
            <a:chExt cx="3123600" cy="256800"/>
          </a:xfrm>
        </p:grpSpPr>
        <p:sp>
          <p:nvSpPr>
            <p:cNvPr id="160" name="Google Shape;160;p5"/>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5"/>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5"/>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5"/>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4" name="Google Shape;164;p5"/>
          <p:cNvGrpSpPr/>
          <p:nvPr/>
        </p:nvGrpSpPr>
        <p:grpSpPr>
          <a:xfrm>
            <a:off x="203850" y="1915690"/>
            <a:ext cx="1550555" cy="127476"/>
            <a:chOff x="5653350" y="3636300"/>
            <a:chExt cx="3123600" cy="256800"/>
          </a:xfrm>
        </p:grpSpPr>
        <p:sp>
          <p:nvSpPr>
            <p:cNvPr id="165" name="Google Shape;165;p5"/>
            <p:cNvSpPr/>
            <p:nvPr/>
          </p:nvSpPr>
          <p:spPr>
            <a:xfrm flipH="1">
              <a:off x="7342150" y="36363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5"/>
            <p:cNvSpPr/>
            <p:nvPr/>
          </p:nvSpPr>
          <p:spPr>
            <a:xfrm flipH="1">
              <a:off x="8520150" y="36363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5"/>
            <p:cNvSpPr/>
            <p:nvPr/>
          </p:nvSpPr>
          <p:spPr>
            <a:xfrm>
              <a:off x="6164150" y="36363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5"/>
            <p:cNvSpPr/>
            <p:nvPr/>
          </p:nvSpPr>
          <p:spPr>
            <a:xfrm>
              <a:off x="5653350" y="36363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9" name="Google Shape;169;p5"/>
          <p:cNvGrpSpPr/>
          <p:nvPr/>
        </p:nvGrpSpPr>
        <p:grpSpPr>
          <a:xfrm flipH="1">
            <a:off x="3123579" y="4792731"/>
            <a:ext cx="1120176" cy="127476"/>
            <a:chOff x="59225" y="3731075"/>
            <a:chExt cx="2256600" cy="256800"/>
          </a:xfrm>
        </p:grpSpPr>
        <p:sp>
          <p:nvSpPr>
            <p:cNvPr id="170" name="Google Shape;170;p5"/>
            <p:cNvSpPr/>
            <p:nvPr/>
          </p:nvSpPr>
          <p:spPr>
            <a:xfrm flipH="1">
              <a:off x="16148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5"/>
            <p:cNvSpPr/>
            <p:nvPr/>
          </p:nvSpPr>
          <p:spPr>
            <a:xfrm flipH="1">
              <a:off x="11706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5"/>
            <p:cNvSpPr/>
            <p:nvPr/>
          </p:nvSpPr>
          <p:spPr>
            <a:xfrm flipH="1">
              <a:off x="59225" y="373107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5"/>
            <p:cNvSpPr/>
            <p:nvPr/>
          </p:nvSpPr>
          <p:spPr>
            <a:xfrm flipH="1">
              <a:off x="20590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4" name="Google Shape;174;p5"/>
          <p:cNvGrpSpPr/>
          <p:nvPr/>
        </p:nvGrpSpPr>
        <p:grpSpPr>
          <a:xfrm>
            <a:off x="7004213" y="465476"/>
            <a:ext cx="1550555" cy="127476"/>
            <a:chOff x="5653350" y="2333400"/>
            <a:chExt cx="3123600" cy="256800"/>
          </a:xfrm>
        </p:grpSpPr>
        <p:sp>
          <p:nvSpPr>
            <p:cNvPr id="175" name="Google Shape;175;p5"/>
            <p:cNvSpPr/>
            <p:nvPr/>
          </p:nvSpPr>
          <p:spPr>
            <a:xfrm>
              <a:off x="78529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5"/>
            <p:cNvSpPr/>
            <p:nvPr/>
          </p:nvSpPr>
          <p:spPr>
            <a:xfrm>
              <a:off x="73421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5"/>
            <p:cNvSpPr/>
            <p:nvPr/>
          </p:nvSpPr>
          <p:spPr>
            <a:xfrm>
              <a:off x="61641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5"/>
            <p:cNvSpPr/>
            <p:nvPr/>
          </p:nvSpPr>
          <p:spPr>
            <a:xfrm>
              <a:off x="56533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212"/>
        <p:cNvGrpSpPr/>
        <p:nvPr/>
      </p:nvGrpSpPr>
      <p:grpSpPr>
        <a:xfrm>
          <a:off x="0" y="0"/>
          <a:ext cx="0" cy="0"/>
          <a:chOff x="0" y="0"/>
          <a:chExt cx="0" cy="0"/>
        </a:xfrm>
      </p:grpSpPr>
      <p:sp>
        <p:nvSpPr>
          <p:cNvPr id="213" name="Google Shape;213;p7"/>
          <p:cNvSpPr txBox="1">
            <a:spLocks noGrp="1"/>
          </p:cNvSpPr>
          <p:nvPr>
            <p:ph type="body" idx="1"/>
          </p:nvPr>
        </p:nvSpPr>
        <p:spPr>
          <a:xfrm>
            <a:off x="720000" y="1455250"/>
            <a:ext cx="6053400" cy="2836800"/>
          </a:xfrm>
          <a:prstGeom prst="rect">
            <a:avLst/>
          </a:prstGeom>
        </p:spPr>
        <p:txBody>
          <a:bodyPr spcFirstLastPara="1" wrap="square" lIns="0" tIns="91425" rIns="91425" bIns="91425" anchor="ctr" anchorCtr="0">
            <a:noAutofit/>
          </a:bodyPr>
          <a:lstStyle>
            <a:lvl1pPr marL="457200" lvl="0" indent="-292100" rtl="0">
              <a:lnSpc>
                <a:spcPct val="100000"/>
              </a:lnSpc>
              <a:spcBef>
                <a:spcPts val="0"/>
              </a:spcBef>
              <a:spcAft>
                <a:spcPts val="0"/>
              </a:spcAft>
              <a:buSzPts val="1000"/>
              <a:buChar char="●"/>
              <a:defRPr sz="18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214" name="Google Shape;214;p7"/>
          <p:cNvSpPr txBox="1">
            <a:spLocks noGrp="1"/>
          </p:cNvSpPr>
          <p:nvPr>
            <p:ph type="title"/>
          </p:nvPr>
        </p:nvSpPr>
        <p:spPr>
          <a:xfrm>
            <a:off x="720000" y="472139"/>
            <a:ext cx="7704000" cy="572700"/>
          </a:xfrm>
          <a:prstGeom prst="rect">
            <a:avLst/>
          </a:prstGeom>
        </p:spPr>
        <p:txBody>
          <a:bodyPr spcFirstLastPara="1" wrap="square" lIns="0" tIns="91425" rIns="91425" bIns="91425" anchor="t" anchorCtr="0">
            <a:noAutofit/>
          </a:bodyPr>
          <a:lstStyle>
            <a:lvl1pPr lvl="0" rtl="0">
              <a:spcBef>
                <a:spcPts val="0"/>
              </a:spcBef>
              <a:spcAft>
                <a:spcPts val="0"/>
              </a:spcAft>
              <a:buSzPts val="3500"/>
              <a:buNone/>
              <a:defRPr sz="3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15" name="Google Shape;215;p7"/>
          <p:cNvGrpSpPr/>
          <p:nvPr/>
        </p:nvGrpSpPr>
        <p:grpSpPr>
          <a:xfrm rot="10800000" flipH="1">
            <a:off x="5388750" y="344666"/>
            <a:ext cx="976084" cy="127476"/>
            <a:chOff x="59225" y="213200"/>
            <a:chExt cx="1966325" cy="256800"/>
          </a:xfrm>
        </p:grpSpPr>
        <p:sp>
          <p:nvSpPr>
            <p:cNvPr id="216" name="Google Shape;216;p7"/>
            <p:cNvSpPr/>
            <p:nvPr/>
          </p:nvSpPr>
          <p:spPr>
            <a:xfrm>
              <a:off x="59225"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7"/>
            <p:cNvSpPr/>
            <p:nvPr/>
          </p:nvSpPr>
          <p:spPr>
            <a:xfrm>
              <a:off x="11015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8" name="Google Shape;218;p7"/>
          <p:cNvGrpSpPr/>
          <p:nvPr/>
        </p:nvGrpSpPr>
        <p:grpSpPr>
          <a:xfrm rot="10800000">
            <a:off x="8056762" y="166007"/>
            <a:ext cx="699626" cy="127476"/>
            <a:chOff x="7367550" y="213200"/>
            <a:chExt cx="1409400" cy="256800"/>
          </a:xfrm>
        </p:grpSpPr>
        <p:sp>
          <p:nvSpPr>
            <p:cNvPr id="219" name="Google Shape;219;p7"/>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7"/>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1" name="Google Shape;221;p7"/>
          <p:cNvGrpSpPr/>
          <p:nvPr/>
        </p:nvGrpSpPr>
        <p:grpSpPr>
          <a:xfrm>
            <a:off x="7157063" y="3691702"/>
            <a:ext cx="899675" cy="127476"/>
            <a:chOff x="59225" y="935725"/>
            <a:chExt cx="1812400" cy="256800"/>
          </a:xfrm>
        </p:grpSpPr>
        <p:sp>
          <p:nvSpPr>
            <p:cNvPr id="222" name="Google Shape;222;p7"/>
            <p:cNvSpPr/>
            <p:nvPr/>
          </p:nvSpPr>
          <p:spPr>
            <a:xfrm>
              <a:off x="592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7"/>
            <p:cNvSpPr/>
            <p:nvPr/>
          </p:nvSpPr>
          <p:spPr>
            <a:xfrm>
              <a:off x="503425" y="93572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7"/>
            <p:cNvSpPr/>
            <p:nvPr/>
          </p:nvSpPr>
          <p:spPr>
            <a:xfrm>
              <a:off x="947625" y="93572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5" name="Google Shape;225;p7"/>
          <p:cNvGrpSpPr/>
          <p:nvPr/>
        </p:nvGrpSpPr>
        <p:grpSpPr>
          <a:xfrm rot="10800000">
            <a:off x="8151599" y="4616112"/>
            <a:ext cx="699626" cy="127476"/>
            <a:chOff x="7367550" y="213200"/>
            <a:chExt cx="1409400" cy="256800"/>
          </a:xfrm>
        </p:grpSpPr>
        <p:sp>
          <p:nvSpPr>
            <p:cNvPr id="226" name="Google Shape;226;p7"/>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7"/>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7"/>
          <p:cNvGrpSpPr/>
          <p:nvPr/>
        </p:nvGrpSpPr>
        <p:grpSpPr>
          <a:xfrm rot="10800000" flipH="1">
            <a:off x="4436320" y="4920210"/>
            <a:ext cx="1550555" cy="127476"/>
            <a:chOff x="5653350" y="1527950"/>
            <a:chExt cx="3123600" cy="256800"/>
          </a:xfrm>
        </p:grpSpPr>
        <p:sp>
          <p:nvSpPr>
            <p:cNvPr id="229" name="Google Shape;229;p7"/>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7"/>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7"/>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7"/>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3" name="Google Shape;233;p7"/>
          <p:cNvGrpSpPr/>
          <p:nvPr/>
        </p:nvGrpSpPr>
        <p:grpSpPr>
          <a:xfrm rot="10800000">
            <a:off x="542767" y="293486"/>
            <a:ext cx="1120176" cy="127476"/>
            <a:chOff x="59225" y="3731075"/>
            <a:chExt cx="2256600" cy="256800"/>
          </a:xfrm>
        </p:grpSpPr>
        <p:sp>
          <p:nvSpPr>
            <p:cNvPr id="234" name="Google Shape;234;p7"/>
            <p:cNvSpPr/>
            <p:nvPr/>
          </p:nvSpPr>
          <p:spPr>
            <a:xfrm flipH="1">
              <a:off x="16148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7"/>
            <p:cNvSpPr/>
            <p:nvPr/>
          </p:nvSpPr>
          <p:spPr>
            <a:xfrm flipH="1">
              <a:off x="11706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7"/>
            <p:cNvSpPr/>
            <p:nvPr/>
          </p:nvSpPr>
          <p:spPr>
            <a:xfrm flipH="1">
              <a:off x="59225" y="373107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7"/>
            <p:cNvSpPr/>
            <p:nvPr/>
          </p:nvSpPr>
          <p:spPr>
            <a:xfrm flipH="1">
              <a:off x="2059025" y="373107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8" name="Google Shape;238;p7"/>
          <p:cNvGrpSpPr/>
          <p:nvPr/>
        </p:nvGrpSpPr>
        <p:grpSpPr>
          <a:xfrm rot="10800000">
            <a:off x="1952295" y="4616103"/>
            <a:ext cx="1550555" cy="127476"/>
            <a:chOff x="5653350" y="2333400"/>
            <a:chExt cx="3123600" cy="256800"/>
          </a:xfrm>
        </p:grpSpPr>
        <p:sp>
          <p:nvSpPr>
            <p:cNvPr id="239" name="Google Shape;239;p7"/>
            <p:cNvSpPr/>
            <p:nvPr/>
          </p:nvSpPr>
          <p:spPr>
            <a:xfrm>
              <a:off x="78529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7"/>
            <p:cNvSpPr/>
            <p:nvPr/>
          </p:nvSpPr>
          <p:spPr>
            <a:xfrm>
              <a:off x="73421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7"/>
            <p:cNvSpPr/>
            <p:nvPr/>
          </p:nvSpPr>
          <p:spPr>
            <a:xfrm>
              <a:off x="6164150" y="23334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7"/>
            <p:cNvSpPr/>
            <p:nvPr/>
          </p:nvSpPr>
          <p:spPr>
            <a:xfrm>
              <a:off x="5653350" y="23334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3" name="Google Shape;243;p7"/>
          <p:cNvGrpSpPr/>
          <p:nvPr/>
        </p:nvGrpSpPr>
        <p:grpSpPr>
          <a:xfrm rot="10800000">
            <a:off x="7077437" y="2225467"/>
            <a:ext cx="1550555" cy="127476"/>
            <a:chOff x="5653350" y="4311450"/>
            <a:chExt cx="3123600" cy="256800"/>
          </a:xfrm>
        </p:grpSpPr>
        <p:sp>
          <p:nvSpPr>
            <p:cNvPr id="244" name="Google Shape;244;p7"/>
            <p:cNvSpPr/>
            <p:nvPr/>
          </p:nvSpPr>
          <p:spPr>
            <a:xfrm flipH="1">
              <a:off x="5653350" y="431145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7"/>
            <p:cNvSpPr/>
            <p:nvPr/>
          </p:nvSpPr>
          <p:spPr>
            <a:xfrm flipH="1">
              <a:off x="8009350" y="431145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7"/>
            <p:cNvSpPr/>
            <p:nvPr/>
          </p:nvSpPr>
          <p:spPr>
            <a:xfrm flipH="1">
              <a:off x="6831350" y="431145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7"/>
            <p:cNvSpPr/>
            <p:nvPr/>
          </p:nvSpPr>
          <p:spPr>
            <a:xfrm flipH="1">
              <a:off x="8520150" y="431145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96"/>
        <p:cNvGrpSpPr/>
        <p:nvPr/>
      </p:nvGrpSpPr>
      <p:grpSpPr>
        <a:xfrm>
          <a:off x="0" y="0"/>
          <a:ext cx="0" cy="0"/>
          <a:chOff x="0" y="0"/>
          <a:chExt cx="0" cy="0"/>
        </a:xfrm>
      </p:grpSpPr>
      <p:sp>
        <p:nvSpPr>
          <p:cNvPr id="397" name="Google Shape;397;p11"/>
          <p:cNvSpPr txBox="1">
            <a:spLocks noGrp="1"/>
          </p:cNvSpPr>
          <p:nvPr>
            <p:ph type="title" hasCustomPrompt="1"/>
          </p:nvPr>
        </p:nvSpPr>
        <p:spPr>
          <a:xfrm>
            <a:off x="713100" y="962725"/>
            <a:ext cx="7717800" cy="2100300"/>
          </a:xfrm>
          <a:prstGeom prst="rect">
            <a:avLst/>
          </a:prstGeom>
        </p:spPr>
        <p:txBody>
          <a:bodyPr spcFirstLastPara="1" wrap="square" lIns="0" tIns="91425" rIns="91425" bIns="91425" anchor="b" anchorCtr="0">
            <a:noAutofit/>
          </a:bodyPr>
          <a:lstStyle>
            <a:lvl1pPr lvl="0" algn="ctr">
              <a:spcBef>
                <a:spcPts val="0"/>
              </a:spcBef>
              <a:spcAft>
                <a:spcPts val="0"/>
              </a:spcAft>
              <a:buSzPts val="9600"/>
              <a:buNone/>
              <a:defRPr sz="11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8" name="Google Shape;398;p11"/>
          <p:cNvSpPr txBox="1">
            <a:spLocks noGrp="1"/>
          </p:cNvSpPr>
          <p:nvPr>
            <p:ph type="subTitle" idx="1"/>
          </p:nvPr>
        </p:nvSpPr>
        <p:spPr>
          <a:xfrm>
            <a:off x="2037000" y="3063025"/>
            <a:ext cx="5070000" cy="700200"/>
          </a:xfrm>
          <a:prstGeom prst="rect">
            <a:avLst/>
          </a:prstGeom>
        </p:spPr>
        <p:txBody>
          <a:bodyPr spcFirstLastPara="1" wrap="square" lIns="0"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399" name="Google Shape;399;p11"/>
          <p:cNvGrpSpPr/>
          <p:nvPr/>
        </p:nvGrpSpPr>
        <p:grpSpPr>
          <a:xfrm rot="10800000" flipH="1">
            <a:off x="433356" y="1035492"/>
            <a:ext cx="976084" cy="127476"/>
            <a:chOff x="59225" y="213200"/>
            <a:chExt cx="1966325" cy="256800"/>
          </a:xfrm>
        </p:grpSpPr>
        <p:sp>
          <p:nvSpPr>
            <p:cNvPr id="400" name="Google Shape;400;p11"/>
            <p:cNvSpPr/>
            <p:nvPr/>
          </p:nvSpPr>
          <p:spPr>
            <a:xfrm>
              <a:off x="59225"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11"/>
            <p:cNvSpPr/>
            <p:nvPr/>
          </p:nvSpPr>
          <p:spPr>
            <a:xfrm>
              <a:off x="11015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2" name="Google Shape;402;p11"/>
          <p:cNvGrpSpPr/>
          <p:nvPr/>
        </p:nvGrpSpPr>
        <p:grpSpPr>
          <a:xfrm flipH="1">
            <a:off x="8240926" y="425551"/>
            <a:ext cx="699626" cy="127476"/>
            <a:chOff x="7367550" y="213200"/>
            <a:chExt cx="1409400" cy="256800"/>
          </a:xfrm>
        </p:grpSpPr>
        <p:sp>
          <p:nvSpPr>
            <p:cNvPr id="403" name="Google Shape;403;p11"/>
            <p:cNvSpPr/>
            <p:nvPr/>
          </p:nvSpPr>
          <p:spPr>
            <a:xfrm>
              <a:off x="78529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11"/>
            <p:cNvSpPr/>
            <p:nvPr/>
          </p:nvSpPr>
          <p:spPr>
            <a:xfrm>
              <a:off x="7367550" y="2132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5" name="Google Shape;405;p11"/>
          <p:cNvGrpSpPr/>
          <p:nvPr/>
        </p:nvGrpSpPr>
        <p:grpSpPr>
          <a:xfrm>
            <a:off x="6324213" y="854344"/>
            <a:ext cx="899675" cy="127476"/>
            <a:chOff x="59225" y="935725"/>
            <a:chExt cx="1812400" cy="256800"/>
          </a:xfrm>
        </p:grpSpPr>
        <p:sp>
          <p:nvSpPr>
            <p:cNvPr id="406" name="Google Shape;406;p11"/>
            <p:cNvSpPr/>
            <p:nvPr/>
          </p:nvSpPr>
          <p:spPr>
            <a:xfrm>
              <a:off x="59225" y="935725"/>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11"/>
            <p:cNvSpPr/>
            <p:nvPr/>
          </p:nvSpPr>
          <p:spPr>
            <a:xfrm>
              <a:off x="503425" y="935725"/>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11"/>
            <p:cNvSpPr/>
            <p:nvPr/>
          </p:nvSpPr>
          <p:spPr>
            <a:xfrm>
              <a:off x="947625" y="935725"/>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9" name="Google Shape;409;p11"/>
          <p:cNvGrpSpPr/>
          <p:nvPr/>
        </p:nvGrpSpPr>
        <p:grpSpPr>
          <a:xfrm>
            <a:off x="1202869" y="4701835"/>
            <a:ext cx="1120176" cy="127476"/>
            <a:chOff x="59225" y="3731075"/>
            <a:chExt cx="2256600" cy="256800"/>
          </a:xfrm>
        </p:grpSpPr>
        <p:sp>
          <p:nvSpPr>
            <p:cNvPr id="410" name="Google Shape;410;p11"/>
            <p:cNvSpPr/>
            <p:nvPr/>
          </p:nvSpPr>
          <p:spPr>
            <a:xfrm flipH="1">
              <a:off x="16148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11"/>
            <p:cNvSpPr/>
            <p:nvPr/>
          </p:nvSpPr>
          <p:spPr>
            <a:xfrm flipH="1">
              <a:off x="11706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11"/>
            <p:cNvSpPr/>
            <p:nvPr/>
          </p:nvSpPr>
          <p:spPr>
            <a:xfrm flipH="1">
              <a:off x="59225" y="373107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11"/>
            <p:cNvSpPr/>
            <p:nvPr/>
          </p:nvSpPr>
          <p:spPr>
            <a:xfrm flipH="1">
              <a:off x="20590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11"/>
          <p:cNvGrpSpPr/>
          <p:nvPr/>
        </p:nvGrpSpPr>
        <p:grpSpPr>
          <a:xfrm>
            <a:off x="8574702" y="4153916"/>
            <a:ext cx="539041" cy="127476"/>
            <a:chOff x="2797275" y="213200"/>
            <a:chExt cx="1085900" cy="256800"/>
          </a:xfrm>
        </p:grpSpPr>
        <p:sp>
          <p:nvSpPr>
            <p:cNvPr id="415" name="Google Shape;415;p11"/>
            <p:cNvSpPr/>
            <p:nvPr/>
          </p:nvSpPr>
          <p:spPr>
            <a:xfrm>
              <a:off x="2797275"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11"/>
            <p:cNvSpPr/>
            <p:nvPr/>
          </p:nvSpPr>
          <p:spPr>
            <a:xfrm>
              <a:off x="3211825"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11"/>
            <p:cNvSpPr/>
            <p:nvPr/>
          </p:nvSpPr>
          <p:spPr>
            <a:xfrm>
              <a:off x="3626375"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8" name="Google Shape;418;p11"/>
          <p:cNvGrpSpPr/>
          <p:nvPr/>
        </p:nvGrpSpPr>
        <p:grpSpPr>
          <a:xfrm>
            <a:off x="1895858" y="425544"/>
            <a:ext cx="699626" cy="127476"/>
            <a:chOff x="7367550" y="213200"/>
            <a:chExt cx="1409400" cy="256800"/>
          </a:xfrm>
        </p:grpSpPr>
        <p:sp>
          <p:nvSpPr>
            <p:cNvPr id="419" name="Google Shape;419;p11"/>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11"/>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1" name="Google Shape;421;p11"/>
          <p:cNvGrpSpPr/>
          <p:nvPr/>
        </p:nvGrpSpPr>
        <p:grpSpPr>
          <a:xfrm rot="10800000" flipH="1">
            <a:off x="4022247" y="147044"/>
            <a:ext cx="1550555" cy="127476"/>
            <a:chOff x="5653350" y="1527950"/>
            <a:chExt cx="3123600" cy="256800"/>
          </a:xfrm>
        </p:grpSpPr>
        <p:sp>
          <p:nvSpPr>
            <p:cNvPr id="422" name="Google Shape;422;p11"/>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11"/>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11"/>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11"/>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6" name="Google Shape;426;p11"/>
          <p:cNvGrpSpPr/>
          <p:nvPr/>
        </p:nvGrpSpPr>
        <p:grpSpPr>
          <a:xfrm>
            <a:off x="6109297" y="4829289"/>
            <a:ext cx="1550555" cy="127476"/>
            <a:chOff x="5653350" y="2333400"/>
            <a:chExt cx="3123600" cy="256800"/>
          </a:xfrm>
        </p:grpSpPr>
        <p:sp>
          <p:nvSpPr>
            <p:cNvPr id="427" name="Google Shape;427;p11"/>
            <p:cNvSpPr/>
            <p:nvPr/>
          </p:nvSpPr>
          <p:spPr>
            <a:xfrm>
              <a:off x="78529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11"/>
            <p:cNvSpPr/>
            <p:nvPr/>
          </p:nvSpPr>
          <p:spPr>
            <a:xfrm>
              <a:off x="73421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11"/>
            <p:cNvSpPr/>
            <p:nvPr/>
          </p:nvSpPr>
          <p:spPr>
            <a:xfrm>
              <a:off x="61641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11"/>
            <p:cNvSpPr/>
            <p:nvPr/>
          </p:nvSpPr>
          <p:spPr>
            <a:xfrm>
              <a:off x="56533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1" name="Google Shape;431;p11"/>
          <p:cNvGrpSpPr/>
          <p:nvPr/>
        </p:nvGrpSpPr>
        <p:grpSpPr>
          <a:xfrm>
            <a:off x="230314" y="3763215"/>
            <a:ext cx="1550555" cy="127476"/>
            <a:chOff x="5653350" y="3636300"/>
            <a:chExt cx="3123600" cy="256800"/>
          </a:xfrm>
        </p:grpSpPr>
        <p:sp>
          <p:nvSpPr>
            <p:cNvPr id="432" name="Google Shape;432;p11"/>
            <p:cNvSpPr/>
            <p:nvPr/>
          </p:nvSpPr>
          <p:spPr>
            <a:xfrm flipH="1">
              <a:off x="7342150" y="36363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11"/>
            <p:cNvSpPr/>
            <p:nvPr/>
          </p:nvSpPr>
          <p:spPr>
            <a:xfrm flipH="1">
              <a:off x="8520150" y="363630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11"/>
            <p:cNvSpPr/>
            <p:nvPr/>
          </p:nvSpPr>
          <p:spPr>
            <a:xfrm>
              <a:off x="6164150" y="36363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11"/>
            <p:cNvSpPr/>
            <p:nvPr/>
          </p:nvSpPr>
          <p:spPr>
            <a:xfrm>
              <a:off x="5653350" y="363630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6" name="Google Shape;436;p11"/>
          <p:cNvGrpSpPr/>
          <p:nvPr/>
        </p:nvGrpSpPr>
        <p:grpSpPr>
          <a:xfrm>
            <a:off x="7659847" y="2935550"/>
            <a:ext cx="1120176" cy="127476"/>
            <a:chOff x="59225" y="3731075"/>
            <a:chExt cx="2256600" cy="256800"/>
          </a:xfrm>
        </p:grpSpPr>
        <p:sp>
          <p:nvSpPr>
            <p:cNvPr id="437" name="Google Shape;437;p11"/>
            <p:cNvSpPr/>
            <p:nvPr/>
          </p:nvSpPr>
          <p:spPr>
            <a:xfrm flipH="1">
              <a:off x="16148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11"/>
            <p:cNvSpPr/>
            <p:nvPr/>
          </p:nvSpPr>
          <p:spPr>
            <a:xfrm flipH="1">
              <a:off x="11706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11"/>
            <p:cNvSpPr/>
            <p:nvPr/>
          </p:nvSpPr>
          <p:spPr>
            <a:xfrm flipH="1">
              <a:off x="59225" y="373107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11"/>
            <p:cNvSpPr/>
            <p:nvPr/>
          </p:nvSpPr>
          <p:spPr>
            <a:xfrm flipH="1">
              <a:off x="20590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1" name="Google Shape;441;p11"/>
          <p:cNvGrpSpPr/>
          <p:nvPr/>
        </p:nvGrpSpPr>
        <p:grpSpPr>
          <a:xfrm rot="10800000" flipH="1">
            <a:off x="3523409" y="4281404"/>
            <a:ext cx="1550555" cy="127476"/>
            <a:chOff x="5653350" y="3055925"/>
            <a:chExt cx="3123600" cy="256800"/>
          </a:xfrm>
        </p:grpSpPr>
        <p:sp>
          <p:nvSpPr>
            <p:cNvPr id="442" name="Google Shape;442;p11"/>
            <p:cNvSpPr/>
            <p:nvPr/>
          </p:nvSpPr>
          <p:spPr>
            <a:xfrm>
              <a:off x="7852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11"/>
            <p:cNvSpPr/>
            <p:nvPr/>
          </p:nvSpPr>
          <p:spPr>
            <a:xfrm>
              <a:off x="61641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11"/>
            <p:cNvSpPr/>
            <p:nvPr/>
          </p:nvSpPr>
          <p:spPr>
            <a:xfrm>
              <a:off x="6674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11"/>
            <p:cNvSpPr/>
            <p:nvPr/>
          </p:nvSpPr>
          <p:spPr>
            <a:xfrm>
              <a:off x="56533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4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47"/>
        <p:cNvGrpSpPr/>
        <p:nvPr/>
      </p:nvGrpSpPr>
      <p:grpSpPr>
        <a:xfrm>
          <a:off x="0" y="0"/>
          <a:ext cx="0" cy="0"/>
          <a:chOff x="0" y="0"/>
          <a:chExt cx="0" cy="0"/>
        </a:xfrm>
      </p:grpSpPr>
      <p:sp>
        <p:nvSpPr>
          <p:cNvPr id="448" name="Google Shape;448;p13"/>
          <p:cNvSpPr txBox="1">
            <a:spLocks noGrp="1"/>
          </p:cNvSpPr>
          <p:nvPr>
            <p:ph type="title"/>
          </p:nvPr>
        </p:nvSpPr>
        <p:spPr>
          <a:xfrm flipH="1">
            <a:off x="3550450" y="2686775"/>
            <a:ext cx="4887900" cy="952800"/>
          </a:xfrm>
          <a:prstGeom prst="rect">
            <a:avLst/>
          </a:prstGeom>
        </p:spPr>
        <p:txBody>
          <a:bodyPr spcFirstLastPara="1" wrap="square" lIns="0" tIns="91425" rIns="91425" bIns="91425" anchor="ctr" anchorCtr="0">
            <a:noAutofit/>
          </a:bodyPr>
          <a:lstStyle>
            <a:lvl1pPr lvl="0" algn="r"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49" name="Google Shape;449;p13"/>
          <p:cNvSpPr txBox="1">
            <a:spLocks noGrp="1"/>
          </p:cNvSpPr>
          <p:nvPr>
            <p:ph type="title" idx="2" hasCustomPrompt="1"/>
          </p:nvPr>
        </p:nvSpPr>
        <p:spPr>
          <a:xfrm flipH="1">
            <a:off x="4907050" y="722525"/>
            <a:ext cx="3531300" cy="2088600"/>
          </a:xfrm>
          <a:prstGeom prst="rect">
            <a:avLst/>
          </a:prstGeom>
        </p:spPr>
        <p:txBody>
          <a:bodyPr spcFirstLastPara="1" wrap="square" lIns="0" tIns="91425" rIns="91425" bIns="91425" anchor="b" anchorCtr="0">
            <a:noAutofit/>
          </a:bodyPr>
          <a:lstStyle>
            <a:lvl1pPr lvl="0" algn="r" rtl="0">
              <a:spcBef>
                <a:spcPts val="0"/>
              </a:spcBef>
              <a:spcAft>
                <a:spcPts val="0"/>
              </a:spcAft>
              <a:buSzPts val="6000"/>
              <a:buNone/>
              <a:defRPr sz="15000" b="0">
                <a:latin typeface="Lato Black"/>
                <a:ea typeface="Lato Black"/>
                <a:cs typeface="Lato Black"/>
                <a:sym typeface="Lato Black"/>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450" name="Google Shape;450;p13"/>
          <p:cNvSpPr txBox="1">
            <a:spLocks noGrp="1"/>
          </p:cNvSpPr>
          <p:nvPr>
            <p:ph type="subTitle" idx="1"/>
          </p:nvPr>
        </p:nvSpPr>
        <p:spPr>
          <a:xfrm flipH="1">
            <a:off x="5488750" y="3528125"/>
            <a:ext cx="2949600" cy="663900"/>
          </a:xfrm>
          <a:prstGeom prst="rect">
            <a:avLst/>
          </a:prstGeom>
        </p:spPr>
        <p:txBody>
          <a:bodyPr spcFirstLastPara="1" wrap="square" lIns="0" tIns="91425" rIns="91425" bIns="91425" anchor="t" anchorCtr="0">
            <a:noAutofit/>
          </a:bodyPr>
          <a:lstStyle>
            <a:lvl1pPr lvl="0" algn="r" rtl="0">
              <a:lnSpc>
                <a:spcPct val="100000"/>
              </a:lnSpc>
              <a:spcBef>
                <a:spcPts val="0"/>
              </a:spcBef>
              <a:spcAft>
                <a:spcPts val="0"/>
              </a:spcAft>
              <a:buSzPts val="1400"/>
              <a:buNone/>
              <a:defRPr sz="18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grpSp>
        <p:nvGrpSpPr>
          <p:cNvPr id="451" name="Google Shape;451;p13"/>
          <p:cNvGrpSpPr/>
          <p:nvPr/>
        </p:nvGrpSpPr>
        <p:grpSpPr>
          <a:xfrm>
            <a:off x="264119" y="2686763"/>
            <a:ext cx="976084" cy="127476"/>
            <a:chOff x="59225" y="213200"/>
            <a:chExt cx="1966325" cy="256800"/>
          </a:xfrm>
        </p:grpSpPr>
        <p:sp>
          <p:nvSpPr>
            <p:cNvPr id="452" name="Google Shape;452;p13"/>
            <p:cNvSpPr/>
            <p:nvPr/>
          </p:nvSpPr>
          <p:spPr>
            <a:xfrm>
              <a:off x="59225"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13"/>
            <p:cNvSpPr/>
            <p:nvPr/>
          </p:nvSpPr>
          <p:spPr>
            <a:xfrm>
              <a:off x="11015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4" name="Google Shape;454;p13"/>
          <p:cNvGrpSpPr/>
          <p:nvPr/>
        </p:nvGrpSpPr>
        <p:grpSpPr>
          <a:xfrm rot="10800000">
            <a:off x="8210713" y="4620729"/>
            <a:ext cx="699626" cy="127476"/>
            <a:chOff x="7367550" y="213200"/>
            <a:chExt cx="1409400" cy="256800"/>
          </a:xfrm>
        </p:grpSpPr>
        <p:sp>
          <p:nvSpPr>
            <p:cNvPr id="455" name="Google Shape;455;p13"/>
            <p:cNvSpPr/>
            <p:nvPr/>
          </p:nvSpPr>
          <p:spPr>
            <a:xfrm>
              <a:off x="78529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13"/>
            <p:cNvSpPr/>
            <p:nvPr/>
          </p:nvSpPr>
          <p:spPr>
            <a:xfrm>
              <a:off x="7367550" y="2132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7" name="Google Shape;457;p13"/>
          <p:cNvGrpSpPr/>
          <p:nvPr/>
        </p:nvGrpSpPr>
        <p:grpSpPr>
          <a:xfrm rot="10800000" flipH="1">
            <a:off x="1322894" y="148619"/>
            <a:ext cx="1120176" cy="127476"/>
            <a:chOff x="59225" y="3731075"/>
            <a:chExt cx="2256600" cy="256800"/>
          </a:xfrm>
        </p:grpSpPr>
        <p:sp>
          <p:nvSpPr>
            <p:cNvPr id="458" name="Google Shape;458;p13"/>
            <p:cNvSpPr/>
            <p:nvPr/>
          </p:nvSpPr>
          <p:spPr>
            <a:xfrm flipH="1">
              <a:off x="16148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13"/>
            <p:cNvSpPr/>
            <p:nvPr/>
          </p:nvSpPr>
          <p:spPr>
            <a:xfrm flipH="1">
              <a:off x="11706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13"/>
            <p:cNvSpPr/>
            <p:nvPr/>
          </p:nvSpPr>
          <p:spPr>
            <a:xfrm flipH="1">
              <a:off x="59225" y="373107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13"/>
            <p:cNvSpPr/>
            <p:nvPr/>
          </p:nvSpPr>
          <p:spPr>
            <a:xfrm flipH="1">
              <a:off x="20590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2" name="Google Shape;462;p13"/>
          <p:cNvGrpSpPr/>
          <p:nvPr/>
        </p:nvGrpSpPr>
        <p:grpSpPr>
          <a:xfrm rot="10800000" flipH="1">
            <a:off x="5651796" y="4920198"/>
            <a:ext cx="699626" cy="127476"/>
            <a:chOff x="7367550" y="213200"/>
            <a:chExt cx="1409400" cy="256800"/>
          </a:xfrm>
        </p:grpSpPr>
        <p:sp>
          <p:nvSpPr>
            <p:cNvPr id="463" name="Google Shape;463;p13"/>
            <p:cNvSpPr/>
            <p:nvPr/>
          </p:nvSpPr>
          <p:spPr>
            <a:xfrm>
              <a:off x="7852950" y="2132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13"/>
            <p:cNvSpPr/>
            <p:nvPr/>
          </p:nvSpPr>
          <p:spPr>
            <a:xfrm>
              <a:off x="7367550" y="2132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5" name="Google Shape;465;p13"/>
          <p:cNvGrpSpPr/>
          <p:nvPr/>
        </p:nvGrpSpPr>
        <p:grpSpPr>
          <a:xfrm>
            <a:off x="151897" y="4920198"/>
            <a:ext cx="1550555" cy="127476"/>
            <a:chOff x="5653350" y="1527950"/>
            <a:chExt cx="3123600" cy="256800"/>
          </a:xfrm>
        </p:grpSpPr>
        <p:sp>
          <p:nvSpPr>
            <p:cNvPr id="466" name="Google Shape;466;p13"/>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13"/>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13"/>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13"/>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13"/>
          <p:cNvGrpSpPr/>
          <p:nvPr/>
        </p:nvGrpSpPr>
        <p:grpSpPr>
          <a:xfrm rot="10800000" flipH="1">
            <a:off x="6970472" y="276091"/>
            <a:ext cx="1550555" cy="127476"/>
            <a:chOff x="5653350" y="2333400"/>
            <a:chExt cx="3123600" cy="256800"/>
          </a:xfrm>
        </p:grpSpPr>
        <p:sp>
          <p:nvSpPr>
            <p:cNvPr id="471" name="Google Shape;471;p13"/>
            <p:cNvSpPr/>
            <p:nvPr/>
          </p:nvSpPr>
          <p:spPr>
            <a:xfrm>
              <a:off x="78529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13"/>
            <p:cNvSpPr/>
            <p:nvPr/>
          </p:nvSpPr>
          <p:spPr>
            <a:xfrm>
              <a:off x="73421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13"/>
            <p:cNvSpPr/>
            <p:nvPr/>
          </p:nvSpPr>
          <p:spPr>
            <a:xfrm>
              <a:off x="61641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13"/>
            <p:cNvSpPr/>
            <p:nvPr/>
          </p:nvSpPr>
          <p:spPr>
            <a:xfrm>
              <a:off x="56533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5" name="Google Shape;475;p13"/>
          <p:cNvGrpSpPr/>
          <p:nvPr/>
        </p:nvGrpSpPr>
        <p:grpSpPr>
          <a:xfrm flipH="1">
            <a:off x="3382043" y="2085138"/>
            <a:ext cx="1550555" cy="127476"/>
            <a:chOff x="5653350" y="3055925"/>
            <a:chExt cx="3123600" cy="256800"/>
          </a:xfrm>
        </p:grpSpPr>
        <p:sp>
          <p:nvSpPr>
            <p:cNvPr id="476" name="Google Shape;476;p13"/>
            <p:cNvSpPr/>
            <p:nvPr/>
          </p:nvSpPr>
          <p:spPr>
            <a:xfrm>
              <a:off x="7852950" y="30559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13"/>
            <p:cNvSpPr/>
            <p:nvPr/>
          </p:nvSpPr>
          <p:spPr>
            <a:xfrm>
              <a:off x="6164150" y="30559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13"/>
            <p:cNvSpPr/>
            <p:nvPr/>
          </p:nvSpPr>
          <p:spPr>
            <a:xfrm>
              <a:off x="6674950" y="30559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3"/>
            <p:cNvSpPr/>
            <p:nvPr/>
          </p:nvSpPr>
          <p:spPr>
            <a:xfrm>
              <a:off x="5653350" y="30559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0" name="Google Shape;480;p13"/>
          <p:cNvGrpSpPr/>
          <p:nvPr/>
        </p:nvGrpSpPr>
        <p:grpSpPr>
          <a:xfrm rot="10800000" flipH="1">
            <a:off x="2097039" y="3639578"/>
            <a:ext cx="1550555" cy="127476"/>
            <a:chOff x="5653350" y="3636300"/>
            <a:chExt cx="3123600" cy="256800"/>
          </a:xfrm>
        </p:grpSpPr>
        <p:sp>
          <p:nvSpPr>
            <p:cNvPr id="481" name="Google Shape;481;p13"/>
            <p:cNvSpPr/>
            <p:nvPr/>
          </p:nvSpPr>
          <p:spPr>
            <a:xfrm flipH="1">
              <a:off x="7342150" y="36363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13"/>
            <p:cNvSpPr/>
            <p:nvPr/>
          </p:nvSpPr>
          <p:spPr>
            <a:xfrm flipH="1">
              <a:off x="8520150" y="36363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13"/>
            <p:cNvSpPr/>
            <p:nvPr/>
          </p:nvSpPr>
          <p:spPr>
            <a:xfrm>
              <a:off x="6164150" y="36363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13"/>
            <p:cNvSpPr/>
            <p:nvPr/>
          </p:nvSpPr>
          <p:spPr>
            <a:xfrm>
              <a:off x="5653350" y="36363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5" name="Google Shape;485;p13"/>
          <p:cNvGrpSpPr/>
          <p:nvPr/>
        </p:nvGrpSpPr>
        <p:grpSpPr>
          <a:xfrm rot="10800000" flipH="1">
            <a:off x="280947" y="1382067"/>
            <a:ext cx="1550555" cy="127476"/>
            <a:chOff x="5653350" y="4311450"/>
            <a:chExt cx="3123600" cy="256800"/>
          </a:xfrm>
        </p:grpSpPr>
        <p:sp>
          <p:nvSpPr>
            <p:cNvPr id="486" name="Google Shape;486;p13"/>
            <p:cNvSpPr/>
            <p:nvPr/>
          </p:nvSpPr>
          <p:spPr>
            <a:xfrm flipH="1">
              <a:off x="5653350" y="431145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13"/>
            <p:cNvSpPr/>
            <p:nvPr/>
          </p:nvSpPr>
          <p:spPr>
            <a:xfrm flipH="1">
              <a:off x="8009350" y="431145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13"/>
            <p:cNvSpPr/>
            <p:nvPr/>
          </p:nvSpPr>
          <p:spPr>
            <a:xfrm flipH="1">
              <a:off x="6831350" y="431145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13"/>
            <p:cNvSpPr/>
            <p:nvPr/>
          </p:nvSpPr>
          <p:spPr>
            <a:xfrm flipH="1">
              <a:off x="8520150" y="431145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0" name="Google Shape;490;p13"/>
          <p:cNvGrpSpPr/>
          <p:nvPr/>
        </p:nvGrpSpPr>
        <p:grpSpPr>
          <a:xfrm>
            <a:off x="3938184" y="722513"/>
            <a:ext cx="1550555" cy="127476"/>
            <a:chOff x="5653350" y="3055925"/>
            <a:chExt cx="3123600" cy="256800"/>
          </a:xfrm>
        </p:grpSpPr>
        <p:sp>
          <p:nvSpPr>
            <p:cNvPr id="491" name="Google Shape;491;p13"/>
            <p:cNvSpPr/>
            <p:nvPr/>
          </p:nvSpPr>
          <p:spPr>
            <a:xfrm>
              <a:off x="7852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3"/>
            <p:cNvSpPr/>
            <p:nvPr/>
          </p:nvSpPr>
          <p:spPr>
            <a:xfrm>
              <a:off x="61641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13"/>
            <p:cNvSpPr/>
            <p:nvPr/>
          </p:nvSpPr>
          <p:spPr>
            <a:xfrm>
              <a:off x="6674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13"/>
            <p:cNvSpPr/>
            <p:nvPr/>
          </p:nvSpPr>
          <p:spPr>
            <a:xfrm>
              <a:off x="56533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495"/>
        <p:cNvGrpSpPr/>
        <p:nvPr/>
      </p:nvGrpSpPr>
      <p:grpSpPr>
        <a:xfrm>
          <a:off x="0" y="0"/>
          <a:ext cx="0" cy="0"/>
          <a:chOff x="0" y="0"/>
          <a:chExt cx="0" cy="0"/>
        </a:xfrm>
      </p:grpSpPr>
      <p:sp>
        <p:nvSpPr>
          <p:cNvPr id="496" name="Google Shape;496;p14"/>
          <p:cNvSpPr txBox="1">
            <a:spLocks noGrp="1"/>
          </p:cNvSpPr>
          <p:nvPr>
            <p:ph type="title"/>
          </p:nvPr>
        </p:nvSpPr>
        <p:spPr>
          <a:xfrm flipH="1">
            <a:off x="2128050" y="2534375"/>
            <a:ext cx="4887900" cy="952800"/>
          </a:xfrm>
          <a:prstGeom prst="rect">
            <a:avLst/>
          </a:prstGeom>
        </p:spPr>
        <p:txBody>
          <a:bodyPr spcFirstLastPara="1" wrap="square" lIns="0"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14"/>
          <p:cNvSpPr txBox="1">
            <a:spLocks noGrp="1"/>
          </p:cNvSpPr>
          <p:nvPr>
            <p:ph type="title" idx="2" hasCustomPrompt="1"/>
          </p:nvPr>
        </p:nvSpPr>
        <p:spPr>
          <a:xfrm flipH="1">
            <a:off x="2806350" y="722525"/>
            <a:ext cx="3531300" cy="2088600"/>
          </a:xfrm>
          <a:prstGeom prst="rect">
            <a:avLst/>
          </a:prstGeom>
        </p:spPr>
        <p:txBody>
          <a:bodyPr spcFirstLastPara="1" wrap="square" lIns="0" tIns="91425" rIns="91425" bIns="91425" anchor="b" anchorCtr="0">
            <a:noAutofit/>
          </a:bodyPr>
          <a:lstStyle>
            <a:lvl1pPr lvl="0" algn="ctr" rtl="0">
              <a:spcBef>
                <a:spcPts val="0"/>
              </a:spcBef>
              <a:spcAft>
                <a:spcPts val="0"/>
              </a:spcAft>
              <a:buSzPts val="6000"/>
              <a:buNone/>
              <a:defRPr sz="15000" b="0">
                <a:latin typeface="Lato Black"/>
                <a:ea typeface="Lato Black"/>
                <a:cs typeface="Lato Black"/>
                <a:sym typeface="Lato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98" name="Google Shape;498;p14"/>
          <p:cNvSpPr txBox="1">
            <a:spLocks noGrp="1"/>
          </p:cNvSpPr>
          <p:nvPr>
            <p:ph type="subTitle" idx="1"/>
          </p:nvPr>
        </p:nvSpPr>
        <p:spPr>
          <a:xfrm flipH="1">
            <a:off x="3097200" y="3375725"/>
            <a:ext cx="2949600" cy="663900"/>
          </a:xfrm>
          <a:prstGeom prst="rect">
            <a:avLst/>
          </a:prstGeom>
        </p:spPr>
        <p:txBody>
          <a:bodyPr spcFirstLastPara="1" wrap="square" lIns="0"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99" name="Google Shape;499;p14"/>
          <p:cNvGrpSpPr/>
          <p:nvPr/>
        </p:nvGrpSpPr>
        <p:grpSpPr>
          <a:xfrm>
            <a:off x="796031" y="3288138"/>
            <a:ext cx="976084" cy="127476"/>
            <a:chOff x="59225" y="213200"/>
            <a:chExt cx="1966325" cy="256800"/>
          </a:xfrm>
        </p:grpSpPr>
        <p:sp>
          <p:nvSpPr>
            <p:cNvPr id="500" name="Google Shape;500;p14"/>
            <p:cNvSpPr/>
            <p:nvPr/>
          </p:nvSpPr>
          <p:spPr>
            <a:xfrm>
              <a:off x="59225"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14"/>
            <p:cNvSpPr/>
            <p:nvPr/>
          </p:nvSpPr>
          <p:spPr>
            <a:xfrm>
              <a:off x="11015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2" name="Google Shape;502;p14"/>
          <p:cNvGrpSpPr/>
          <p:nvPr/>
        </p:nvGrpSpPr>
        <p:grpSpPr>
          <a:xfrm rot="10800000">
            <a:off x="8088526" y="4679829"/>
            <a:ext cx="699626" cy="127476"/>
            <a:chOff x="7367550" y="213200"/>
            <a:chExt cx="1409400" cy="256800"/>
          </a:xfrm>
        </p:grpSpPr>
        <p:sp>
          <p:nvSpPr>
            <p:cNvPr id="503" name="Google Shape;503;p14"/>
            <p:cNvSpPr/>
            <p:nvPr/>
          </p:nvSpPr>
          <p:spPr>
            <a:xfrm>
              <a:off x="7852950" y="213200"/>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4"/>
            <p:cNvSpPr/>
            <p:nvPr/>
          </p:nvSpPr>
          <p:spPr>
            <a:xfrm>
              <a:off x="7367550" y="213200"/>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5" name="Google Shape;505;p14"/>
          <p:cNvGrpSpPr/>
          <p:nvPr/>
        </p:nvGrpSpPr>
        <p:grpSpPr>
          <a:xfrm rot="10800000" flipH="1">
            <a:off x="6171813" y="4251036"/>
            <a:ext cx="899675" cy="127476"/>
            <a:chOff x="59225" y="935725"/>
            <a:chExt cx="1812400" cy="256800"/>
          </a:xfrm>
        </p:grpSpPr>
        <p:sp>
          <p:nvSpPr>
            <p:cNvPr id="506" name="Google Shape;506;p14"/>
            <p:cNvSpPr/>
            <p:nvPr/>
          </p:nvSpPr>
          <p:spPr>
            <a:xfrm>
              <a:off x="59225" y="935725"/>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4"/>
            <p:cNvSpPr/>
            <p:nvPr/>
          </p:nvSpPr>
          <p:spPr>
            <a:xfrm>
              <a:off x="503425" y="935725"/>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4"/>
            <p:cNvSpPr/>
            <p:nvPr/>
          </p:nvSpPr>
          <p:spPr>
            <a:xfrm>
              <a:off x="947625" y="935725"/>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9" name="Google Shape;509;p14"/>
          <p:cNvGrpSpPr/>
          <p:nvPr/>
        </p:nvGrpSpPr>
        <p:grpSpPr>
          <a:xfrm rot="10800000" flipH="1">
            <a:off x="1322894" y="148619"/>
            <a:ext cx="1120176" cy="127476"/>
            <a:chOff x="59225" y="3731075"/>
            <a:chExt cx="2256600" cy="256800"/>
          </a:xfrm>
        </p:grpSpPr>
        <p:sp>
          <p:nvSpPr>
            <p:cNvPr id="510" name="Google Shape;510;p14"/>
            <p:cNvSpPr/>
            <p:nvPr/>
          </p:nvSpPr>
          <p:spPr>
            <a:xfrm flipH="1">
              <a:off x="16148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14"/>
            <p:cNvSpPr/>
            <p:nvPr/>
          </p:nvSpPr>
          <p:spPr>
            <a:xfrm flipH="1">
              <a:off x="11706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14"/>
            <p:cNvSpPr/>
            <p:nvPr/>
          </p:nvSpPr>
          <p:spPr>
            <a:xfrm flipH="1">
              <a:off x="59225" y="3731075"/>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4"/>
            <p:cNvSpPr/>
            <p:nvPr/>
          </p:nvSpPr>
          <p:spPr>
            <a:xfrm flipH="1">
              <a:off x="2059025" y="3731075"/>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4" name="Google Shape;514;p14"/>
          <p:cNvGrpSpPr/>
          <p:nvPr/>
        </p:nvGrpSpPr>
        <p:grpSpPr>
          <a:xfrm rot="10800000" flipH="1">
            <a:off x="8422302" y="951463"/>
            <a:ext cx="539041" cy="127476"/>
            <a:chOff x="2797275" y="213200"/>
            <a:chExt cx="1085900" cy="256800"/>
          </a:xfrm>
        </p:grpSpPr>
        <p:sp>
          <p:nvSpPr>
            <p:cNvPr id="515" name="Google Shape;515;p14"/>
            <p:cNvSpPr/>
            <p:nvPr/>
          </p:nvSpPr>
          <p:spPr>
            <a:xfrm>
              <a:off x="2797275"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4"/>
            <p:cNvSpPr/>
            <p:nvPr/>
          </p:nvSpPr>
          <p:spPr>
            <a:xfrm>
              <a:off x="3211825"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4"/>
            <p:cNvSpPr/>
            <p:nvPr/>
          </p:nvSpPr>
          <p:spPr>
            <a:xfrm>
              <a:off x="3626375"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8" name="Google Shape;518;p14"/>
          <p:cNvGrpSpPr/>
          <p:nvPr/>
        </p:nvGrpSpPr>
        <p:grpSpPr>
          <a:xfrm rot="10800000" flipH="1">
            <a:off x="3298583" y="4552360"/>
            <a:ext cx="699626" cy="127476"/>
            <a:chOff x="7367550" y="213200"/>
            <a:chExt cx="1409400" cy="256800"/>
          </a:xfrm>
        </p:grpSpPr>
        <p:sp>
          <p:nvSpPr>
            <p:cNvPr id="519" name="Google Shape;519;p14"/>
            <p:cNvSpPr/>
            <p:nvPr/>
          </p:nvSpPr>
          <p:spPr>
            <a:xfrm>
              <a:off x="7852950" y="213200"/>
              <a:ext cx="924000" cy="2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14"/>
            <p:cNvSpPr/>
            <p:nvPr/>
          </p:nvSpPr>
          <p:spPr>
            <a:xfrm>
              <a:off x="7367550" y="213200"/>
              <a:ext cx="256800" cy="25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1" name="Google Shape;521;p14"/>
          <p:cNvGrpSpPr/>
          <p:nvPr/>
        </p:nvGrpSpPr>
        <p:grpSpPr>
          <a:xfrm>
            <a:off x="280947" y="4804360"/>
            <a:ext cx="1550555" cy="127476"/>
            <a:chOff x="5653350" y="1527950"/>
            <a:chExt cx="3123600" cy="256800"/>
          </a:xfrm>
        </p:grpSpPr>
        <p:sp>
          <p:nvSpPr>
            <p:cNvPr id="522" name="Google Shape;522;p14"/>
            <p:cNvSpPr/>
            <p:nvPr/>
          </p:nvSpPr>
          <p:spPr>
            <a:xfrm>
              <a:off x="78529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4"/>
            <p:cNvSpPr/>
            <p:nvPr/>
          </p:nvSpPr>
          <p:spPr>
            <a:xfrm>
              <a:off x="73421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4"/>
            <p:cNvSpPr/>
            <p:nvPr/>
          </p:nvSpPr>
          <p:spPr>
            <a:xfrm flipH="1">
              <a:off x="5653350" y="152795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4"/>
            <p:cNvSpPr/>
            <p:nvPr/>
          </p:nvSpPr>
          <p:spPr>
            <a:xfrm flipH="1">
              <a:off x="6831350" y="152795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6" name="Google Shape;526;p14"/>
          <p:cNvGrpSpPr/>
          <p:nvPr/>
        </p:nvGrpSpPr>
        <p:grpSpPr>
          <a:xfrm rot="10800000" flipH="1">
            <a:off x="6970472" y="276091"/>
            <a:ext cx="1550555" cy="127476"/>
            <a:chOff x="5653350" y="2333400"/>
            <a:chExt cx="3123600" cy="256800"/>
          </a:xfrm>
        </p:grpSpPr>
        <p:sp>
          <p:nvSpPr>
            <p:cNvPr id="527" name="Google Shape;527;p14"/>
            <p:cNvSpPr/>
            <p:nvPr/>
          </p:nvSpPr>
          <p:spPr>
            <a:xfrm>
              <a:off x="78529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14"/>
            <p:cNvSpPr/>
            <p:nvPr/>
          </p:nvSpPr>
          <p:spPr>
            <a:xfrm>
              <a:off x="73421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4"/>
            <p:cNvSpPr/>
            <p:nvPr/>
          </p:nvSpPr>
          <p:spPr>
            <a:xfrm>
              <a:off x="6164150" y="233340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4"/>
            <p:cNvSpPr/>
            <p:nvPr/>
          </p:nvSpPr>
          <p:spPr>
            <a:xfrm>
              <a:off x="5653350" y="233340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1" name="Google Shape;531;p14"/>
          <p:cNvGrpSpPr/>
          <p:nvPr/>
        </p:nvGrpSpPr>
        <p:grpSpPr>
          <a:xfrm flipH="1">
            <a:off x="6096393" y="1780263"/>
            <a:ext cx="1550555" cy="127476"/>
            <a:chOff x="5653350" y="3055925"/>
            <a:chExt cx="3123600" cy="256800"/>
          </a:xfrm>
        </p:grpSpPr>
        <p:sp>
          <p:nvSpPr>
            <p:cNvPr id="532" name="Google Shape;532;p14"/>
            <p:cNvSpPr/>
            <p:nvPr/>
          </p:nvSpPr>
          <p:spPr>
            <a:xfrm>
              <a:off x="7852950" y="30559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14"/>
            <p:cNvSpPr/>
            <p:nvPr/>
          </p:nvSpPr>
          <p:spPr>
            <a:xfrm>
              <a:off x="6164150" y="30559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14"/>
            <p:cNvSpPr/>
            <p:nvPr/>
          </p:nvSpPr>
          <p:spPr>
            <a:xfrm>
              <a:off x="6674950" y="3055925"/>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4"/>
            <p:cNvSpPr/>
            <p:nvPr/>
          </p:nvSpPr>
          <p:spPr>
            <a:xfrm>
              <a:off x="5653350" y="3055925"/>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6" name="Google Shape;536;p14"/>
          <p:cNvGrpSpPr/>
          <p:nvPr/>
        </p:nvGrpSpPr>
        <p:grpSpPr>
          <a:xfrm rot="10800000" flipH="1">
            <a:off x="1546639" y="2384890"/>
            <a:ext cx="1550555" cy="127476"/>
            <a:chOff x="5653350" y="3636300"/>
            <a:chExt cx="3123600" cy="256800"/>
          </a:xfrm>
        </p:grpSpPr>
        <p:sp>
          <p:nvSpPr>
            <p:cNvPr id="537" name="Google Shape;537;p14"/>
            <p:cNvSpPr/>
            <p:nvPr/>
          </p:nvSpPr>
          <p:spPr>
            <a:xfrm flipH="1">
              <a:off x="7342150" y="36363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14"/>
            <p:cNvSpPr/>
            <p:nvPr/>
          </p:nvSpPr>
          <p:spPr>
            <a:xfrm flipH="1">
              <a:off x="8520150" y="363630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4"/>
            <p:cNvSpPr/>
            <p:nvPr/>
          </p:nvSpPr>
          <p:spPr>
            <a:xfrm>
              <a:off x="6164150" y="3636300"/>
              <a:ext cx="924000" cy="25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4"/>
            <p:cNvSpPr/>
            <p:nvPr/>
          </p:nvSpPr>
          <p:spPr>
            <a:xfrm>
              <a:off x="5653350" y="3636300"/>
              <a:ext cx="256800" cy="256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1" name="Google Shape;541;p14"/>
          <p:cNvGrpSpPr/>
          <p:nvPr/>
        </p:nvGrpSpPr>
        <p:grpSpPr>
          <a:xfrm rot="10800000" flipH="1">
            <a:off x="508797" y="1078942"/>
            <a:ext cx="1550555" cy="127476"/>
            <a:chOff x="5653350" y="4311450"/>
            <a:chExt cx="3123600" cy="256800"/>
          </a:xfrm>
        </p:grpSpPr>
        <p:sp>
          <p:nvSpPr>
            <p:cNvPr id="542" name="Google Shape;542;p14"/>
            <p:cNvSpPr/>
            <p:nvPr/>
          </p:nvSpPr>
          <p:spPr>
            <a:xfrm flipH="1">
              <a:off x="5653350" y="431145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4"/>
            <p:cNvSpPr/>
            <p:nvPr/>
          </p:nvSpPr>
          <p:spPr>
            <a:xfrm flipH="1">
              <a:off x="8009350" y="431145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4"/>
            <p:cNvSpPr/>
            <p:nvPr/>
          </p:nvSpPr>
          <p:spPr>
            <a:xfrm flipH="1">
              <a:off x="6831350" y="4311450"/>
              <a:ext cx="924000" cy="256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14"/>
            <p:cNvSpPr/>
            <p:nvPr/>
          </p:nvSpPr>
          <p:spPr>
            <a:xfrm flipH="1">
              <a:off x="8520150" y="4311450"/>
              <a:ext cx="256800" cy="25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6" name="Google Shape;546;p14"/>
          <p:cNvGrpSpPr/>
          <p:nvPr/>
        </p:nvGrpSpPr>
        <p:grpSpPr>
          <a:xfrm rot="10800000" flipH="1">
            <a:off x="7400847" y="2634930"/>
            <a:ext cx="1120176" cy="127476"/>
            <a:chOff x="59225" y="3731075"/>
            <a:chExt cx="2256600" cy="256800"/>
          </a:xfrm>
        </p:grpSpPr>
        <p:sp>
          <p:nvSpPr>
            <p:cNvPr id="547" name="Google Shape;547;p14"/>
            <p:cNvSpPr/>
            <p:nvPr/>
          </p:nvSpPr>
          <p:spPr>
            <a:xfrm flipH="1">
              <a:off x="16148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4"/>
            <p:cNvSpPr/>
            <p:nvPr/>
          </p:nvSpPr>
          <p:spPr>
            <a:xfrm flipH="1">
              <a:off x="11706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14"/>
            <p:cNvSpPr/>
            <p:nvPr/>
          </p:nvSpPr>
          <p:spPr>
            <a:xfrm flipH="1">
              <a:off x="59225" y="373107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14"/>
            <p:cNvSpPr/>
            <p:nvPr/>
          </p:nvSpPr>
          <p:spPr>
            <a:xfrm flipH="1">
              <a:off x="2059025" y="373107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1" name="Google Shape;551;p14"/>
          <p:cNvGrpSpPr/>
          <p:nvPr/>
        </p:nvGrpSpPr>
        <p:grpSpPr>
          <a:xfrm>
            <a:off x="4389634" y="465475"/>
            <a:ext cx="1550555" cy="127476"/>
            <a:chOff x="5653350" y="3055925"/>
            <a:chExt cx="3123600" cy="256800"/>
          </a:xfrm>
        </p:grpSpPr>
        <p:sp>
          <p:nvSpPr>
            <p:cNvPr id="552" name="Google Shape;552;p14"/>
            <p:cNvSpPr/>
            <p:nvPr/>
          </p:nvSpPr>
          <p:spPr>
            <a:xfrm>
              <a:off x="7852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14"/>
            <p:cNvSpPr/>
            <p:nvPr/>
          </p:nvSpPr>
          <p:spPr>
            <a:xfrm>
              <a:off x="61641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14"/>
            <p:cNvSpPr/>
            <p:nvPr/>
          </p:nvSpPr>
          <p:spPr>
            <a:xfrm>
              <a:off x="6674950" y="3055925"/>
              <a:ext cx="924000" cy="256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14"/>
            <p:cNvSpPr/>
            <p:nvPr/>
          </p:nvSpPr>
          <p:spPr>
            <a:xfrm>
              <a:off x="5653350" y="3055925"/>
              <a:ext cx="256800" cy="25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0" tIns="91425" rIns="91425" bIns="91425" anchor="t" anchorCtr="0">
            <a:noAutofit/>
          </a:bodyPr>
          <a:lstStyle>
            <a:lvl1pPr lvl="0" rtl="0">
              <a:spcBef>
                <a:spcPts val="0"/>
              </a:spcBef>
              <a:spcAft>
                <a:spcPts val="0"/>
              </a:spcAft>
              <a:buClr>
                <a:schemeClr val="dk1"/>
              </a:buClr>
              <a:buSzPts val="3500"/>
              <a:buFont typeface="Poppins Black"/>
              <a:buNone/>
              <a:defRPr sz="35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Lexend Tera"/>
              <a:buNone/>
              <a:defRPr sz="3500" b="1">
                <a:solidFill>
                  <a:schemeClr val="dk1"/>
                </a:solidFill>
                <a:latin typeface="Lexend Tera"/>
                <a:ea typeface="Lexend Tera"/>
                <a:cs typeface="Lexend Tera"/>
                <a:sym typeface="Lexend Tera"/>
              </a:defRPr>
            </a:lvl2pPr>
            <a:lvl3pPr lvl="2" rtl="0">
              <a:spcBef>
                <a:spcPts val="0"/>
              </a:spcBef>
              <a:spcAft>
                <a:spcPts val="0"/>
              </a:spcAft>
              <a:buClr>
                <a:schemeClr val="dk1"/>
              </a:buClr>
              <a:buSzPts val="3500"/>
              <a:buFont typeface="Lexend Tera"/>
              <a:buNone/>
              <a:defRPr sz="3500" b="1">
                <a:solidFill>
                  <a:schemeClr val="dk1"/>
                </a:solidFill>
                <a:latin typeface="Lexend Tera"/>
                <a:ea typeface="Lexend Tera"/>
                <a:cs typeface="Lexend Tera"/>
                <a:sym typeface="Lexend Tera"/>
              </a:defRPr>
            </a:lvl3pPr>
            <a:lvl4pPr lvl="3" rtl="0">
              <a:spcBef>
                <a:spcPts val="0"/>
              </a:spcBef>
              <a:spcAft>
                <a:spcPts val="0"/>
              </a:spcAft>
              <a:buClr>
                <a:schemeClr val="dk1"/>
              </a:buClr>
              <a:buSzPts val="3500"/>
              <a:buFont typeface="Lexend Tera"/>
              <a:buNone/>
              <a:defRPr sz="3500" b="1">
                <a:solidFill>
                  <a:schemeClr val="dk1"/>
                </a:solidFill>
                <a:latin typeface="Lexend Tera"/>
                <a:ea typeface="Lexend Tera"/>
                <a:cs typeface="Lexend Tera"/>
                <a:sym typeface="Lexend Tera"/>
              </a:defRPr>
            </a:lvl4pPr>
            <a:lvl5pPr lvl="4" rtl="0">
              <a:spcBef>
                <a:spcPts val="0"/>
              </a:spcBef>
              <a:spcAft>
                <a:spcPts val="0"/>
              </a:spcAft>
              <a:buClr>
                <a:schemeClr val="dk1"/>
              </a:buClr>
              <a:buSzPts val="3500"/>
              <a:buFont typeface="Lexend Tera"/>
              <a:buNone/>
              <a:defRPr sz="3500" b="1">
                <a:solidFill>
                  <a:schemeClr val="dk1"/>
                </a:solidFill>
                <a:latin typeface="Lexend Tera"/>
                <a:ea typeface="Lexend Tera"/>
                <a:cs typeface="Lexend Tera"/>
                <a:sym typeface="Lexend Tera"/>
              </a:defRPr>
            </a:lvl5pPr>
            <a:lvl6pPr lvl="5" rtl="0">
              <a:spcBef>
                <a:spcPts val="0"/>
              </a:spcBef>
              <a:spcAft>
                <a:spcPts val="0"/>
              </a:spcAft>
              <a:buClr>
                <a:schemeClr val="dk1"/>
              </a:buClr>
              <a:buSzPts val="3500"/>
              <a:buFont typeface="Lexend Tera"/>
              <a:buNone/>
              <a:defRPr sz="3500" b="1">
                <a:solidFill>
                  <a:schemeClr val="dk1"/>
                </a:solidFill>
                <a:latin typeface="Lexend Tera"/>
                <a:ea typeface="Lexend Tera"/>
                <a:cs typeface="Lexend Tera"/>
                <a:sym typeface="Lexend Tera"/>
              </a:defRPr>
            </a:lvl6pPr>
            <a:lvl7pPr lvl="6" rtl="0">
              <a:spcBef>
                <a:spcPts val="0"/>
              </a:spcBef>
              <a:spcAft>
                <a:spcPts val="0"/>
              </a:spcAft>
              <a:buClr>
                <a:schemeClr val="dk1"/>
              </a:buClr>
              <a:buSzPts val="3500"/>
              <a:buFont typeface="Lexend Tera"/>
              <a:buNone/>
              <a:defRPr sz="3500" b="1">
                <a:solidFill>
                  <a:schemeClr val="dk1"/>
                </a:solidFill>
                <a:latin typeface="Lexend Tera"/>
                <a:ea typeface="Lexend Tera"/>
                <a:cs typeface="Lexend Tera"/>
                <a:sym typeface="Lexend Tera"/>
              </a:defRPr>
            </a:lvl7pPr>
            <a:lvl8pPr lvl="7" rtl="0">
              <a:spcBef>
                <a:spcPts val="0"/>
              </a:spcBef>
              <a:spcAft>
                <a:spcPts val="0"/>
              </a:spcAft>
              <a:buClr>
                <a:schemeClr val="dk1"/>
              </a:buClr>
              <a:buSzPts val="3500"/>
              <a:buFont typeface="Lexend Tera"/>
              <a:buNone/>
              <a:defRPr sz="3500" b="1">
                <a:solidFill>
                  <a:schemeClr val="dk1"/>
                </a:solidFill>
                <a:latin typeface="Lexend Tera"/>
                <a:ea typeface="Lexend Tera"/>
                <a:cs typeface="Lexend Tera"/>
                <a:sym typeface="Lexend Tera"/>
              </a:defRPr>
            </a:lvl8pPr>
            <a:lvl9pPr lvl="8" rtl="0">
              <a:spcBef>
                <a:spcPts val="0"/>
              </a:spcBef>
              <a:spcAft>
                <a:spcPts val="0"/>
              </a:spcAft>
              <a:buClr>
                <a:schemeClr val="dk1"/>
              </a:buClr>
              <a:buSzPts val="3500"/>
              <a:buFont typeface="Lexend Tera"/>
              <a:buNone/>
              <a:defRPr sz="3500" b="1">
                <a:solidFill>
                  <a:schemeClr val="dk1"/>
                </a:solidFill>
                <a:latin typeface="Lexend Tera"/>
                <a:ea typeface="Lexend Tera"/>
                <a:cs typeface="Lexend Tera"/>
                <a:sym typeface="Lexend Ter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0"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7" r:id="rId6"/>
    <p:sldLayoutId id="2147483658" r:id="rId7"/>
    <p:sldLayoutId id="2147483659" r:id="rId8"/>
    <p:sldLayoutId id="2147483660" r:id="rId9"/>
    <p:sldLayoutId id="2147483661" r:id="rId10"/>
    <p:sldLayoutId id="2147483662" r:id="rId11"/>
    <p:sldLayoutId id="2147483666" r:id="rId12"/>
    <p:sldLayoutId id="2147483669" r:id="rId13"/>
    <p:sldLayoutId id="2147483672" r:id="rId14"/>
    <p:sldLayoutId id="2147483673" r:id="rId15"/>
    <p:sldLayoutId id="2147483677" r:id="rId16"/>
    <p:sldLayoutId id="2147483679" r:id="rId17"/>
    <p:sldLayoutId id="214748368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0"/>
        <p:cNvGrpSpPr/>
        <p:nvPr/>
      </p:nvGrpSpPr>
      <p:grpSpPr>
        <a:xfrm>
          <a:off x="0" y="0"/>
          <a:ext cx="0" cy="0"/>
          <a:chOff x="0" y="0"/>
          <a:chExt cx="0" cy="0"/>
        </a:xfrm>
      </p:grpSpPr>
      <p:sp>
        <p:nvSpPr>
          <p:cNvPr id="1172" name="Google Shape;1172;p38"/>
          <p:cNvSpPr txBox="1">
            <a:spLocks noGrp="1"/>
          </p:cNvSpPr>
          <p:nvPr>
            <p:ph type="ctrTitle"/>
          </p:nvPr>
        </p:nvSpPr>
        <p:spPr>
          <a:xfrm>
            <a:off x="617517" y="1354538"/>
            <a:ext cx="7947017" cy="204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GOLDEN RATIO CASE EXPLANATION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7" name="TextBox 6">
            <a:extLst>
              <a:ext uri="{FF2B5EF4-FFF2-40B4-BE49-F238E27FC236}">
                <a16:creationId xmlns:a16="http://schemas.microsoft.com/office/drawing/2014/main" id="{EFA9D5DB-4569-2F98-310A-F15AF7E705B8}"/>
              </a:ext>
            </a:extLst>
          </p:cNvPr>
          <p:cNvSpPr txBox="1"/>
          <p:nvPr/>
        </p:nvSpPr>
        <p:spPr>
          <a:xfrm>
            <a:off x="495759" y="1156770"/>
            <a:ext cx="8152482" cy="3724738"/>
          </a:xfrm>
          <a:prstGeom prst="rect">
            <a:avLst/>
          </a:prstGeom>
          <a:noFill/>
        </p:spPr>
        <p:txBody>
          <a:bodyPr wrap="square" rtlCol="0">
            <a:spAutoFit/>
          </a:bodyPr>
          <a:lstStyle/>
          <a:p>
            <a:pPr marL="0" marR="0">
              <a:lnSpc>
                <a:spcPct val="107000"/>
              </a:lnSpc>
              <a:spcBef>
                <a:spcPts val="0"/>
              </a:spcBef>
              <a:spcAft>
                <a:spcPts val="800"/>
              </a:spcAft>
            </a:pPr>
            <a:r>
              <a:rPr lang="en-US" sz="1600" kern="100" dirty="0">
                <a:latin typeface="Calibri" panose="020F0502020204030204" pitchFamily="34" charset="0"/>
                <a:ea typeface="Calibri" panose="020F0502020204030204" pitchFamily="34" charset="0"/>
                <a:cs typeface="Arial" panose="020B0604020202020204" pitchFamily="34" charset="0"/>
              </a:rPr>
              <a:t>- </a:t>
            </a:r>
            <a:r>
              <a:rPr lang="en-US" sz="1600" kern="100" dirty="0">
                <a:effectLst/>
                <a:latin typeface="Calibri" panose="020F0502020204030204" pitchFamily="34" charset="0"/>
                <a:ea typeface="Calibri" panose="020F0502020204030204" pitchFamily="34" charset="0"/>
                <a:cs typeface="Arial" panose="020B0604020202020204" pitchFamily="34" charset="0"/>
              </a:rPr>
              <a:t>Define a function </a:t>
            </a:r>
            <a:r>
              <a:rPr lang="en-US" sz="1600" b="1" kern="100" dirty="0">
                <a:effectLst/>
                <a:latin typeface="Calibri" panose="020F0502020204030204" pitchFamily="34" charset="0"/>
                <a:ea typeface="Calibri" panose="020F0502020204030204" pitchFamily="34" charset="0"/>
                <a:cs typeface="Arial" panose="020B0604020202020204" pitchFamily="34" charset="0"/>
              </a:rPr>
              <a:t>draw_golden_rect(x, y, width, height)</a:t>
            </a:r>
            <a:r>
              <a:rPr lang="en-US" sz="1600" kern="100" dirty="0">
                <a:effectLst/>
                <a:latin typeface="Calibri" panose="020F0502020204030204" pitchFamily="34" charset="0"/>
                <a:ea typeface="Calibri" panose="020F0502020204030204" pitchFamily="34" charset="0"/>
                <a:cs typeface="Arial" panose="020B0604020202020204" pitchFamily="34" charset="0"/>
              </a:rPr>
              <a:t> to draw a golden rectangle outline with the specified position and dimensions using OpenGL.</a:t>
            </a:r>
          </a:p>
          <a:p>
            <a:pPr marL="0" marR="0">
              <a:lnSpc>
                <a:spcPct val="107000"/>
              </a:lnSpc>
              <a:spcBef>
                <a:spcPts val="0"/>
              </a:spcBef>
              <a:spcAft>
                <a:spcPts val="800"/>
              </a:spcAft>
            </a:pPr>
            <a:r>
              <a:rPr lang="en-US" sz="1600" kern="100" dirty="0">
                <a:latin typeface="Calibri" panose="020F0502020204030204" pitchFamily="34" charset="0"/>
                <a:ea typeface="Calibri" panose="020F0502020204030204" pitchFamily="34" charset="0"/>
                <a:cs typeface="Arial" panose="020B0604020202020204" pitchFamily="34" charset="0"/>
              </a:rPr>
              <a:t>- </a:t>
            </a:r>
            <a:r>
              <a:rPr lang="en-US" sz="1600" kern="100" dirty="0">
                <a:effectLst/>
                <a:latin typeface="Calibri" panose="020F0502020204030204" pitchFamily="34" charset="0"/>
                <a:ea typeface="Calibri" panose="020F0502020204030204" pitchFamily="34" charset="0"/>
                <a:cs typeface="Arial" panose="020B0604020202020204" pitchFamily="34" charset="0"/>
              </a:rPr>
              <a:t>Define a recursive function </a:t>
            </a:r>
            <a:r>
              <a:rPr lang="en-US" sz="1600" b="1" kern="100" dirty="0">
                <a:effectLst/>
                <a:latin typeface="Calibri" panose="020F0502020204030204" pitchFamily="34" charset="0"/>
                <a:ea typeface="Calibri" panose="020F0502020204030204" pitchFamily="34" charset="0"/>
                <a:cs typeface="Arial" panose="020B0604020202020204" pitchFamily="34" charset="0"/>
              </a:rPr>
              <a:t>draw_regression(x, y, width, height, depth)</a:t>
            </a:r>
            <a:r>
              <a:rPr lang="en-US" sz="1600" kern="100" dirty="0">
                <a:effectLst/>
                <a:latin typeface="Calibri" panose="020F0502020204030204" pitchFamily="34" charset="0"/>
                <a:ea typeface="Calibri" panose="020F0502020204030204" pitchFamily="34" charset="0"/>
                <a:cs typeface="Arial" panose="020B0604020202020204" pitchFamily="34" charset="0"/>
              </a:rPr>
              <a:t> to draw a regression of golden rectangles.</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 If </a:t>
            </a:r>
            <a:r>
              <a:rPr lang="en-US" sz="1600" b="1" kern="100" dirty="0">
                <a:effectLst/>
                <a:latin typeface="Calibri" panose="020F0502020204030204" pitchFamily="34" charset="0"/>
                <a:ea typeface="Calibri" panose="020F0502020204030204" pitchFamily="34" charset="0"/>
                <a:cs typeface="Arial" panose="020B0604020202020204" pitchFamily="34" charset="0"/>
              </a:rPr>
              <a:t>depth</a:t>
            </a:r>
            <a:r>
              <a:rPr lang="en-US" sz="1600" kern="100" dirty="0">
                <a:effectLst/>
                <a:latin typeface="Calibri" panose="020F0502020204030204" pitchFamily="34" charset="0"/>
                <a:ea typeface="Calibri" panose="020F0502020204030204" pitchFamily="34" charset="0"/>
                <a:cs typeface="Arial" panose="020B0604020202020204" pitchFamily="34" charset="0"/>
              </a:rPr>
              <a:t> is less than or equal to 0, exit the recursion.</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 Draw a golden rectangle at the specified position and dimensions using </a:t>
            </a:r>
            <a:r>
              <a:rPr lang="en-US" sz="1600" b="1" kern="100" dirty="0">
                <a:effectLst/>
                <a:latin typeface="Calibri" panose="020F0502020204030204" pitchFamily="34" charset="0"/>
                <a:ea typeface="Calibri" panose="020F0502020204030204" pitchFamily="34" charset="0"/>
                <a:cs typeface="Arial" panose="020B0604020202020204" pitchFamily="34" charset="0"/>
              </a:rPr>
              <a:t>draw_golden_rect</a:t>
            </a:r>
            <a:r>
              <a:rPr lang="en-US" sz="16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 Calculate new dimensions and position for the next smaller golden rectangle based</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en-US" sz="1600" kern="100" dirty="0">
                <a:effectLst/>
                <a:latin typeface="Calibri" panose="020F0502020204030204" pitchFamily="34" charset="0"/>
                <a:ea typeface="Calibri" panose="020F0502020204030204" pitchFamily="34" charset="0"/>
                <a:cs typeface="Arial" panose="020B0604020202020204" pitchFamily="34" charset="0"/>
              </a:rPr>
              <a:t>on the golden ratio.</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 Recursively call </a:t>
            </a:r>
            <a:r>
              <a:rPr lang="en-US" sz="1600" b="1" kern="100" dirty="0">
                <a:effectLst/>
                <a:latin typeface="Calibri" panose="020F0502020204030204" pitchFamily="34" charset="0"/>
                <a:ea typeface="Calibri" panose="020F0502020204030204" pitchFamily="34" charset="0"/>
                <a:cs typeface="Arial" panose="020B0604020202020204" pitchFamily="34" charset="0"/>
              </a:rPr>
              <a:t>draw_regression</a:t>
            </a:r>
            <a:r>
              <a:rPr lang="en-US" sz="1600" kern="100" dirty="0">
                <a:effectLst/>
                <a:latin typeface="Calibri" panose="020F0502020204030204" pitchFamily="34" charset="0"/>
                <a:ea typeface="Calibri" panose="020F0502020204030204" pitchFamily="34" charset="0"/>
                <a:cs typeface="Arial" panose="020B0604020202020204" pitchFamily="34" charset="0"/>
              </a:rPr>
              <a:t> with the new parameters and decrement </a:t>
            </a:r>
            <a:r>
              <a:rPr lang="en-US" sz="1600" b="1" kern="100" dirty="0">
                <a:effectLst/>
                <a:latin typeface="Calibri" panose="020F0502020204030204" pitchFamily="34" charset="0"/>
                <a:ea typeface="Calibri" panose="020F0502020204030204" pitchFamily="34" charset="0"/>
                <a:cs typeface="Arial" panose="020B0604020202020204" pitchFamily="34" charset="0"/>
              </a:rPr>
              <a:t>depth</a:t>
            </a:r>
            <a:r>
              <a:rPr lang="en-US" sz="16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endParaRPr lang="en-US" dirty="0"/>
          </a:p>
        </p:txBody>
      </p:sp>
    </p:spTree>
    <p:extLst>
      <p:ext uri="{BB962C8B-B14F-4D97-AF65-F5344CB8AC3E}">
        <p14:creationId xmlns:p14="http://schemas.microsoft.com/office/powerpoint/2010/main" val="360334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8"/>
        <p:cNvGrpSpPr/>
        <p:nvPr/>
      </p:nvGrpSpPr>
      <p:grpSpPr>
        <a:xfrm>
          <a:off x="0" y="0"/>
          <a:ext cx="0" cy="0"/>
          <a:chOff x="0" y="0"/>
          <a:chExt cx="0" cy="0"/>
        </a:xfrm>
      </p:grpSpPr>
      <p:sp>
        <p:nvSpPr>
          <p:cNvPr id="1370" name="Google Shape;1370;p53"/>
          <p:cNvSpPr txBox="1">
            <a:spLocks noGrp="1"/>
          </p:cNvSpPr>
          <p:nvPr>
            <p:ph type="title" idx="2"/>
          </p:nvPr>
        </p:nvSpPr>
        <p:spPr>
          <a:xfrm flipH="1">
            <a:off x="2806350" y="722525"/>
            <a:ext cx="3531300" cy="20886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
                <a:latin typeface="Poppins ExtraBold"/>
                <a:ea typeface="Poppins ExtraBold"/>
                <a:cs typeface="Poppins ExtraBold"/>
                <a:sym typeface="Poppins ExtraBold"/>
              </a:rPr>
              <a:t>03</a:t>
            </a:r>
            <a:endParaRPr dirty="0">
              <a:latin typeface="Poppins ExtraBold"/>
              <a:ea typeface="Poppins ExtraBold"/>
              <a:cs typeface="Poppins ExtraBold"/>
              <a:sym typeface="Poppins ExtraBold"/>
            </a:endParaRPr>
          </a:p>
        </p:txBody>
      </p:sp>
      <p:sp>
        <p:nvSpPr>
          <p:cNvPr id="1371" name="Google Shape;1371;p53"/>
          <p:cNvSpPr txBox="1">
            <a:spLocks noGrp="1"/>
          </p:cNvSpPr>
          <p:nvPr>
            <p:ph type="title"/>
          </p:nvPr>
        </p:nvSpPr>
        <p:spPr>
          <a:xfrm flipH="1">
            <a:off x="991517" y="2534375"/>
            <a:ext cx="7171981" cy="952800"/>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 dirty="0"/>
              <a:t>Func display</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grpSp>
        <p:nvGrpSpPr>
          <p:cNvPr id="1312" name="Google Shape;1312;p51"/>
          <p:cNvGrpSpPr/>
          <p:nvPr/>
        </p:nvGrpSpPr>
        <p:grpSpPr>
          <a:xfrm>
            <a:off x="6957674" y="3187922"/>
            <a:ext cx="339253" cy="339253"/>
            <a:chOff x="5049725" y="249400"/>
            <a:chExt cx="481825" cy="481825"/>
          </a:xfrm>
        </p:grpSpPr>
        <p:sp>
          <p:nvSpPr>
            <p:cNvPr id="1313" name="Google Shape;1313;p51"/>
            <p:cNvSpPr/>
            <p:nvPr/>
          </p:nvSpPr>
          <p:spPr>
            <a:xfrm>
              <a:off x="5191775" y="560925"/>
              <a:ext cx="197625" cy="170300"/>
            </a:xfrm>
            <a:custGeom>
              <a:avLst/>
              <a:gdLst/>
              <a:ahLst/>
              <a:cxnLst/>
              <a:rect l="l" t="t" r="r" b="b"/>
              <a:pathLst>
                <a:path w="7905" h="6812" extrusionOk="0">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14" name="Google Shape;1314;p51"/>
            <p:cNvSpPr/>
            <p:nvPr/>
          </p:nvSpPr>
          <p:spPr>
            <a:xfrm>
              <a:off x="5049725" y="249400"/>
              <a:ext cx="481825" cy="396225"/>
            </a:xfrm>
            <a:custGeom>
              <a:avLst/>
              <a:gdLst/>
              <a:ahLst/>
              <a:cxnLst/>
              <a:rect l="l" t="t" r="r" b="b"/>
              <a:pathLst>
                <a:path w="19273" h="15849" extrusionOk="0">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327" name="Google Shape;1327;p51"/>
          <p:cNvGrpSpPr/>
          <p:nvPr/>
        </p:nvGrpSpPr>
        <p:grpSpPr>
          <a:xfrm>
            <a:off x="4432852" y="1335786"/>
            <a:ext cx="278296" cy="339253"/>
            <a:chOff x="3907325" y="2620775"/>
            <a:chExt cx="395250" cy="481825"/>
          </a:xfrm>
        </p:grpSpPr>
        <p:sp>
          <p:nvSpPr>
            <p:cNvPr id="1328" name="Google Shape;1328;p51"/>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29" name="Google Shape;1329;p51"/>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30" name="Google Shape;1330;p51"/>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31" name="Google Shape;1331;p51"/>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pic>
        <p:nvPicPr>
          <p:cNvPr id="3" name="Picture 2">
            <a:extLst>
              <a:ext uri="{FF2B5EF4-FFF2-40B4-BE49-F238E27FC236}">
                <a16:creationId xmlns:a16="http://schemas.microsoft.com/office/drawing/2014/main" id="{740A998B-EA6D-5DA8-95EF-C3386C47AC06}"/>
              </a:ext>
            </a:extLst>
          </p:cNvPr>
          <p:cNvPicPr>
            <a:picLocks noChangeAspect="1"/>
          </p:cNvPicPr>
          <p:nvPr/>
        </p:nvPicPr>
        <p:blipFill>
          <a:blip r:embed="rId3"/>
          <a:stretch>
            <a:fillRect/>
          </a:stretch>
        </p:blipFill>
        <p:spPr>
          <a:xfrm>
            <a:off x="222619" y="132202"/>
            <a:ext cx="8698761" cy="49135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3"/>
        <p:cNvGrpSpPr/>
        <p:nvPr/>
      </p:nvGrpSpPr>
      <p:grpSpPr>
        <a:xfrm>
          <a:off x="0" y="0"/>
          <a:ext cx="0" cy="0"/>
          <a:chOff x="0" y="0"/>
          <a:chExt cx="0" cy="0"/>
        </a:xfrm>
      </p:grpSpPr>
      <p:sp>
        <p:nvSpPr>
          <p:cNvPr id="1647" name="Google Shape;1647;p61"/>
          <p:cNvSpPr txBox="1"/>
          <p:nvPr/>
        </p:nvSpPr>
        <p:spPr>
          <a:xfrm>
            <a:off x="6948012" y="3433475"/>
            <a:ext cx="10086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Poppins Black"/>
                <a:ea typeface="Poppins Black"/>
                <a:cs typeface="Poppins Black"/>
                <a:sym typeface="Poppins Black"/>
              </a:rPr>
              <a:t>04</a:t>
            </a:r>
            <a:endParaRPr sz="2300" baseline="30000" dirty="0">
              <a:solidFill>
                <a:schemeClr val="lt1"/>
              </a:solidFill>
              <a:latin typeface="Poppins Black"/>
              <a:ea typeface="Poppins Black"/>
              <a:cs typeface="Poppins Black"/>
              <a:sym typeface="Poppins Black"/>
            </a:endParaRPr>
          </a:p>
        </p:txBody>
      </p:sp>
      <p:sp>
        <p:nvSpPr>
          <p:cNvPr id="9" name="TextBox 8">
            <a:extLst>
              <a:ext uri="{FF2B5EF4-FFF2-40B4-BE49-F238E27FC236}">
                <a16:creationId xmlns:a16="http://schemas.microsoft.com/office/drawing/2014/main" id="{3EBD7D79-63C9-6ED8-83DB-40E9E1178BAA}"/>
              </a:ext>
            </a:extLst>
          </p:cNvPr>
          <p:cNvSpPr txBox="1"/>
          <p:nvPr/>
        </p:nvSpPr>
        <p:spPr>
          <a:xfrm>
            <a:off x="936434" y="1477302"/>
            <a:ext cx="7271132" cy="3059940"/>
          </a:xfrm>
          <a:prstGeom prst="rect">
            <a:avLst/>
          </a:prstGeom>
          <a:noFill/>
        </p:spPr>
        <p:txBody>
          <a:bodyPr wrap="square" rtlCol="0">
            <a:spAutoFit/>
          </a:bodyPr>
          <a:lstStyle/>
          <a:p>
            <a:pPr marL="0" marR="0">
              <a:lnSpc>
                <a:spcPct val="107000"/>
              </a:lnSpc>
              <a:spcBef>
                <a:spcPts val="0"/>
              </a:spcBef>
              <a:spcAft>
                <a:spcPts val="800"/>
              </a:spcAft>
            </a:pPr>
            <a:r>
              <a:rPr lang="en-US" sz="1600" dirty="0"/>
              <a:t>- Define a function </a:t>
            </a:r>
            <a:r>
              <a:rPr lang="en-US" sz="1600" b="1" dirty="0"/>
              <a:t>display()</a:t>
            </a:r>
            <a:r>
              <a:rPr lang="en-US" sz="1600" dirty="0"/>
              <a:t> to set up the OpenGL rendering context:</a:t>
            </a:r>
          </a:p>
          <a:p>
            <a:pPr marL="0" marR="0">
              <a:lnSpc>
                <a:spcPct val="107000"/>
              </a:lnSpc>
              <a:spcBef>
                <a:spcPts val="0"/>
              </a:spcBef>
              <a:spcAft>
                <a:spcPts val="800"/>
              </a:spcAft>
            </a:pPr>
            <a:r>
              <a:rPr lang="en-US" sz="1600" dirty="0"/>
              <a:t>- Clear the color buffer.</a:t>
            </a:r>
          </a:p>
          <a:p>
            <a:pPr marL="0" marR="0">
              <a:lnSpc>
                <a:spcPct val="107000"/>
              </a:lnSpc>
              <a:spcBef>
                <a:spcPts val="0"/>
              </a:spcBef>
              <a:spcAft>
                <a:spcPts val="800"/>
              </a:spcAft>
            </a:pPr>
            <a:r>
              <a:rPr lang="en-US" sz="1600" dirty="0"/>
              <a:t>- Set the line color to black.</a:t>
            </a:r>
          </a:p>
          <a:p>
            <a:pPr marL="0" marR="0">
              <a:lnSpc>
                <a:spcPct val="107000"/>
              </a:lnSpc>
              <a:spcBef>
                <a:spcPts val="0"/>
              </a:spcBef>
              <a:spcAft>
                <a:spcPts val="800"/>
              </a:spcAft>
            </a:pPr>
            <a:r>
              <a:rPr lang="en-US" sz="1600" dirty="0"/>
              <a:t>- Calculate the initial dimensions and position of the largest golden rectangle that fits within the screen dimensions.</a:t>
            </a:r>
          </a:p>
          <a:p>
            <a:pPr marL="0" marR="0">
              <a:lnSpc>
                <a:spcPct val="107000"/>
              </a:lnSpc>
              <a:spcBef>
                <a:spcPts val="0"/>
              </a:spcBef>
              <a:spcAft>
                <a:spcPts val="800"/>
              </a:spcAft>
            </a:pPr>
            <a:r>
              <a:rPr lang="en-US" sz="1600" dirty="0"/>
              <a:t>- Draw the regression of golden rectangles using </a:t>
            </a:r>
            <a:r>
              <a:rPr lang="en-US" sz="1600" b="1" dirty="0"/>
              <a:t>draw_regression</a:t>
            </a:r>
            <a:r>
              <a:rPr lang="en-US" sz="1600" dirty="0"/>
              <a:t> with initial parameters.</a:t>
            </a:r>
          </a:p>
          <a:p>
            <a:pPr marL="0" marR="0">
              <a:lnSpc>
                <a:spcPct val="107000"/>
              </a:lnSpc>
              <a:spcBef>
                <a:spcPts val="0"/>
              </a:spcBef>
              <a:spcAft>
                <a:spcPts val="800"/>
              </a:spcAft>
            </a:pPr>
            <a:r>
              <a:rPr lang="en-US" sz="1600" dirty="0"/>
              <a:t>- Flush the OpenGL buffer to display the rendered graphics.</a:t>
            </a:r>
          </a:p>
          <a:p>
            <a:pPr marL="0" marR="0">
              <a:lnSpc>
                <a:spcPct val="107000"/>
              </a:lnSpc>
              <a:spcBef>
                <a:spcPts val="0"/>
              </a:spcBef>
              <a:spcAft>
                <a:spcPts val="800"/>
              </a:spcAft>
            </a:pP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7"/>
        <p:cNvGrpSpPr/>
        <p:nvPr/>
      </p:nvGrpSpPr>
      <p:grpSpPr>
        <a:xfrm>
          <a:off x="0" y="0"/>
          <a:ext cx="0" cy="0"/>
          <a:chOff x="0" y="0"/>
          <a:chExt cx="0" cy="0"/>
        </a:xfrm>
      </p:grpSpPr>
      <p:sp>
        <p:nvSpPr>
          <p:cNvPr id="1828" name="Google Shape;1828;p66"/>
          <p:cNvSpPr txBox="1">
            <a:spLocks noGrp="1"/>
          </p:cNvSpPr>
          <p:nvPr>
            <p:ph type="title" idx="2"/>
          </p:nvPr>
        </p:nvSpPr>
        <p:spPr>
          <a:xfrm flipH="1">
            <a:off x="5488750" y="982575"/>
            <a:ext cx="2949600" cy="2460000"/>
          </a:xfrm>
          <a:prstGeom prst="rect">
            <a:avLst/>
          </a:prstGeom>
        </p:spPr>
        <p:txBody>
          <a:bodyPr spcFirstLastPara="1" wrap="square" lIns="0" tIns="91425" rIns="91425" bIns="91425" anchor="b" anchorCtr="0">
            <a:noAutofit/>
          </a:bodyPr>
          <a:lstStyle/>
          <a:p>
            <a:pPr marL="0" lvl="0" indent="0" algn="ctr" rtl="0">
              <a:spcBef>
                <a:spcPts val="0"/>
              </a:spcBef>
              <a:spcAft>
                <a:spcPts val="0"/>
              </a:spcAft>
              <a:buNone/>
            </a:pPr>
            <a:r>
              <a:rPr lang="en">
                <a:latin typeface="Poppins ExtraBold"/>
                <a:ea typeface="Poppins ExtraBold"/>
                <a:cs typeface="Poppins ExtraBold"/>
                <a:sym typeface="Poppins ExtraBold"/>
              </a:rPr>
              <a:t>04</a:t>
            </a:r>
            <a:endParaRPr dirty="0">
              <a:latin typeface="Poppins ExtraBold"/>
              <a:ea typeface="Poppins ExtraBold"/>
              <a:cs typeface="Poppins ExtraBold"/>
              <a:sym typeface="Poppins ExtraBold"/>
            </a:endParaRPr>
          </a:p>
        </p:txBody>
      </p:sp>
      <p:sp>
        <p:nvSpPr>
          <p:cNvPr id="1830" name="Google Shape;1830;p66"/>
          <p:cNvSpPr txBox="1">
            <a:spLocks noGrp="1"/>
          </p:cNvSpPr>
          <p:nvPr>
            <p:ph type="title"/>
          </p:nvPr>
        </p:nvSpPr>
        <p:spPr>
          <a:xfrm flipH="1">
            <a:off x="690950" y="1819125"/>
            <a:ext cx="4887900" cy="9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CLASS reshape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grpSp>
        <p:nvGrpSpPr>
          <p:cNvPr id="1312" name="Google Shape;1312;p51"/>
          <p:cNvGrpSpPr/>
          <p:nvPr/>
        </p:nvGrpSpPr>
        <p:grpSpPr>
          <a:xfrm>
            <a:off x="6957674" y="3187922"/>
            <a:ext cx="339253" cy="339253"/>
            <a:chOff x="5049725" y="249400"/>
            <a:chExt cx="481825" cy="481825"/>
          </a:xfrm>
        </p:grpSpPr>
        <p:sp>
          <p:nvSpPr>
            <p:cNvPr id="1313" name="Google Shape;1313;p51"/>
            <p:cNvSpPr/>
            <p:nvPr/>
          </p:nvSpPr>
          <p:spPr>
            <a:xfrm>
              <a:off x="5191775" y="560925"/>
              <a:ext cx="197625" cy="170300"/>
            </a:xfrm>
            <a:custGeom>
              <a:avLst/>
              <a:gdLst/>
              <a:ahLst/>
              <a:cxnLst/>
              <a:rect l="l" t="t" r="r" b="b"/>
              <a:pathLst>
                <a:path w="7905" h="6812" extrusionOk="0">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14" name="Google Shape;1314;p51"/>
            <p:cNvSpPr/>
            <p:nvPr/>
          </p:nvSpPr>
          <p:spPr>
            <a:xfrm>
              <a:off x="5049725" y="249400"/>
              <a:ext cx="481825" cy="396225"/>
            </a:xfrm>
            <a:custGeom>
              <a:avLst/>
              <a:gdLst/>
              <a:ahLst/>
              <a:cxnLst/>
              <a:rect l="l" t="t" r="r" b="b"/>
              <a:pathLst>
                <a:path w="19273" h="15849" extrusionOk="0">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327" name="Google Shape;1327;p51"/>
          <p:cNvGrpSpPr/>
          <p:nvPr/>
        </p:nvGrpSpPr>
        <p:grpSpPr>
          <a:xfrm>
            <a:off x="4432852" y="1335786"/>
            <a:ext cx="278296" cy="339253"/>
            <a:chOff x="3907325" y="2620775"/>
            <a:chExt cx="395250" cy="481825"/>
          </a:xfrm>
        </p:grpSpPr>
        <p:sp>
          <p:nvSpPr>
            <p:cNvPr id="1328" name="Google Shape;1328;p51"/>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29" name="Google Shape;1329;p51"/>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30" name="Google Shape;1330;p51"/>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331" name="Google Shape;1331;p51"/>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pic>
        <p:nvPicPr>
          <p:cNvPr id="4" name="Picture 3">
            <a:extLst>
              <a:ext uri="{FF2B5EF4-FFF2-40B4-BE49-F238E27FC236}">
                <a16:creationId xmlns:a16="http://schemas.microsoft.com/office/drawing/2014/main" id="{43A2CC80-28F5-41FA-89D1-CFC938660FFD}"/>
              </a:ext>
            </a:extLst>
          </p:cNvPr>
          <p:cNvPicPr>
            <a:picLocks noChangeAspect="1"/>
          </p:cNvPicPr>
          <p:nvPr/>
        </p:nvPicPr>
        <p:blipFill>
          <a:blip r:embed="rId3"/>
          <a:stretch>
            <a:fillRect/>
          </a:stretch>
        </p:blipFill>
        <p:spPr>
          <a:xfrm>
            <a:off x="705080" y="110169"/>
            <a:ext cx="7509979" cy="4924540"/>
          </a:xfrm>
          <a:prstGeom prst="rect">
            <a:avLst/>
          </a:prstGeom>
        </p:spPr>
      </p:pic>
    </p:spTree>
    <p:extLst>
      <p:ext uri="{BB962C8B-B14F-4D97-AF65-F5344CB8AC3E}">
        <p14:creationId xmlns:p14="http://schemas.microsoft.com/office/powerpoint/2010/main" val="1531040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7"/>
        <p:cNvGrpSpPr/>
        <p:nvPr/>
      </p:nvGrpSpPr>
      <p:grpSpPr>
        <a:xfrm>
          <a:off x="0" y="0"/>
          <a:ext cx="0" cy="0"/>
          <a:chOff x="0" y="0"/>
          <a:chExt cx="0" cy="0"/>
        </a:xfrm>
      </p:grpSpPr>
      <p:sp>
        <p:nvSpPr>
          <p:cNvPr id="1891" name="Google Shape;1891;p70"/>
          <p:cNvSpPr/>
          <p:nvPr/>
        </p:nvSpPr>
        <p:spPr>
          <a:xfrm>
            <a:off x="4402383" y="1841616"/>
            <a:ext cx="339253" cy="31806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6" name="TextBox 15">
            <a:extLst>
              <a:ext uri="{FF2B5EF4-FFF2-40B4-BE49-F238E27FC236}">
                <a16:creationId xmlns:a16="http://schemas.microsoft.com/office/drawing/2014/main" id="{3B0141B8-237C-D25D-A955-7EB7F8F5C62B}"/>
              </a:ext>
            </a:extLst>
          </p:cNvPr>
          <p:cNvSpPr txBox="1"/>
          <p:nvPr/>
        </p:nvSpPr>
        <p:spPr>
          <a:xfrm>
            <a:off x="1134736" y="395467"/>
            <a:ext cx="7415498" cy="4576702"/>
          </a:xfrm>
          <a:prstGeom prst="rect">
            <a:avLst/>
          </a:prstGeom>
          <a:noFill/>
        </p:spPr>
        <p:txBody>
          <a:bodyPr wrap="square" rtlCol="0">
            <a:spAutoFit/>
          </a:bodyPr>
          <a:lstStyle/>
          <a:p>
            <a:pPr>
              <a:lnSpc>
                <a:spcPct val="150000"/>
              </a:lnSpc>
            </a:pPr>
            <a:r>
              <a:rPr lang="en-US" dirty="0"/>
              <a:t>- Define a function </a:t>
            </a:r>
            <a:r>
              <a:rPr lang="en-US" b="1" dirty="0"/>
              <a:t>reshape(width, height)</a:t>
            </a:r>
            <a:r>
              <a:rPr lang="en-US" dirty="0"/>
              <a:t> to handle screen resizing:</a:t>
            </a:r>
          </a:p>
          <a:p>
            <a:pPr>
              <a:lnSpc>
                <a:spcPct val="150000"/>
              </a:lnSpc>
            </a:pPr>
            <a:r>
              <a:rPr lang="en-US" dirty="0"/>
              <a:t>- Set the OpenGL viewport to cover the entire window.</a:t>
            </a:r>
          </a:p>
          <a:p>
            <a:pPr>
              <a:lnSpc>
                <a:spcPct val="150000"/>
              </a:lnSpc>
            </a:pPr>
            <a:r>
              <a:rPr lang="en-US" dirty="0"/>
              <a:t>- Configure the projection matrix to match the new window size.</a:t>
            </a:r>
          </a:p>
          <a:p>
            <a:pPr>
              <a:lnSpc>
                <a:spcPct val="150000"/>
              </a:lnSpc>
            </a:pPr>
            <a:r>
              <a:rPr lang="en-US" dirty="0"/>
              <a:t>- Define the main function </a:t>
            </a:r>
            <a:r>
              <a:rPr lang="en-US" b="1" dirty="0"/>
              <a:t>main()</a:t>
            </a:r>
            <a:r>
              <a:rPr lang="en-US" dirty="0"/>
              <a:t>:</a:t>
            </a:r>
          </a:p>
          <a:p>
            <a:pPr>
              <a:lnSpc>
                <a:spcPct val="150000"/>
              </a:lnSpc>
            </a:pPr>
            <a:r>
              <a:rPr lang="en-US" dirty="0"/>
              <a:t>- Initialize the GLUT library.</a:t>
            </a:r>
          </a:p>
          <a:p>
            <a:pPr>
              <a:lnSpc>
                <a:spcPct val="150000"/>
              </a:lnSpc>
            </a:pPr>
            <a:r>
              <a:rPr lang="en-US" dirty="0"/>
              <a:t>- Configure the display mode to use single buffering and RGB color.</a:t>
            </a:r>
          </a:p>
          <a:p>
            <a:pPr>
              <a:lnSpc>
                <a:spcPct val="150000"/>
              </a:lnSpc>
            </a:pPr>
            <a:r>
              <a:rPr lang="en-US" dirty="0"/>
              <a:t>- Set the initial window size.</a:t>
            </a:r>
          </a:p>
          <a:p>
            <a:pPr>
              <a:lnSpc>
                <a:spcPct val="150000"/>
              </a:lnSpc>
            </a:pPr>
            <a:r>
              <a:rPr lang="en-US" dirty="0"/>
              <a:t>- Create a window with the title "</a:t>
            </a:r>
            <a:r>
              <a:rPr lang="en-US" b="1" dirty="0"/>
              <a:t>Golden Rectangle Regression</a:t>
            </a:r>
            <a:r>
              <a:rPr lang="en-US" dirty="0"/>
              <a:t>."</a:t>
            </a:r>
          </a:p>
          <a:p>
            <a:pPr>
              <a:lnSpc>
                <a:spcPct val="150000"/>
              </a:lnSpc>
            </a:pPr>
            <a:r>
              <a:rPr lang="en-US" dirty="0"/>
              <a:t>- Set the background color to white.</a:t>
            </a:r>
          </a:p>
          <a:p>
            <a:pPr>
              <a:lnSpc>
                <a:spcPct val="150000"/>
              </a:lnSpc>
            </a:pPr>
            <a:r>
              <a:rPr lang="en-US" dirty="0"/>
              <a:t>- Specify the display and reshape functions to be used.</a:t>
            </a:r>
          </a:p>
          <a:p>
            <a:pPr>
              <a:lnSpc>
                <a:spcPct val="150000"/>
              </a:lnSpc>
            </a:pPr>
            <a:r>
              <a:rPr lang="en-US" dirty="0"/>
              <a:t>- Enter the GLUT event processing loop using </a:t>
            </a:r>
            <a:r>
              <a:rPr lang="en-US" b="1" dirty="0"/>
              <a:t>glutMainLoop()</a:t>
            </a:r>
            <a:r>
              <a:rPr lang="en-US" dirty="0"/>
              <a:t>.</a:t>
            </a:r>
          </a:p>
          <a:p>
            <a:pPr>
              <a:lnSpc>
                <a:spcPct val="150000"/>
              </a:lnSpc>
            </a:pPr>
            <a:r>
              <a:rPr lang="en-US" dirty="0"/>
              <a:t>- Check if the script is being run as the main program using </a:t>
            </a:r>
            <a:r>
              <a:rPr lang="en-US" b="1" dirty="0"/>
              <a:t>if __name__ == "__main__”</a:t>
            </a:r>
            <a:r>
              <a:rPr lang="en-US" dirty="0"/>
              <a:t>:.</a:t>
            </a:r>
          </a:p>
          <a:p>
            <a:pPr>
              <a:lnSpc>
                <a:spcPct val="150000"/>
              </a:lnSpc>
            </a:pPr>
            <a:r>
              <a:rPr lang="en-US" dirty="0"/>
              <a:t>- If it is the main program, call the </a:t>
            </a:r>
            <a:r>
              <a:rPr lang="en-US" b="1" dirty="0"/>
              <a:t>main()</a:t>
            </a:r>
            <a:r>
              <a:rPr lang="en-US" dirty="0"/>
              <a:t> function to start the application.</a:t>
            </a:r>
          </a:p>
          <a:p>
            <a:pPr>
              <a:lnSpc>
                <a:spcPct val="150000"/>
              </a:lnSpc>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3"/>
        <p:cNvGrpSpPr/>
        <p:nvPr/>
      </p:nvGrpSpPr>
      <p:grpSpPr>
        <a:xfrm>
          <a:off x="0" y="0"/>
          <a:ext cx="0" cy="0"/>
          <a:chOff x="0" y="0"/>
          <a:chExt cx="0" cy="0"/>
        </a:xfrm>
      </p:grpSpPr>
      <p:sp>
        <p:nvSpPr>
          <p:cNvPr id="1647" name="Google Shape;1647;p61"/>
          <p:cNvSpPr txBox="1"/>
          <p:nvPr/>
        </p:nvSpPr>
        <p:spPr>
          <a:xfrm>
            <a:off x="6948012" y="3433475"/>
            <a:ext cx="10086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chemeClr val="lt1"/>
                </a:solidFill>
                <a:latin typeface="Poppins Black"/>
                <a:ea typeface="Poppins Black"/>
                <a:cs typeface="Poppins Black"/>
                <a:sym typeface="Poppins Black"/>
              </a:rPr>
              <a:t>04</a:t>
            </a:r>
            <a:endParaRPr sz="2300" baseline="30000" dirty="0">
              <a:solidFill>
                <a:schemeClr val="lt1"/>
              </a:solidFill>
              <a:latin typeface="Poppins Black"/>
              <a:ea typeface="Poppins Black"/>
              <a:cs typeface="Poppins Black"/>
              <a:sym typeface="Poppins Black"/>
            </a:endParaRPr>
          </a:p>
        </p:txBody>
      </p:sp>
      <p:sp>
        <p:nvSpPr>
          <p:cNvPr id="9" name="TextBox 8">
            <a:extLst>
              <a:ext uri="{FF2B5EF4-FFF2-40B4-BE49-F238E27FC236}">
                <a16:creationId xmlns:a16="http://schemas.microsoft.com/office/drawing/2014/main" id="{3EBD7D79-63C9-6ED8-83DB-40E9E1178BAA}"/>
              </a:ext>
            </a:extLst>
          </p:cNvPr>
          <p:cNvSpPr txBox="1"/>
          <p:nvPr/>
        </p:nvSpPr>
        <p:spPr>
          <a:xfrm>
            <a:off x="710808" y="266022"/>
            <a:ext cx="7810959" cy="5006820"/>
          </a:xfrm>
          <a:prstGeom prst="rect">
            <a:avLst/>
          </a:prstGeom>
          <a:noFill/>
        </p:spPr>
        <p:txBody>
          <a:bodyPr wrap="square" rtlCol="0">
            <a:spAutoFit/>
          </a:bodyPr>
          <a:lstStyle/>
          <a:p>
            <a:pPr marL="0" marR="0">
              <a:lnSpc>
                <a:spcPct val="107000"/>
              </a:lnSpc>
              <a:spcBef>
                <a:spcPts val="0"/>
              </a:spcBef>
              <a:spcAft>
                <a:spcPts val="800"/>
              </a:spcAft>
            </a:pPr>
            <a:r>
              <a:rPr lang="en-US" sz="1600" dirty="0"/>
              <a:t>Now, let's see how the code executes:</a:t>
            </a:r>
          </a:p>
          <a:p>
            <a:pPr marL="0" marR="0">
              <a:lnSpc>
                <a:spcPct val="107000"/>
              </a:lnSpc>
              <a:spcBef>
                <a:spcPts val="0"/>
              </a:spcBef>
              <a:spcAft>
                <a:spcPts val="800"/>
              </a:spcAft>
            </a:pPr>
            <a:r>
              <a:rPr lang="en-US" sz="1600" dirty="0"/>
              <a:t>- Upon execution, the OpenGL window is created with a white background and displays a series of golden rectangles within it.</a:t>
            </a:r>
          </a:p>
          <a:p>
            <a:pPr marL="0" marR="0">
              <a:lnSpc>
                <a:spcPct val="107000"/>
              </a:lnSpc>
              <a:spcBef>
                <a:spcPts val="0"/>
              </a:spcBef>
              <a:spcAft>
                <a:spcPts val="800"/>
              </a:spcAft>
            </a:pPr>
            <a:r>
              <a:rPr lang="en-US" sz="1600" dirty="0"/>
              <a:t>- The `</a:t>
            </a:r>
            <a:r>
              <a:rPr lang="en-US" sz="1600" b="1" dirty="0"/>
              <a:t>draw_regression</a:t>
            </a:r>
            <a:r>
              <a:rPr lang="en-US" sz="1600" dirty="0"/>
              <a:t>` function recursively draws smaller golden rectangles within larger ones until the specified depth is reached.</a:t>
            </a:r>
          </a:p>
          <a:p>
            <a:pPr marL="0" marR="0">
              <a:lnSpc>
                <a:spcPct val="107000"/>
              </a:lnSpc>
              <a:spcBef>
                <a:spcPts val="0"/>
              </a:spcBef>
              <a:spcAft>
                <a:spcPts val="800"/>
              </a:spcAft>
            </a:pPr>
            <a:r>
              <a:rPr lang="en-US" sz="1600" dirty="0"/>
              <a:t>- </a:t>
            </a:r>
            <a:r>
              <a:rPr lang="en-US" sz="1600"/>
              <a:t>The </a:t>
            </a:r>
            <a:r>
              <a:rPr lang="en-US" sz="1600" b="1"/>
              <a:t>display</a:t>
            </a:r>
            <a:r>
              <a:rPr lang="en-US" sz="1600"/>
              <a:t> </a:t>
            </a:r>
            <a:r>
              <a:rPr lang="en-US" sz="1600" dirty="0"/>
              <a:t>function calculates the initial dimensions and position of the largest golden rectangle that fits within the screen and then </a:t>
            </a:r>
            <a:r>
              <a:rPr lang="en-US" sz="1600"/>
              <a:t>invokes </a:t>
            </a:r>
            <a:r>
              <a:rPr lang="en-US" sz="1600" b="1"/>
              <a:t>draw_regression</a:t>
            </a:r>
            <a:r>
              <a:rPr lang="en-US" sz="1600"/>
              <a:t> </a:t>
            </a:r>
            <a:r>
              <a:rPr lang="en-US" sz="1600" dirty="0"/>
              <a:t>to draw the series of rectangles.</a:t>
            </a:r>
          </a:p>
          <a:p>
            <a:pPr marL="0" marR="0">
              <a:lnSpc>
                <a:spcPct val="107000"/>
              </a:lnSpc>
              <a:spcBef>
                <a:spcPts val="0"/>
              </a:spcBef>
              <a:spcAft>
                <a:spcPts val="800"/>
              </a:spcAft>
            </a:pPr>
            <a:r>
              <a:rPr lang="en-US" sz="1600" dirty="0"/>
              <a:t>- Reshaping the window using </a:t>
            </a:r>
            <a:r>
              <a:rPr lang="en-US" sz="1600" b="1" dirty="0"/>
              <a:t>reshape</a:t>
            </a:r>
            <a:r>
              <a:rPr lang="en-US" sz="1600" dirty="0"/>
              <a:t> updates the viewport and projection matrix to match the new window size.</a:t>
            </a:r>
          </a:p>
          <a:p>
            <a:pPr marL="0" marR="0">
              <a:lnSpc>
                <a:spcPct val="107000"/>
              </a:lnSpc>
              <a:spcBef>
                <a:spcPts val="0"/>
              </a:spcBef>
              <a:spcAft>
                <a:spcPts val="800"/>
              </a:spcAft>
            </a:pPr>
            <a:r>
              <a:rPr lang="en-US" sz="1600" dirty="0"/>
              <a:t>- The </a:t>
            </a:r>
            <a:r>
              <a:rPr lang="en-US" sz="1600" b="1" dirty="0"/>
              <a:t>main()</a:t>
            </a:r>
            <a:r>
              <a:rPr lang="en-US" sz="1600" dirty="0"/>
              <a:t> function initializes GLUT, sets up the window, and enters the event processing loop.</a:t>
            </a:r>
          </a:p>
          <a:p>
            <a:pPr marL="0" marR="0">
              <a:lnSpc>
                <a:spcPct val="107000"/>
              </a:lnSpc>
              <a:spcBef>
                <a:spcPts val="0"/>
              </a:spcBef>
              <a:spcAft>
                <a:spcPts val="800"/>
              </a:spcAft>
            </a:pPr>
            <a:r>
              <a:rPr lang="en-US" sz="1600" dirty="0"/>
              <a:t>- When the script is run, it displays the golden rectangle regression, which consists of multiple nested golden rectangles. The recursion creates the appearance of rectangles getting smaller and smaller while maintaining the golden ratio.</a:t>
            </a:r>
          </a:p>
          <a:p>
            <a:pPr marL="0" marR="0">
              <a:lnSpc>
                <a:spcPct val="107000"/>
              </a:lnSpc>
              <a:spcBef>
                <a:spcPts val="0"/>
              </a:spcBef>
              <a:spcAft>
                <a:spcPts val="800"/>
              </a:spcAft>
            </a:pPr>
            <a:endParaRPr lang="en-US" sz="1600" dirty="0"/>
          </a:p>
        </p:txBody>
      </p:sp>
    </p:spTree>
    <p:extLst>
      <p:ext uri="{BB962C8B-B14F-4D97-AF65-F5344CB8AC3E}">
        <p14:creationId xmlns:p14="http://schemas.microsoft.com/office/powerpoint/2010/main" val="4173443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4"/>
        <p:cNvGrpSpPr/>
        <p:nvPr/>
      </p:nvGrpSpPr>
      <p:grpSpPr>
        <a:xfrm>
          <a:off x="0" y="0"/>
          <a:ext cx="0" cy="0"/>
          <a:chOff x="0" y="0"/>
          <a:chExt cx="0" cy="0"/>
        </a:xfrm>
      </p:grpSpPr>
      <p:sp>
        <p:nvSpPr>
          <p:cNvPr id="1835" name="Google Shape;1835;p67"/>
          <p:cNvSpPr txBox="1">
            <a:spLocks noGrp="1"/>
          </p:cNvSpPr>
          <p:nvPr>
            <p:ph type="title"/>
          </p:nvPr>
        </p:nvSpPr>
        <p:spPr>
          <a:xfrm>
            <a:off x="2620052" y="2004441"/>
            <a:ext cx="3851996" cy="9804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 sz="4400" dirty="0"/>
              <a:t>THANK YOU!</a:t>
            </a:r>
            <a:endParaRPr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39"/>
          <p:cNvSpPr txBox="1">
            <a:spLocks noGrp="1"/>
          </p:cNvSpPr>
          <p:nvPr>
            <p:ph type="title"/>
          </p:nvPr>
        </p:nvSpPr>
        <p:spPr>
          <a:xfrm>
            <a:off x="720000" y="47213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THIS EXPLANATION</a:t>
            </a:r>
            <a:endParaRPr dirty="0"/>
          </a:p>
        </p:txBody>
      </p:sp>
      <p:sp>
        <p:nvSpPr>
          <p:cNvPr id="1178" name="Google Shape;1178;p39"/>
          <p:cNvSpPr txBox="1">
            <a:spLocks noGrp="1"/>
          </p:cNvSpPr>
          <p:nvPr>
            <p:ph type="body" idx="1"/>
          </p:nvPr>
        </p:nvSpPr>
        <p:spPr>
          <a:xfrm>
            <a:off x="720000" y="1006701"/>
            <a:ext cx="7704000" cy="3599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dirty="0"/>
              <a:t>Here’s what we will go through in this presentation: </a:t>
            </a:r>
            <a:endParaRPr sz="1600" dirty="0"/>
          </a:p>
          <a:p>
            <a:pPr marL="457200" lvl="0" indent="-311150" algn="l" rtl="0">
              <a:lnSpc>
                <a:spcPct val="150000"/>
              </a:lnSpc>
              <a:spcBef>
                <a:spcPts val="0"/>
              </a:spcBef>
              <a:spcAft>
                <a:spcPts val="0"/>
              </a:spcAft>
              <a:buSzPts val="1300"/>
              <a:buChar char="●"/>
            </a:pPr>
            <a:r>
              <a:rPr lang="en" sz="1600" dirty="0"/>
              <a:t>Firstly, we will see the necessary libraries that has to be imported.</a:t>
            </a:r>
          </a:p>
          <a:p>
            <a:pPr marL="457200" lvl="0" indent="-311150" algn="l" rtl="0">
              <a:lnSpc>
                <a:spcPct val="150000"/>
              </a:lnSpc>
              <a:spcBef>
                <a:spcPts val="0"/>
              </a:spcBef>
              <a:spcAft>
                <a:spcPts val="0"/>
              </a:spcAft>
              <a:buSzPts val="1300"/>
              <a:buChar char="●"/>
            </a:pPr>
            <a:r>
              <a:rPr lang="en" sz="1600" dirty="0"/>
              <a:t>So, we will go through  the classes present in our code one by one.</a:t>
            </a:r>
          </a:p>
          <a:p>
            <a:pPr marL="457200" lvl="0" indent="-311150" algn="l" rtl="0">
              <a:lnSpc>
                <a:spcPct val="150000"/>
              </a:lnSpc>
              <a:spcBef>
                <a:spcPts val="0"/>
              </a:spcBef>
              <a:spcAft>
                <a:spcPts val="0"/>
              </a:spcAft>
              <a:buSzPts val="1300"/>
              <a:buChar char="●"/>
            </a:pPr>
            <a:r>
              <a:rPr lang="en" sz="1600" dirty="0"/>
              <a:t>While going through the classes we will see te working of their fucntions like what they are actually doing.</a:t>
            </a:r>
          </a:p>
          <a:p>
            <a:pPr marL="457200" lvl="0" indent="-311150" algn="l" rtl="0">
              <a:lnSpc>
                <a:spcPct val="150000"/>
              </a:lnSpc>
              <a:spcBef>
                <a:spcPts val="0"/>
              </a:spcBef>
              <a:spcAft>
                <a:spcPts val="0"/>
              </a:spcAft>
              <a:buSzPts val="1300"/>
              <a:buChar char="●"/>
            </a:pPr>
            <a:r>
              <a:rPr lang="en" sz="1600" dirty="0"/>
              <a:t>Then we will move towards the end where we will be calling the functions that we have defined in our code.</a:t>
            </a:r>
          </a:p>
          <a:p>
            <a:pPr marL="457200" lvl="0" indent="-311150" algn="l" rtl="0">
              <a:lnSpc>
                <a:spcPct val="150000"/>
              </a:lnSpc>
              <a:spcBef>
                <a:spcPts val="0"/>
              </a:spcBef>
              <a:spcAft>
                <a:spcPts val="0"/>
              </a:spcAft>
              <a:buSzPts val="1300"/>
              <a:buChar char="●"/>
            </a:pPr>
            <a:r>
              <a:rPr lang="en" sz="1600" dirty="0"/>
              <a:t>Finally we will see our main function.</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40"/>
          <p:cNvSpPr txBox="1">
            <a:spLocks noGrp="1"/>
          </p:cNvSpPr>
          <p:nvPr>
            <p:ph type="title"/>
          </p:nvPr>
        </p:nvSpPr>
        <p:spPr>
          <a:xfrm>
            <a:off x="1811200" y="1669339"/>
            <a:ext cx="291503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Libraries &amp; Setup</a:t>
            </a:r>
            <a:endParaRPr dirty="0"/>
          </a:p>
        </p:txBody>
      </p:sp>
      <p:sp>
        <p:nvSpPr>
          <p:cNvPr id="1184" name="Google Shape;1184;p40"/>
          <p:cNvSpPr txBox="1">
            <a:spLocks noGrp="1"/>
          </p:cNvSpPr>
          <p:nvPr>
            <p:ph type="subTitle" idx="1"/>
          </p:nvPr>
        </p:nvSpPr>
        <p:spPr>
          <a:xfrm>
            <a:off x="1811200" y="2126219"/>
            <a:ext cx="2484900" cy="695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Explanation of it’s functions in the class such as set, getX ,getY etc</a:t>
            </a:r>
            <a:endParaRPr dirty="0"/>
          </a:p>
        </p:txBody>
      </p:sp>
      <p:sp>
        <p:nvSpPr>
          <p:cNvPr id="1185" name="Google Shape;1185;p40"/>
          <p:cNvSpPr txBox="1">
            <a:spLocks noGrp="1"/>
          </p:cNvSpPr>
          <p:nvPr>
            <p:ph type="title" idx="2"/>
          </p:nvPr>
        </p:nvSpPr>
        <p:spPr>
          <a:xfrm>
            <a:off x="691017" y="1594075"/>
            <a:ext cx="1120200" cy="8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dirty="0"/>
          </a:p>
        </p:txBody>
      </p:sp>
      <p:sp>
        <p:nvSpPr>
          <p:cNvPr id="1186" name="Google Shape;1186;p40"/>
          <p:cNvSpPr txBox="1">
            <a:spLocks noGrp="1"/>
          </p:cNvSpPr>
          <p:nvPr>
            <p:ph type="title" idx="3"/>
          </p:nvPr>
        </p:nvSpPr>
        <p:spPr>
          <a:xfrm>
            <a:off x="5938506" y="1636288"/>
            <a:ext cx="359108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Func draw_golden_rect &amp; draw_regression</a:t>
            </a:r>
            <a:endParaRPr sz="1600" dirty="0"/>
          </a:p>
        </p:txBody>
      </p:sp>
      <p:sp>
        <p:nvSpPr>
          <p:cNvPr id="1187" name="Google Shape;1187;p40"/>
          <p:cNvSpPr txBox="1">
            <a:spLocks noGrp="1"/>
          </p:cNvSpPr>
          <p:nvPr>
            <p:ph type="subTitle" idx="4"/>
          </p:nvPr>
        </p:nvSpPr>
        <p:spPr>
          <a:xfrm>
            <a:off x="5945875" y="2126219"/>
            <a:ext cx="24849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Explanation of it’s functions such as getl, getr, getb etc</a:t>
            </a:r>
            <a:endParaRPr dirty="0"/>
          </a:p>
        </p:txBody>
      </p:sp>
      <p:sp>
        <p:nvSpPr>
          <p:cNvPr id="1188" name="Google Shape;1188;p40"/>
          <p:cNvSpPr txBox="1">
            <a:spLocks noGrp="1"/>
          </p:cNvSpPr>
          <p:nvPr>
            <p:ph type="title" idx="5"/>
          </p:nvPr>
        </p:nvSpPr>
        <p:spPr>
          <a:xfrm>
            <a:off x="4825575" y="1594075"/>
            <a:ext cx="1120200" cy="8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dirty="0"/>
          </a:p>
        </p:txBody>
      </p:sp>
      <p:sp>
        <p:nvSpPr>
          <p:cNvPr id="1189" name="Google Shape;1189;p40"/>
          <p:cNvSpPr txBox="1">
            <a:spLocks noGrp="1"/>
          </p:cNvSpPr>
          <p:nvPr>
            <p:ph type="title" idx="6"/>
          </p:nvPr>
        </p:nvSpPr>
        <p:spPr>
          <a:xfrm>
            <a:off x="1811199" y="3055328"/>
            <a:ext cx="323452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dirty="0"/>
              <a:t>Func display</a:t>
            </a:r>
            <a:endParaRPr sz="1900" dirty="0"/>
          </a:p>
        </p:txBody>
      </p:sp>
      <p:sp>
        <p:nvSpPr>
          <p:cNvPr id="1190" name="Google Shape;1190;p40"/>
          <p:cNvSpPr txBox="1">
            <a:spLocks noGrp="1"/>
          </p:cNvSpPr>
          <p:nvPr>
            <p:ph type="subTitle" idx="7"/>
          </p:nvPr>
        </p:nvSpPr>
        <p:spPr>
          <a:xfrm>
            <a:off x="1811200" y="3512208"/>
            <a:ext cx="2484900" cy="695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Explanation of it’s functions such as set, getb , gett, draw etc</a:t>
            </a:r>
            <a:endParaRPr dirty="0"/>
          </a:p>
        </p:txBody>
      </p:sp>
      <p:sp>
        <p:nvSpPr>
          <p:cNvPr id="1191" name="Google Shape;1191;p40"/>
          <p:cNvSpPr txBox="1">
            <a:spLocks noGrp="1"/>
          </p:cNvSpPr>
          <p:nvPr>
            <p:ph type="title" idx="8"/>
          </p:nvPr>
        </p:nvSpPr>
        <p:spPr>
          <a:xfrm>
            <a:off x="690950" y="2980071"/>
            <a:ext cx="1120200" cy="8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dirty="0"/>
          </a:p>
        </p:txBody>
      </p:sp>
      <p:sp>
        <p:nvSpPr>
          <p:cNvPr id="1192" name="Google Shape;1192;p40"/>
          <p:cNvSpPr txBox="1">
            <a:spLocks noGrp="1"/>
          </p:cNvSpPr>
          <p:nvPr>
            <p:ph type="title" idx="9"/>
          </p:nvPr>
        </p:nvSpPr>
        <p:spPr>
          <a:xfrm>
            <a:off x="5945874" y="3055328"/>
            <a:ext cx="3407446"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Func display </a:t>
            </a:r>
            <a:endParaRPr sz="2000" dirty="0"/>
          </a:p>
        </p:txBody>
      </p:sp>
      <p:sp>
        <p:nvSpPr>
          <p:cNvPr id="1193" name="Google Shape;1193;p40"/>
          <p:cNvSpPr txBox="1">
            <a:spLocks noGrp="1"/>
          </p:cNvSpPr>
          <p:nvPr>
            <p:ph type="subTitle" idx="13"/>
          </p:nvPr>
        </p:nvSpPr>
        <p:spPr>
          <a:xfrm>
            <a:off x="5945875" y="3512208"/>
            <a:ext cx="2484900" cy="695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Explanation of it’s functions such as SetWindow, SetViewport etc</a:t>
            </a:r>
            <a:endParaRPr dirty="0"/>
          </a:p>
        </p:txBody>
      </p:sp>
      <p:sp>
        <p:nvSpPr>
          <p:cNvPr id="1194" name="Google Shape;1194;p40"/>
          <p:cNvSpPr txBox="1">
            <a:spLocks noGrp="1"/>
          </p:cNvSpPr>
          <p:nvPr>
            <p:ph type="title" idx="14"/>
          </p:nvPr>
        </p:nvSpPr>
        <p:spPr>
          <a:xfrm>
            <a:off x="4825575" y="2980071"/>
            <a:ext cx="1120200" cy="8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
        <p:nvSpPr>
          <p:cNvPr id="1195" name="Google Shape;1195;p40"/>
          <p:cNvSpPr txBox="1">
            <a:spLocks noGrp="1"/>
          </p:cNvSpPr>
          <p:nvPr>
            <p:ph type="title" idx="15"/>
          </p:nvPr>
        </p:nvSpPr>
        <p:spPr>
          <a:xfrm>
            <a:off x="720000" y="47213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43"/>
          <p:cNvSpPr/>
          <p:nvPr/>
        </p:nvSpPr>
        <p:spPr>
          <a:xfrm>
            <a:off x="6020501" y="1655890"/>
            <a:ext cx="646800" cy="6471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3200" b="1" dirty="0">
                <a:latin typeface="Lexend Tera"/>
                <a:ea typeface="Lexend Tera"/>
                <a:cs typeface="Lexend Tera"/>
                <a:sym typeface="Lexend Tera"/>
              </a:rPr>
              <a:t>2</a:t>
            </a:r>
            <a:endParaRPr sz="3200" b="1" dirty="0">
              <a:latin typeface="Lexend Tera"/>
              <a:ea typeface="Lexend Tera"/>
              <a:cs typeface="Lexend Tera"/>
              <a:sym typeface="Lexend Tera"/>
            </a:endParaRPr>
          </a:p>
        </p:txBody>
      </p:sp>
      <p:sp>
        <p:nvSpPr>
          <p:cNvPr id="1213" name="Google Shape;1213;p43"/>
          <p:cNvSpPr/>
          <p:nvPr/>
        </p:nvSpPr>
        <p:spPr>
          <a:xfrm>
            <a:off x="2377547" y="1655890"/>
            <a:ext cx="646800" cy="6471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3200" b="1" dirty="0">
                <a:latin typeface="Lexend Tera"/>
                <a:ea typeface="Lexend Tera"/>
                <a:cs typeface="Lexend Tera"/>
                <a:sym typeface="Lexend Tera"/>
              </a:rPr>
              <a:t>1</a:t>
            </a:r>
            <a:endParaRPr sz="3200" b="1" dirty="0">
              <a:latin typeface="Lexend Tera"/>
              <a:ea typeface="Lexend Tera"/>
              <a:cs typeface="Lexend Tera"/>
              <a:sym typeface="Lexend Tera"/>
            </a:endParaRPr>
          </a:p>
        </p:txBody>
      </p:sp>
      <p:sp>
        <p:nvSpPr>
          <p:cNvPr id="1214" name="Google Shape;1214;p43"/>
          <p:cNvSpPr txBox="1">
            <a:spLocks noGrp="1"/>
          </p:cNvSpPr>
          <p:nvPr>
            <p:ph type="title" idx="4"/>
          </p:nvPr>
        </p:nvSpPr>
        <p:spPr>
          <a:xfrm>
            <a:off x="720000" y="472139"/>
            <a:ext cx="7704000" cy="5727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dirty="0"/>
              <a:t>LIBRARIES TO BE IMPORTED</a:t>
            </a:r>
            <a:endParaRPr dirty="0"/>
          </a:p>
        </p:txBody>
      </p:sp>
      <p:sp>
        <p:nvSpPr>
          <p:cNvPr id="1215" name="Google Shape;1215;p43"/>
          <p:cNvSpPr txBox="1">
            <a:spLocks noGrp="1"/>
          </p:cNvSpPr>
          <p:nvPr>
            <p:ph type="title"/>
          </p:nvPr>
        </p:nvSpPr>
        <p:spPr>
          <a:xfrm>
            <a:off x="1565299" y="2306907"/>
            <a:ext cx="2469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OpenGL.GLUT</a:t>
            </a:r>
            <a:endParaRPr dirty="0"/>
          </a:p>
        </p:txBody>
      </p:sp>
      <p:sp>
        <p:nvSpPr>
          <p:cNvPr id="1216" name="Google Shape;1216;p43"/>
          <p:cNvSpPr txBox="1">
            <a:spLocks noGrp="1"/>
          </p:cNvSpPr>
          <p:nvPr>
            <p:ph type="title" idx="2"/>
          </p:nvPr>
        </p:nvSpPr>
        <p:spPr>
          <a:xfrm>
            <a:off x="5109101" y="2306907"/>
            <a:ext cx="24696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OpenGL.GLU</a:t>
            </a:r>
            <a:endParaRPr dirty="0"/>
          </a:p>
        </p:txBody>
      </p:sp>
      <p:sp>
        <p:nvSpPr>
          <p:cNvPr id="6" name="Google Shape;1212;p43">
            <a:extLst>
              <a:ext uri="{FF2B5EF4-FFF2-40B4-BE49-F238E27FC236}">
                <a16:creationId xmlns:a16="http://schemas.microsoft.com/office/drawing/2014/main" id="{C3BA0C1D-9B33-07C1-2ECD-E60A71B46035}"/>
              </a:ext>
            </a:extLst>
          </p:cNvPr>
          <p:cNvSpPr/>
          <p:nvPr/>
        </p:nvSpPr>
        <p:spPr>
          <a:xfrm>
            <a:off x="2386749" y="3008561"/>
            <a:ext cx="646800" cy="6471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3200" b="1" dirty="0">
                <a:latin typeface="Lexend Tera"/>
                <a:ea typeface="Lexend Tera"/>
                <a:cs typeface="Lexend Tera"/>
                <a:sym typeface="Lexend Tera"/>
              </a:rPr>
              <a:t>3</a:t>
            </a:r>
            <a:endParaRPr sz="3200" b="1" dirty="0">
              <a:latin typeface="Lexend Tera"/>
              <a:ea typeface="Lexend Tera"/>
              <a:cs typeface="Lexend Tera"/>
              <a:sym typeface="Lexend Tera"/>
            </a:endParaRPr>
          </a:p>
        </p:txBody>
      </p:sp>
      <p:sp>
        <p:nvSpPr>
          <p:cNvPr id="10" name="Google Shape;1215;p43">
            <a:extLst>
              <a:ext uri="{FF2B5EF4-FFF2-40B4-BE49-F238E27FC236}">
                <a16:creationId xmlns:a16="http://schemas.microsoft.com/office/drawing/2014/main" id="{1607548E-E993-7D15-7339-2FA19A0785E3}"/>
              </a:ext>
            </a:extLst>
          </p:cNvPr>
          <p:cNvSpPr txBox="1">
            <a:spLocks/>
          </p:cNvSpPr>
          <p:nvPr/>
        </p:nvSpPr>
        <p:spPr>
          <a:xfrm>
            <a:off x="1510214" y="3655661"/>
            <a:ext cx="2469600" cy="5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ppins Black"/>
              <a:buNone/>
              <a:defRPr sz="23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2pPr>
            <a:lvl3pPr marR="0" lvl="2"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3pPr>
            <a:lvl4pPr marR="0" lvl="3"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4pPr>
            <a:lvl5pPr marR="0" lvl="4"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5pPr>
            <a:lvl6pPr marR="0" lvl="5"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6pPr>
            <a:lvl7pPr marR="0" lvl="6"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7pPr>
            <a:lvl8pPr marR="0" lvl="7"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8pPr>
            <a:lvl9pPr marR="0" lvl="8"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9pPr>
          </a:lstStyle>
          <a:p>
            <a:r>
              <a:rPr lang="en-US" dirty="0"/>
              <a:t>OpenGL.GL</a:t>
            </a:r>
          </a:p>
        </p:txBody>
      </p:sp>
      <p:sp>
        <p:nvSpPr>
          <p:cNvPr id="3" name="Google Shape;1213;p43">
            <a:extLst>
              <a:ext uri="{FF2B5EF4-FFF2-40B4-BE49-F238E27FC236}">
                <a16:creationId xmlns:a16="http://schemas.microsoft.com/office/drawing/2014/main" id="{52AF77A4-22BA-D50D-3715-27B0DED2178D}"/>
              </a:ext>
            </a:extLst>
          </p:cNvPr>
          <p:cNvSpPr/>
          <p:nvPr/>
        </p:nvSpPr>
        <p:spPr>
          <a:xfrm>
            <a:off x="6033321" y="3009128"/>
            <a:ext cx="646800" cy="6471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3200" b="1" dirty="0">
                <a:latin typeface="Lexend Tera"/>
                <a:ea typeface="Lexend Tera"/>
                <a:cs typeface="Lexend Tera"/>
                <a:sym typeface="Lexend Tera"/>
              </a:rPr>
              <a:t>4</a:t>
            </a:r>
            <a:endParaRPr sz="3200" b="1" dirty="0">
              <a:latin typeface="Lexend Tera"/>
              <a:ea typeface="Lexend Tera"/>
              <a:cs typeface="Lexend Tera"/>
              <a:sym typeface="Lexend Tera"/>
            </a:endParaRPr>
          </a:p>
        </p:txBody>
      </p:sp>
      <p:sp>
        <p:nvSpPr>
          <p:cNvPr id="4" name="Google Shape;1215;p43">
            <a:extLst>
              <a:ext uri="{FF2B5EF4-FFF2-40B4-BE49-F238E27FC236}">
                <a16:creationId xmlns:a16="http://schemas.microsoft.com/office/drawing/2014/main" id="{BFB0620B-91DE-02B9-EADF-107B969768F7}"/>
              </a:ext>
            </a:extLst>
          </p:cNvPr>
          <p:cNvSpPr txBox="1">
            <a:spLocks/>
          </p:cNvSpPr>
          <p:nvPr/>
        </p:nvSpPr>
        <p:spPr>
          <a:xfrm>
            <a:off x="5121918" y="3631790"/>
            <a:ext cx="2469600" cy="55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ppins Black"/>
              <a:buNone/>
              <a:defRPr sz="23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2pPr>
            <a:lvl3pPr marR="0" lvl="2"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3pPr>
            <a:lvl4pPr marR="0" lvl="3"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4pPr>
            <a:lvl5pPr marR="0" lvl="4"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5pPr>
            <a:lvl6pPr marR="0" lvl="5"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6pPr>
            <a:lvl7pPr marR="0" lvl="6"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7pPr>
            <a:lvl8pPr marR="0" lvl="7"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8pPr>
            <a:lvl9pPr marR="0" lvl="8" algn="l" rtl="0">
              <a:lnSpc>
                <a:spcPct val="100000"/>
              </a:lnSpc>
              <a:spcBef>
                <a:spcPts val="0"/>
              </a:spcBef>
              <a:spcAft>
                <a:spcPts val="0"/>
              </a:spcAft>
              <a:buClr>
                <a:schemeClr val="dk1"/>
              </a:buClr>
              <a:buSzPts val="3500"/>
              <a:buFont typeface="Lexend Tera"/>
              <a:buNone/>
              <a:defRPr sz="3500" b="1" i="0" u="none" strike="noStrike" cap="none">
                <a:solidFill>
                  <a:schemeClr val="dk1"/>
                </a:solidFill>
                <a:latin typeface="Lexend Tera"/>
                <a:ea typeface="Lexend Tera"/>
                <a:cs typeface="Lexend Tera"/>
                <a:sym typeface="Lexend Tera"/>
              </a:defRPr>
            </a:lvl9pPr>
          </a:lstStyle>
          <a:p>
            <a:r>
              <a:rPr lang="en-US" dirty="0"/>
              <a:t>math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4"/>
        <p:cNvGrpSpPr/>
        <p:nvPr/>
      </p:nvGrpSpPr>
      <p:grpSpPr>
        <a:xfrm>
          <a:off x="0" y="0"/>
          <a:ext cx="0" cy="0"/>
          <a:chOff x="0" y="0"/>
          <a:chExt cx="0" cy="0"/>
        </a:xfrm>
      </p:grpSpPr>
      <p:sp>
        <p:nvSpPr>
          <p:cNvPr id="1225" name="Google Shape;1225;p44"/>
          <p:cNvSpPr txBox="1">
            <a:spLocks noGrp="1"/>
          </p:cNvSpPr>
          <p:nvPr>
            <p:ph type="title" idx="2"/>
          </p:nvPr>
        </p:nvSpPr>
        <p:spPr>
          <a:xfrm>
            <a:off x="690950" y="722525"/>
            <a:ext cx="3531300" cy="2088600"/>
          </a:xfrm>
          <a:prstGeom prst="rect">
            <a:avLst/>
          </a:prstGeom>
        </p:spPr>
        <p:txBody>
          <a:bodyPr spcFirstLastPara="1" wrap="square" lIns="0" tIns="91425" rIns="91425" bIns="91425" anchor="b" anchorCtr="0">
            <a:noAutofit/>
          </a:bodyPr>
          <a:lstStyle/>
          <a:p>
            <a:pPr marL="0" lvl="0" indent="0" algn="l" rtl="0">
              <a:spcBef>
                <a:spcPts val="0"/>
              </a:spcBef>
              <a:spcAft>
                <a:spcPts val="0"/>
              </a:spcAft>
              <a:buNone/>
            </a:pPr>
            <a:r>
              <a:rPr lang="en">
                <a:latin typeface="Poppins ExtraBold"/>
                <a:ea typeface="Poppins ExtraBold"/>
                <a:cs typeface="Poppins ExtraBold"/>
                <a:sym typeface="Poppins ExtraBold"/>
              </a:rPr>
              <a:t>01</a:t>
            </a:r>
            <a:endParaRPr dirty="0">
              <a:latin typeface="Poppins ExtraBold"/>
              <a:ea typeface="Poppins ExtraBold"/>
              <a:cs typeface="Poppins ExtraBold"/>
              <a:sym typeface="Poppins ExtraBold"/>
            </a:endParaRPr>
          </a:p>
        </p:txBody>
      </p:sp>
      <p:sp>
        <p:nvSpPr>
          <p:cNvPr id="1226" name="Google Shape;1226;p44"/>
          <p:cNvSpPr txBox="1">
            <a:spLocks noGrp="1"/>
          </p:cNvSpPr>
          <p:nvPr>
            <p:ph type="title"/>
          </p:nvPr>
        </p:nvSpPr>
        <p:spPr>
          <a:xfrm>
            <a:off x="690950" y="2686775"/>
            <a:ext cx="5577648" cy="95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Libraries &amp; Setup</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pic>
        <p:nvPicPr>
          <p:cNvPr id="3" name="Picture 2">
            <a:extLst>
              <a:ext uri="{FF2B5EF4-FFF2-40B4-BE49-F238E27FC236}">
                <a16:creationId xmlns:a16="http://schemas.microsoft.com/office/drawing/2014/main" id="{F41B7C46-EEC1-3C30-B91A-6694C856F350}"/>
              </a:ext>
            </a:extLst>
          </p:cNvPr>
          <p:cNvPicPr>
            <a:picLocks noChangeAspect="1"/>
          </p:cNvPicPr>
          <p:nvPr/>
        </p:nvPicPr>
        <p:blipFill>
          <a:blip r:embed="rId3"/>
          <a:stretch>
            <a:fillRect/>
          </a:stretch>
        </p:blipFill>
        <p:spPr>
          <a:xfrm>
            <a:off x="1346341" y="484742"/>
            <a:ext cx="6451318" cy="44177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7" name="TextBox 6">
            <a:extLst>
              <a:ext uri="{FF2B5EF4-FFF2-40B4-BE49-F238E27FC236}">
                <a16:creationId xmlns:a16="http://schemas.microsoft.com/office/drawing/2014/main" id="{EFA9D5DB-4569-2F98-310A-F15AF7E705B8}"/>
              </a:ext>
            </a:extLst>
          </p:cNvPr>
          <p:cNvSpPr txBox="1"/>
          <p:nvPr/>
        </p:nvSpPr>
        <p:spPr>
          <a:xfrm>
            <a:off x="495759" y="1524902"/>
            <a:ext cx="8152482" cy="1971630"/>
          </a:xfrm>
          <a:prstGeom prst="rect">
            <a:avLst/>
          </a:prstGeom>
          <a:noFill/>
        </p:spPr>
        <p:txBody>
          <a:bodyPr wrap="square" rtlCol="0">
            <a:spAutoFit/>
          </a:bodyPr>
          <a:lstStyle/>
          <a:p>
            <a:pPr marL="0" marR="0">
              <a:lnSpc>
                <a:spcPct val="107000"/>
              </a:lnSpc>
              <a:spcBef>
                <a:spcPts val="0"/>
              </a:spcBef>
              <a:spcAft>
                <a:spcPts val="800"/>
              </a:spcAft>
            </a:pPr>
            <a:r>
              <a:rPr lang="en-US" dirty="0"/>
              <a:t>1. Import the necessary OpenGL modules.</a:t>
            </a:r>
          </a:p>
          <a:p>
            <a:pPr marL="0" marR="0">
              <a:lnSpc>
                <a:spcPct val="107000"/>
              </a:lnSpc>
              <a:spcBef>
                <a:spcPts val="0"/>
              </a:spcBef>
              <a:spcAft>
                <a:spcPts val="800"/>
              </a:spcAft>
            </a:pPr>
            <a:endParaRPr lang="en-US" dirty="0"/>
          </a:p>
          <a:p>
            <a:pPr marL="0" marR="0">
              <a:lnSpc>
                <a:spcPct val="107000"/>
              </a:lnSpc>
              <a:spcBef>
                <a:spcPts val="0"/>
              </a:spcBef>
              <a:spcAft>
                <a:spcPts val="800"/>
              </a:spcAft>
            </a:pPr>
            <a:r>
              <a:rPr lang="en-US" dirty="0"/>
              <a:t>2. Define constants for the screen window size: </a:t>
            </a:r>
            <a:r>
              <a:rPr lang="en-US" b="1" dirty="0"/>
              <a:t>SCREEN_WIDTH</a:t>
            </a:r>
            <a:r>
              <a:rPr lang="en-US" dirty="0"/>
              <a:t> and </a:t>
            </a:r>
            <a:r>
              <a:rPr lang="en-US" b="1" dirty="0"/>
              <a:t>SCREEN_HEIGHT</a:t>
            </a:r>
            <a:r>
              <a:rPr lang="en-US" dirty="0"/>
              <a:t>.</a:t>
            </a:r>
          </a:p>
          <a:p>
            <a:pPr marL="0" marR="0">
              <a:lnSpc>
                <a:spcPct val="107000"/>
              </a:lnSpc>
              <a:spcBef>
                <a:spcPts val="0"/>
              </a:spcBef>
              <a:spcAft>
                <a:spcPts val="800"/>
              </a:spcAft>
            </a:pPr>
            <a:endParaRPr lang="en-US" dirty="0"/>
          </a:p>
          <a:p>
            <a:pPr marL="0" marR="0">
              <a:lnSpc>
                <a:spcPct val="107000"/>
              </a:lnSpc>
              <a:spcBef>
                <a:spcPts val="0"/>
              </a:spcBef>
              <a:spcAft>
                <a:spcPts val="800"/>
              </a:spcAft>
            </a:pPr>
            <a:r>
              <a:rPr lang="en-US" dirty="0"/>
              <a:t>3. Define the golden ratio constant as </a:t>
            </a:r>
            <a:r>
              <a:rPr lang="en-US" b="1" dirty="0"/>
              <a:t>GOLDEN_RATIO</a:t>
            </a:r>
            <a:r>
              <a:rPr lang="en-US" dirty="0"/>
              <a:t>.</a:t>
            </a:r>
          </a:p>
          <a:p>
            <a:pPr marL="0" marR="0">
              <a:lnSpc>
                <a:spcPct val="107000"/>
              </a:lnSpc>
              <a:spcBef>
                <a:spcPts val="0"/>
              </a:spcBef>
              <a:spcAft>
                <a:spcPts val="800"/>
              </a:spcAft>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50"/>
          <p:cNvSpPr txBox="1">
            <a:spLocks noGrp="1"/>
          </p:cNvSpPr>
          <p:nvPr>
            <p:ph type="title" idx="2"/>
          </p:nvPr>
        </p:nvSpPr>
        <p:spPr>
          <a:xfrm flipH="1">
            <a:off x="4907050" y="722525"/>
            <a:ext cx="3531300" cy="2088600"/>
          </a:xfrm>
          <a:prstGeom prst="rect">
            <a:avLst/>
          </a:prstGeom>
        </p:spPr>
        <p:txBody>
          <a:bodyPr spcFirstLastPara="1" wrap="square" lIns="0" tIns="91425" rIns="91425" bIns="91425" anchor="b" anchorCtr="0">
            <a:noAutofit/>
          </a:bodyPr>
          <a:lstStyle/>
          <a:p>
            <a:pPr marL="0" lvl="0" indent="0" algn="r" rtl="0">
              <a:spcBef>
                <a:spcPts val="0"/>
              </a:spcBef>
              <a:spcAft>
                <a:spcPts val="0"/>
              </a:spcAft>
              <a:buNone/>
            </a:pPr>
            <a:r>
              <a:rPr lang="en">
                <a:latin typeface="Poppins ExtraBold"/>
                <a:ea typeface="Poppins ExtraBold"/>
                <a:cs typeface="Poppins ExtraBold"/>
                <a:sym typeface="Poppins ExtraBold"/>
              </a:rPr>
              <a:t>02</a:t>
            </a:r>
            <a:endParaRPr dirty="0">
              <a:latin typeface="Poppins ExtraBold"/>
              <a:ea typeface="Poppins ExtraBold"/>
              <a:cs typeface="Poppins ExtraBold"/>
              <a:sym typeface="Poppins ExtraBold"/>
            </a:endParaRPr>
          </a:p>
        </p:txBody>
      </p:sp>
      <p:sp>
        <p:nvSpPr>
          <p:cNvPr id="1278" name="Google Shape;1278;p50"/>
          <p:cNvSpPr txBox="1">
            <a:spLocks noGrp="1"/>
          </p:cNvSpPr>
          <p:nvPr>
            <p:ph type="title"/>
          </p:nvPr>
        </p:nvSpPr>
        <p:spPr>
          <a:xfrm flipH="1">
            <a:off x="539827" y="2686775"/>
            <a:ext cx="7898523" cy="952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Func draw_golden_rect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pic>
        <p:nvPicPr>
          <p:cNvPr id="3" name="Picture 2">
            <a:extLst>
              <a:ext uri="{FF2B5EF4-FFF2-40B4-BE49-F238E27FC236}">
                <a16:creationId xmlns:a16="http://schemas.microsoft.com/office/drawing/2014/main" id="{1809483B-AA65-1FB3-5A70-2D915501F3EE}"/>
              </a:ext>
            </a:extLst>
          </p:cNvPr>
          <p:cNvPicPr>
            <a:picLocks noChangeAspect="1"/>
          </p:cNvPicPr>
          <p:nvPr/>
        </p:nvPicPr>
        <p:blipFill>
          <a:blip r:embed="rId3"/>
          <a:stretch>
            <a:fillRect/>
          </a:stretch>
        </p:blipFill>
        <p:spPr>
          <a:xfrm>
            <a:off x="1244906" y="308472"/>
            <a:ext cx="6609349" cy="4572000"/>
          </a:xfrm>
          <a:prstGeom prst="rect">
            <a:avLst/>
          </a:prstGeom>
        </p:spPr>
      </p:pic>
    </p:spTree>
  </p:cSld>
  <p:clrMapOvr>
    <a:masterClrMapping/>
  </p:clrMapOvr>
</p:sld>
</file>

<file path=ppt/theme/theme1.xml><?xml version="1.0" encoding="utf-8"?>
<a:theme xmlns:a="http://schemas.openxmlformats.org/drawingml/2006/main" name="Let's Celebrate Morse Code Day by Slidesgo">
  <a:themeElements>
    <a:clrScheme name="Simple Light">
      <a:dk1>
        <a:srgbClr val="000000"/>
      </a:dk1>
      <a:lt1>
        <a:srgbClr val="FFFFFF"/>
      </a:lt1>
      <a:dk2>
        <a:srgbClr val="F05218"/>
      </a:dk2>
      <a:lt2>
        <a:srgbClr val="0F0FEB"/>
      </a:lt2>
      <a:accent1>
        <a:srgbClr val="FFD300"/>
      </a:accent1>
      <a:accent2>
        <a:srgbClr val="4DA82C"/>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767</Words>
  <Application>Microsoft Office PowerPoint</Application>
  <PresentationFormat>On-screen Show (16:9)</PresentationFormat>
  <Paragraphs>79</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Poppins Black</vt:lpstr>
      <vt:lpstr>Poppins SemiBold</vt:lpstr>
      <vt:lpstr>Lato Black</vt:lpstr>
      <vt:lpstr>Calibri</vt:lpstr>
      <vt:lpstr>Lexend Tera</vt:lpstr>
      <vt:lpstr>Lato</vt:lpstr>
      <vt:lpstr>Inria Sans</vt:lpstr>
      <vt:lpstr>Poppins ExtraBold</vt:lpstr>
      <vt:lpstr>Arial</vt:lpstr>
      <vt:lpstr>Let's Celebrate Morse Code Day by Slidesgo</vt:lpstr>
      <vt:lpstr>GOLDEN RATIO CASE EXPLANATION</vt:lpstr>
      <vt:lpstr>CONTENTS OF THIS EXPLANATION</vt:lpstr>
      <vt:lpstr>Libraries &amp; Setup</vt:lpstr>
      <vt:lpstr>LIBRARIES TO BE IMPORTED</vt:lpstr>
      <vt:lpstr>01</vt:lpstr>
      <vt:lpstr>PowerPoint Presentation</vt:lpstr>
      <vt:lpstr>PowerPoint Presentation</vt:lpstr>
      <vt:lpstr>02</vt:lpstr>
      <vt:lpstr>PowerPoint Presentation</vt:lpstr>
      <vt:lpstr>PowerPoint Presentation</vt:lpstr>
      <vt:lpstr>03</vt:lpstr>
      <vt:lpstr>PowerPoint Presentation</vt:lpstr>
      <vt:lpstr>PowerPoint Presentation</vt:lpstr>
      <vt:lpstr>04</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EXPLANATION</dc:title>
  <cp:lastModifiedBy>Syed Abid Hassan</cp:lastModifiedBy>
  <cp:revision>16</cp:revision>
  <dcterms:modified xsi:type="dcterms:W3CDTF">2023-10-03T07:06:54Z</dcterms:modified>
</cp:coreProperties>
</file>