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66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926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7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95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19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209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902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124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40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619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9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4/11/2023</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331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Trademark Infringement Through Blurring</a:t>
            </a:r>
          </a:p>
        </p:txBody>
      </p:sp>
      <p:sp>
        <p:nvSpPr>
          <p:cNvPr id="3" name="Subtitle 2"/>
          <p:cNvSpPr>
            <a:spLocks noGrp="1"/>
          </p:cNvSpPr>
          <p:nvPr>
            <p:ph type="subTitle" idx="1"/>
          </p:nvPr>
        </p:nvSpPr>
        <p:spPr/>
        <p:txBody>
          <a:bodyPr/>
          <a:lstStyle/>
          <a:p>
            <a:r>
              <a:t>Understanding the Concept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
            <a:pPr lvl="1"/>
            <a:r>
              <a:t>Introduction to Trademark Infringement</a:t>
            </a:r>
          </a:p>
          <a:p>
            <a:pPr lvl="1"/>
            <a:r>
              <a:t>Understanding Blurring</a:t>
            </a:r>
          </a:p>
          <a:p>
            <a:pPr lvl="1"/>
            <a:r>
              <a:t>Examples of Blurring</a:t>
            </a:r>
          </a:p>
          <a:p>
            <a:pPr lvl="1"/>
            <a:r>
              <a:t>Legal Remedies for Blurring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Trademark Infringement</a:t>
            </a:r>
          </a:p>
        </p:txBody>
      </p:sp>
      <p:sp>
        <p:nvSpPr>
          <p:cNvPr id="3" name="Content Placeholder 2"/>
          <p:cNvSpPr>
            <a:spLocks noGrp="1"/>
          </p:cNvSpPr>
          <p:nvPr>
            <p:ph idx="1"/>
          </p:nvPr>
        </p:nvSpPr>
        <p:spPr/>
        <p:txBody>
          <a:bodyPr/>
          <a:lstStyle/>
          <a:p/>
          <a:p>
            <a:pPr/>
            <a:r>
              <a:t>Trademark infringement is the unauthorized use of a trademark or service mark on or in connection with goods and/or services in a manner that is likely to cause confusion, deception, or mistake about the source of the goods and/or services.</a:t>
            </a:r>
          </a:p>
          <a:p>
            <a:pPr/>
            <a:r>
              <a:t>Blurring is a type of trademark infringement that occurs when a mark is used in a way that weakens its distinctiveness. This can happen when a mark is used in a way that is not consistent with its original purpose or when it is used in connection with goods or services that are not related to the mark's original use.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Blurring</a:t>
            </a:r>
          </a:p>
        </p:txBody>
      </p:sp>
      <p:sp>
        <p:nvSpPr>
          <p:cNvPr id="3" name="Content Placeholder 2"/>
          <p:cNvSpPr>
            <a:spLocks noGrp="1"/>
          </p:cNvSpPr>
          <p:nvPr>
            <p:ph idx="1"/>
          </p:nvPr>
        </p:nvSpPr>
        <p:spPr/>
        <p:txBody>
          <a:bodyPr/>
          <a:lstStyle/>
          <a:p/>
          <a:p>
            <a:pPr/>
            <a:r>
              <a:t>Blurring occurs when a trademark is used in a way that dilutes its distinctiveness. This can happen when a mark is used in connection with goods or services that are not related to the mark's original use. For example, if a well-known soft drink brand were to start selling clothing, this could be considered blurring because the mark is being used in connection with goods that are not related to its original use.</a:t>
            </a:r>
          </a:p>
          <a:p>
            <a:pPr/>
            <a:r>
              <a:t>Blurring can also occur when a mark is used in a way that is not consistent with its original purpose. For example, if a well-known fast food chain were to start using its mark to sell a line of luxury watches, this could be considered blurring because the mark is being used in a way that is not consistent with its original purpose.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Examples of Blurring</a:t>
            </a:r>
          </a:p>
        </p:txBody>
      </p:sp>
      <p:sp>
        <p:nvSpPr>
          <p:cNvPr id="3" name="Content Placeholder 2"/>
          <p:cNvSpPr>
            <a:spLocks noGrp="1"/>
          </p:cNvSpPr>
          <p:nvPr>
            <p:ph idx="1"/>
          </p:nvPr>
        </p:nvSpPr>
        <p:spPr/>
        <p:txBody>
          <a:bodyPr/>
          <a:lstStyle/>
          <a:p/>
          <a:p>
            <a:pPr/>
            <a:r>
              <a:t>There have been several high-profile cases of blurring in recent years. One example is the case of Tiffany &amp; Co. v. Costco Wholesale Corp. In this case, Costco was selling diamond engagement rings under the name 'Tiffany' without permission from Tiffany &amp; Co. This was considered blurring because the Tiffany mark was being used in connection with goods that were not related to its original use.</a:t>
            </a:r>
          </a:p>
          <a:p>
            <a:pPr/>
            <a:r>
              <a:t>Another example is the case of Louis Vuitton Malletier S.A. v. Haute Diggity Dog, LLC. In this case, Haute Diggity Dog was selling dog toys that were designed to look like Louis Vuitton handbags. This was considered blurring because the Louis Vuitton mark was being used in a way that was not consistent with its original purpose.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Legal Remedies for Blurring</a:t>
            </a:r>
          </a:p>
        </p:txBody>
      </p:sp>
      <p:sp>
        <p:nvSpPr>
          <p:cNvPr id="3" name="Content Placeholder 2"/>
          <p:cNvSpPr>
            <a:spLocks noGrp="1"/>
          </p:cNvSpPr>
          <p:nvPr>
            <p:ph idx="1"/>
          </p:nvPr>
        </p:nvSpPr>
        <p:spPr/>
        <p:txBody>
          <a:bodyPr/>
          <a:lstStyle/>
          <a:p/>
          <a:p>
            <a:pPr/>
            <a:r>
              <a:t>If a trademark owner believes that their mark is being blurred, they can take legal action to protect their rights. The most common legal remedy for blurring is a trademark infringement lawsuit. In this type of lawsuit, the trademark owner must prove that the defendant's use of the mark is likely to cause confusion, deception, or mistake about the source of the goods and/or services.</a:t>
            </a:r>
          </a:p>
          <a:p>
            <a:pPr/>
            <a:r>
              <a:t>If the trademark owner is successful in their lawsuit, they may be entitled to damages, which can include lost profits and the defendant's profits from the infringing use of the mark. In some cases, the trademark owner may also be entitled to an injunction, which would prevent the defendant from using the mark in the future.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pPr/>
            <a:r>
              <a:t>Blurring is a type of trademark infringement that can occur when a mark is used in a way that weakens its distinctiveness. Trademark owners can take legal action to protect their rights and seek damages if their mark is being blurred. It is important for businesses to be aware of the potential for blurring and to avoid using marks in a way that could be considered infringing.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Tw Cen MT</vt:lpstr>
      <vt:lpstr>Tw Cen MT Condensed</vt:lpstr>
      <vt:lpstr>Wingdings 3</vt:lpstr>
      <vt:lpstr>Integral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Ali Hamza</dc:creator>
  <cp:keywords/>
  <dc:description>generated using python-pptx</dc:description>
  <cp:lastModifiedBy>Ali Hamza</cp:lastModifiedBy>
  <cp:revision>3</cp:revision>
  <dcterms:created xsi:type="dcterms:W3CDTF">2013-01-27T09:14:16Z</dcterms:created>
  <dcterms:modified xsi:type="dcterms:W3CDTF">2023-04-11T20:27:02Z</dcterms:modified>
  <cp:category/>
</cp:coreProperties>
</file>