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tableStyles" Target="tableStyles.xml"/><Relationship Id="rId4" Type="http://schemas.openxmlformats.org/officeDocument/2006/relationships/theme" Target="theme/theme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BCAD085-E8A6-8845-BD4E-CB4CCA059FC4}"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7665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49261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876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5955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119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62093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4/11/2023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99020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4/11/2023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1249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405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66198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1935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BCAD085-E8A6-8845-BD4E-CB4CCA059FC4}" type="datetimeFigureOut">
              <a:rPr lang="en-US" smtClean="0"/>
              <a:t>4/11/2023</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1FF6DA9-008F-8B48-92A6-B652298478BF}" type="slidenum">
              <a:rPr lang="en-US" smtClean="0"/>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3318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Trademark Infringement through Blurring</a:t>
            </a:r>
          </a:p>
        </p:txBody>
      </p:sp>
      <p:sp>
        <p:nvSpPr>
          <p:cNvPr id="3" name="Subtitle 2"/>
          <p:cNvSpPr>
            <a:spLocks noGrp="1"/>
          </p:cNvSpPr>
          <p:nvPr>
            <p:ph type="subTitle" idx="1"/>
          </p:nvPr>
        </p:nvSpPr>
        <p:spPr/>
        <p:txBody>
          <a:bodyPr/>
          <a:lstStyle/>
          <a:p>
            <a:r>
              <a:t>Understanding the Concept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Agenda</a:t>
            </a:r>
          </a:p>
        </p:txBody>
      </p:sp>
      <p:sp>
        <p:nvSpPr>
          <p:cNvPr id="3" name="Content Placeholder 2"/>
          <p:cNvSpPr>
            <a:spLocks noGrp="1"/>
          </p:cNvSpPr>
          <p:nvPr>
            <p:ph idx="1"/>
          </p:nvPr>
        </p:nvSpPr>
        <p:spPr/>
        <p:txBody>
          <a:bodyPr/>
          <a:lstStyle/>
          <a:p/>
          <a:p>
            <a:pPr lvl="1"/>
            <a:r>
              <a:t>Introduction to Trademark Infringement through Blurring</a:t>
            </a:r>
          </a:p>
          <a:p>
            <a:pPr lvl="1"/>
            <a:r>
              <a:t>Examples of Blurring</a:t>
            </a:r>
          </a:p>
          <a:p>
            <a:pPr lvl="1"/>
            <a:r>
              <a:t>Legal Implications of Blurring</a:t>
            </a:r>
          </a:p>
          <a:p>
            <a:pPr lvl="1"/>
            <a:r>
              <a:t>Preventing Blurring</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p>
            <a:pPr/>
            <a:r>
              <a:t>Trademark infringement through blurring is a concept that refers to the unauthorized use of a trademark in a way that dilutes its distinctiveness. This can occur when a trademark is used in a way that is similar to the original, but not identical, and as a result, the original trademark loses its uniqueness and value.</a:t>
            </a:r>
          </a:p>
          <a:p>
            <a:pPr/>
            <a:r>
              <a:t>Blurring can occur in various ways, such as when a trademark is used in a different context or for a different product or service. It can also occur when a trademark is used in a modified form, such as when a logo is altered or a name is abbreviated.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Examples of Blurring</a:t>
            </a:r>
          </a:p>
        </p:txBody>
      </p:sp>
      <p:sp>
        <p:nvSpPr>
          <p:cNvPr id="3" name="Content Placeholder 2"/>
          <p:cNvSpPr>
            <a:spLocks noGrp="1"/>
          </p:cNvSpPr>
          <p:nvPr>
            <p:ph idx="1"/>
          </p:nvPr>
        </p:nvSpPr>
        <p:spPr/>
        <p:txBody>
          <a:bodyPr/>
          <a:lstStyle/>
          <a:p/>
          <a:p>
            <a:pPr/>
            <a:r>
              <a:t>Examples of blurring include the use of the name 'McDonald's' for a line of clothing or the use of the Nike 'swoosh' logo on a product that is not related to sports or fitness. In both cases, the original trademark loses its distinctiveness and value.</a:t>
            </a:r>
          </a:p>
          <a:p>
            <a:pPr lvl="1"/>
            <a:r>
              <a:t>Using a trademark in a different context</a:t>
            </a:r>
          </a:p>
          <a:p>
            <a:pPr lvl="1"/>
            <a:r>
              <a:t>Using a trademark for a different product or service</a:t>
            </a:r>
          </a:p>
          <a:p>
            <a:pPr lvl="1"/>
            <a:r>
              <a:t>Using a modified form of a trademark</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Legal Implications of Blurring</a:t>
            </a:r>
          </a:p>
        </p:txBody>
      </p:sp>
      <p:sp>
        <p:nvSpPr>
          <p:cNvPr id="3" name="Content Placeholder 2"/>
          <p:cNvSpPr>
            <a:spLocks noGrp="1"/>
          </p:cNvSpPr>
          <p:nvPr>
            <p:ph idx="1"/>
          </p:nvPr>
        </p:nvSpPr>
        <p:spPr/>
        <p:txBody>
          <a:bodyPr/>
          <a:lstStyle/>
          <a:p/>
          <a:p>
            <a:pPr/>
            <a:r>
              <a:t>Trademark infringement through blurring can have serious legal implications. The owner of the original trademark can sue for damages and seek an injunction to prevent further use of the trademark. The infringing party may also be required to pay for any profits made from the unauthorized use of the trademark.</a:t>
            </a:r>
          </a:p>
          <a:p>
            <a:pPr/>
            <a:r>
              <a:t>In addition, blurring can weaken the original trademark's distinctiveness and value, which can harm the owner's business and reputation. It can also confuse consumers and lead to a loss of goodwill.</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Preventing Blurring</a:t>
            </a:r>
          </a:p>
        </p:txBody>
      </p:sp>
      <p:sp>
        <p:nvSpPr>
          <p:cNvPr id="3" name="Content Placeholder 2"/>
          <p:cNvSpPr>
            <a:spLocks noGrp="1"/>
          </p:cNvSpPr>
          <p:nvPr>
            <p:ph idx="1"/>
          </p:nvPr>
        </p:nvSpPr>
        <p:spPr/>
        <p:txBody>
          <a:bodyPr/>
          <a:lstStyle/>
          <a:p/>
          <a:p>
            <a:pPr/>
            <a:r>
              <a:t>To prevent trademark infringement through blurring, trademark owners should monitor the use of their trademarks and take action against any unauthorized use. They should also be careful when licensing their trademarks and ensure that the license agreement includes clear guidelines on how the trademark can be used.</a:t>
            </a:r>
          </a:p>
          <a:p>
            <a:pPr/>
            <a:r>
              <a:t>Trademark owners can also register their trademarks with the relevant authorities and use the ® symbol to indicate that the trademark is registered. This can help deter potential infringers and provide legal protection.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p>
            <a:pPr/>
            <a:r>
              <a:t>Trademark infringement through blurring is a serious issue that can harm the value and distinctiveness of a trademark. It is important for trademark owners to monitor the use of their trademarks and take action against any unauthorized use to prevent blurring and protect their business and reputation.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TotalTime>
  <Words>0</Words>
  <Application>Microsoft Office PowerPoint</Application>
  <PresentationFormat>On-screen Show (4:3)</PresentationFormat>
  <Paragraphs>0</Paragraphs>
  <Slides>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0</vt:i4>
      </vt:variant>
    </vt:vector>
  </HeadingPairs>
  <TitlesOfParts>
    <vt:vector size="4" baseType="lpstr">
      <vt:lpstr>Tw Cen MT</vt:lpstr>
      <vt:lpstr>Tw Cen MT Condensed</vt:lpstr>
      <vt:lpstr>Wingdings 3</vt:lpstr>
      <vt:lpstr>Integral</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Ali Hamza</dc:creator>
  <cp:keywords/>
  <dc:description>generated using python-pptx</dc:description>
  <cp:lastModifiedBy>Ali Hamza</cp:lastModifiedBy>
  <cp:revision>3</cp:revision>
  <dcterms:created xsi:type="dcterms:W3CDTF">2013-01-27T09:14:16Z</dcterms:created>
  <dcterms:modified xsi:type="dcterms:W3CDTF">2023-04-11T20:27:02Z</dcterms:modified>
  <cp:category/>
</cp:coreProperties>
</file>