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66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9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95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19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209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902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2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0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61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9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31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7 Habits of Highly Effective People</a:t>
            </a:r>
          </a:p>
        </p:txBody>
      </p:sp>
      <p:sp>
        <p:nvSpPr>
          <p:cNvPr id="3" name="Subtitle 2"/>
          <p:cNvSpPr>
            <a:spLocks noGrp="1"/>
          </p:cNvSpPr>
          <p:nvPr>
            <p:ph type="subTitle" idx="1"/>
          </p:nvPr>
        </p:nvSpPr>
        <p:spPr/>
        <p:txBody>
          <a:bodyPr/>
          <a:lstStyle/>
          <a:p>
            <a:r>
              <a:t>A Postgraduate Level Overview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 7: Sharpen the Saw</a:t>
            </a:r>
          </a:p>
        </p:txBody>
      </p:sp>
      <p:sp>
        <p:nvSpPr>
          <p:cNvPr id="3" name="Content Placeholder 2"/>
          <p:cNvSpPr>
            <a:spLocks noGrp="1"/>
          </p:cNvSpPr>
          <p:nvPr>
            <p:ph idx="1"/>
          </p:nvPr>
        </p:nvSpPr>
        <p:spPr/>
        <p:txBody>
          <a:bodyPr/>
          <a:lstStyle/>
          <a:p/>
          <a:p>
            <a:pPr/>
            <a:r>
              <a:t>The seventh habit is about taking care of yourself physically, mentally, emotionally, and spiritually. It is about renewing yourself regularly so that you can continue to grow and improve.</a:t>
            </a:r>
          </a:p>
          <a:p>
            <a:pPr lvl="1"/>
            <a:r>
              <a:t>Exercise regularly</a:t>
            </a:r>
          </a:p>
          <a:p>
            <a:pPr lvl="1"/>
            <a:r>
              <a:t>Read and learn</a:t>
            </a:r>
          </a:p>
          <a:p>
            <a:pPr lvl="1"/>
            <a:r>
              <a:t>Meditate or pray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r>
              <a:t>In conclusion, Stephen Covey's 'The 7 Habits of Highly Effective People' is a powerful guide to personal and professional effectiveness. By adopting these habits, individuals can become more proactive, purposeful, and successful in all areas of their lives.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
            <a:pPr lvl="1"/>
            <a:r>
              <a:t>Introduction to Stephen Covey</a:t>
            </a:r>
          </a:p>
          <a:p>
            <a:pPr lvl="1"/>
            <a:r>
              <a:t>Overview of the 7 Habits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r>
              <a:t>Stephen Covey's book 'The 7 Habits of Highly Effective People' is a self-help book that has sold over 25 million copies worldwide. It is a guide to personal and professional effectiveness, and has been widely acclaimed as one of the most influential books of the 20th century.</a:t>
            </a:r>
          </a:p>
          <a:p>
            <a:pPr/>
            <a:r>
              <a:t>The book is based on the principle that true success is not just about achieving goals, but also about developing a strong character and building healthy relationships. Covey argues that by adopting the 7 habits, individuals can become more effective in all areas of their lives.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 1: Be Proactive</a:t>
            </a:r>
          </a:p>
        </p:txBody>
      </p:sp>
      <p:sp>
        <p:nvSpPr>
          <p:cNvPr id="3" name="Content Placeholder 2"/>
          <p:cNvSpPr>
            <a:spLocks noGrp="1"/>
          </p:cNvSpPr>
          <p:nvPr>
            <p:ph idx="1"/>
          </p:nvPr>
        </p:nvSpPr>
        <p:spPr/>
        <p:txBody>
          <a:bodyPr/>
          <a:lstStyle/>
          <a:p/>
          <a:p>
            <a:pPr/>
            <a:r>
              <a:t>The first habit is about taking responsibility for your life and your actions. It is about being proactive rather than reactive, and focusing on what you can control rather than what you can't.</a:t>
            </a:r>
          </a:p>
          <a:p>
            <a:pPr lvl="1"/>
            <a:r>
              <a:t>Take initiative</a:t>
            </a:r>
          </a:p>
          <a:p>
            <a:pPr lvl="1"/>
            <a:r>
              <a:t>Make things happen</a:t>
            </a:r>
          </a:p>
          <a:p>
            <a:pPr lvl="1"/>
            <a:r>
              <a:t>Focus on solutions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 2: Begin with the End in Mind</a:t>
            </a:r>
          </a:p>
        </p:txBody>
      </p:sp>
      <p:sp>
        <p:nvSpPr>
          <p:cNvPr id="3" name="Content Placeholder 2"/>
          <p:cNvSpPr>
            <a:spLocks noGrp="1"/>
          </p:cNvSpPr>
          <p:nvPr>
            <p:ph idx="1"/>
          </p:nvPr>
        </p:nvSpPr>
        <p:spPr/>
        <p:txBody>
          <a:bodyPr/>
          <a:lstStyle/>
          <a:p/>
          <a:p>
            <a:pPr/>
            <a:r>
              <a:t>The second habit is about having a clear vision of what you want to achieve in life. It is about setting goals and working towards them with purpose and intention.</a:t>
            </a:r>
          </a:p>
          <a:p>
            <a:pPr lvl="1"/>
            <a:r>
              <a:t>Define your mission and goals</a:t>
            </a:r>
          </a:p>
          <a:p>
            <a:pPr lvl="1"/>
            <a:r>
              <a:t>Create a personal mission statement</a:t>
            </a:r>
          </a:p>
          <a:p>
            <a:pPr lvl="1"/>
            <a:r>
              <a:t>Visualize your success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 3: Put First Things First</a:t>
            </a:r>
          </a:p>
        </p:txBody>
      </p:sp>
      <p:sp>
        <p:nvSpPr>
          <p:cNvPr id="3" name="Content Placeholder 2"/>
          <p:cNvSpPr>
            <a:spLocks noGrp="1"/>
          </p:cNvSpPr>
          <p:nvPr>
            <p:ph idx="1"/>
          </p:nvPr>
        </p:nvSpPr>
        <p:spPr/>
        <p:txBody>
          <a:bodyPr/>
          <a:lstStyle/>
          <a:p/>
          <a:p>
            <a:pPr/>
            <a:r>
              <a:t>The third habit is about prioritizing your time and energy on the things that matter most. It is about being disciplined and organized, and focusing on your most important goals.</a:t>
            </a:r>
          </a:p>
          <a:p>
            <a:pPr lvl="1"/>
            <a:r>
              <a:t>Identify your key roles and priorities</a:t>
            </a:r>
          </a:p>
          <a:p>
            <a:pPr lvl="1"/>
            <a:r>
              <a:t>Plan and prioritize your time</a:t>
            </a:r>
          </a:p>
          <a:p>
            <a:pPr lvl="1"/>
            <a:r>
              <a:t>Eliminate time-wasters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 4: Think Win-Win</a:t>
            </a:r>
          </a:p>
        </p:txBody>
      </p:sp>
      <p:sp>
        <p:nvSpPr>
          <p:cNvPr id="3" name="Content Placeholder 2"/>
          <p:cNvSpPr>
            <a:spLocks noGrp="1"/>
          </p:cNvSpPr>
          <p:nvPr>
            <p:ph idx="1"/>
          </p:nvPr>
        </p:nvSpPr>
        <p:spPr/>
        <p:txBody>
          <a:bodyPr/>
          <a:lstStyle/>
          <a:p/>
          <a:p>
            <a:pPr/>
            <a:r>
              <a:t>The fourth habit is about seeking mutual benefit in all interactions. It is about finding solutions that benefit both parties, rather than just one.</a:t>
            </a:r>
          </a:p>
          <a:p>
            <a:pPr lvl="1"/>
            <a:r>
              <a:t>Collaborate with others</a:t>
            </a:r>
          </a:p>
          <a:p>
            <a:pPr lvl="1"/>
            <a:r>
              <a:t>Build trust and relationships</a:t>
            </a:r>
          </a:p>
          <a:p>
            <a:pPr lvl="1"/>
            <a:r>
              <a:t>Value differences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 5: Seek First to Understand, Then to Be Understood</a:t>
            </a:r>
          </a:p>
        </p:txBody>
      </p:sp>
      <p:sp>
        <p:nvSpPr>
          <p:cNvPr id="3" name="Content Placeholder 2"/>
          <p:cNvSpPr>
            <a:spLocks noGrp="1"/>
          </p:cNvSpPr>
          <p:nvPr>
            <p:ph idx="1"/>
          </p:nvPr>
        </p:nvSpPr>
        <p:spPr/>
        <p:txBody>
          <a:bodyPr/>
          <a:lstStyle/>
          <a:p/>
          <a:p>
            <a:pPr/>
            <a:r>
              <a:t>The fifth habit is about listening to others with empathy and understanding. It is about seeking to understand their perspective before trying to make yourself understood.</a:t>
            </a:r>
          </a:p>
          <a:p>
            <a:pPr lvl="1"/>
            <a:r>
              <a:t>Listen actively</a:t>
            </a:r>
          </a:p>
          <a:p>
            <a:pPr lvl="1"/>
            <a:r>
              <a:t>Show empathy and respect</a:t>
            </a:r>
          </a:p>
          <a:p>
            <a:pPr lvl="1"/>
            <a:r>
              <a:t>Communicate clearly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 6: Synergize</a:t>
            </a:r>
          </a:p>
        </p:txBody>
      </p:sp>
      <p:sp>
        <p:nvSpPr>
          <p:cNvPr id="3" name="Content Placeholder 2"/>
          <p:cNvSpPr>
            <a:spLocks noGrp="1"/>
          </p:cNvSpPr>
          <p:nvPr>
            <p:ph idx="1"/>
          </p:nvPr>
        </p:nvSpPr>
        <p:spPr/>
        <p:txBody>
          <a:bodyPr/>
          <a:lstStyle/>
          <a:p/>
          <a:p>
            <a:pPr/>
            <a:r>
              <a:t>The sixth habit is about working together to achieve more than you could alone. It is about leveraging the strengths of others to create something greater than the sum of its parts.</a:t>
            </a:r>
          </a:p>
          <a:p>
            <a:pPr lvl="1"/>
            <a:r>
              <a:t>Collaborate creatively</a:t>
            </a:r>
          </a:p>
          <a:p>
            <a:pPr lvl="1"/>
            <a:r>
              <a:t>Value diversity</a:t>
            </a:r>
          </a:p>
          <a:p>
            <a:pPr lvl="1"/>
            <a:r>
              <a:t>Find win-win solutions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Tw Cen MT</vt:lpstr>
      <vt:lpstr>Tw Cen MT Condensed</vt:lpstr>
      <vt:lpstr>Wingdings 3</vt:lpstr>
      <vt:lpstr>Integral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Ali Hamza</dc:creator>
  <cp:keywords/>
  <dc:description>generated using python-pptx</dc:description>
  <cp:lastModifiedBy>Ali Hamza</cp:lastModifiedBy>
  <cp:revision>3</cp:revision>
  <dcterms:created xsi:type="dcterms:W3CDTF">2013-01-27T09:14:16Z</dcterms:created>
  <dcterms:modified xsi:type="dcterms:W3CDTF">2023-04-11T20:27:02Z</dcterms:modified>
  <cp:category/>
</cp:coreProperties>
</file>