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66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926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7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95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19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209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902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124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40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619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93552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4/11/2023</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331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Forces of Nature</a:t>
            </a:r>
          </a:p>
        </p:txBody>
      </p:sp>
      <p:sp>
        <p:nvSpPr>
          <p:cNvPr id="3" name="Subtitle 2"/>
          <p:cNvSpPr>
            <a:spLocks noGrp="1"/>
          </p:cNvSpPr>
          <p:nvPr>
            <p:ph type="subTitle" idx="1"/>
          </p:nvPr>
        </p:nvSpPr>
        <p:spPr/>
        <p:txBody>
          <a:bodyPr/>
          <a:lstStyle/>
          <a:p>
            <a:r>
              <a:t>A PhD level overview</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
            <a:pPr lvl="1"/>
            <a:r>
              <a:t>Introduction</a:t>
            </a:r>
          </a:p>
          <a:p>
            <a:pPr lvl="1"/>
            <a:r>
              <a:t>Gravity</a:t>
            </a:r>
          </a:p>
          <a:p>
            <a:pPr lvl="1"/>
            <a:r>
              <a:t>Electromagnetism</a:t>
            </a:r>
          </a:p>
          <a:p>
            <a:pPr lvl="1"/>
            <a:r>
              <a:t>Strong Nuclear Force</a:t>
            </a:r>
          </a:p>
          <a:p>
            <a:pPr lvl="1"/>
            <a:r>
              <a:t>Weak Nuclear Force</a:t>
            </a:r>
          </a:p>
          <a:p>
            <a:pPr lvl="1"/>
            <a:r>
              <a:t>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a:r>
              <a:t>Forces of nature are the fundamental interactions that govern the behavior of matter and energy in the universe. There are four fundamental forces of nature: gravity, electromagnetism, strong nuclear force, and weak nuclear force. In this presentation, we will discuss each of these forces in detail.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Gravity</a:t>
            </a:r>
          </a:p>
        </p:txBody>
      </p:sp>
      <p:sp>
        <p:nvSpPr>
          <p:cNvPr id="3" name="Content Placeholder 2"/>
          <p:cNvSpPr>
            <a:spLocks noGrp="1"/>
          </p:cNvSpPr>
          <p:nvPr>
            <p:ph idx="1"/>
          </p:nvPr>
        </p:nvSpPr>
        <p:spPr/>
        <p:txBody>
          <a:bodyPr/>
          <a:lstStyle/>
          <a:p/>
          <a:p>
            <a:pPr/>
            <a:r>
              <a:t>Gravity is the force that attracts two objects with mass towards each other. It is the weakest of the four fundamental forces, but it has an infinite range. Gravity is responsible for the motion of planets, stars, and galaxies.</a:t>
            </a:r>
          </a:p>
          <a:p>
            <a:pPr lvl="1"/>
            <a:r>
              <a:t>Newton's Law of Gravitation</a:t>
            </a:r>
          </a:p>
          <a:p>
            <a:pPr lvl="1"/>
            <a:r>
              <a:t>Einstein's Theory of General Relativity</a:t>
            </a:r>
          </a:p>
          <a:p>
            <a:pPr lvl="1"/>
            <a:r>
              <a:t>Gravitational Waves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Electromagnetism</a:t>
            </a:r>
          </a:p>
        </p:txBody>
      </p:sp>
      <p:sp>
        <p:nvSpPr>
          <p:cNvPr id="3" name="Content Placeholder 2"/>
          <p:cNvSpPr>
            <a:spLocks noGrp="1"/>
          </p:cNvSpPr>
          <p:nvPr>
            <p:ph idx="1"/>
          </p:nvPr>
        </p:nvSpPr>
        <p:spPr/>
        <p:txBody>
          <a:bodyPr/>
          <a:lstStyle/>
          <a:p/>
          <a:p>
            <a:pPr/>
            <a:r>
              <a:t>Electromagnetism is the force that governs the behavior of electrically charged particles. It is responsible for the behavior of atoms, molecules, and all chemical reactions. Electromagnetism is also responsible for the behavior of light and other forms of electromagnetic radiation.</a:t>
            </a:r>
          </a:p>
          <a:p>
            <a:pPr lvl="1"/>
            <a:r>
              <a:t>Coulomb's Law</a:t>
            </a:r>
          </a:p>
          <a:p>
            <a:pPr lvl="1"/>
            <a:r>
              <a:t>Maxwell's Equations</a:t>
            </a:r>
          </a:p>
          <a:p>
            <a:pPr lvl="1"/>
            <a:r>
              <a:t>Electromagnetic Waves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Strong Nuclear Force</a:t>
            </a:r>
          </a:p>
        </p:txBody>
      </p:sp>
      <p:sp>
        <p:nvSpPr>
          <p:cNvPr id="3" name="Content Placeholder 2"/>
          <p:cNvSpPr>
            <a:spLocks noGrp="1"/>
          </p:cNvSpPr>
          <p:nvPr>
            <p:ph idx="1"/>
          </p:nvPr>
        </p:nvSpPr>
        <p:spPr/>
        <p:txBody>
          <a:bodyPr/>
          <a:lstStyle/>
          <a:p/>
          <a:p>
            <a:pPr/>
            <a:r>
              <a:t>The strong nuclear force is the force that holds the nucleus of an atom together. It is the strongest of the four fundamental forces, but it has a very short range. The strong nuclear force is responsible for nuclear reactions and the energy production in stars.</a:t>
            </a:r>
          </a:p>
          <a:p>
            <a:pPr lvl="1"/>
            <a:r>
              <a:t>Nuclear Binding Energy</a:t>
            </a:r>
          </a:p>
          <a:p>
            <a:pPr lvl="1"/>
            <a:r>
              <a:t>Quarks and Gluons</a:t>
            </a:r>
          </a:p>
          <a:p>
            <a:pPr lvl="1"/>
            <a:r>
              <a:t>Hadrons and Mesons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Weak Nuclear Force</a:t>
            </a:r>
          </a:p>
        </p:txBody>
      </p:sp>
      <p:sp>
        <p:nvSpPr>
          <p:cNvPr id="3" name="Content Placeholder 2"/>
          <p:cNvSpPr>
            <a:spLocks noGrp="1"/>
          </p:cNvSpPr>
          <p:nvPr>
            <p:ph idx="1"/>
          </p:nvPr>
        </p:nvSpPr>
        <p:spPr/>
        <p:txBody>
          <a:bodyPr/>
          <a:lstStyle/>
          <a:p/>
          <a:p>
            <a:pPr/>
            <a:r>
              <a:t>The weak nuclear force is responsible for radioactive decay and neutrino interactions. It is the second weakest of the four fundamental forces and has a very short range.</a:t>
            </a:r>
          </a:p>
          <a:p>
            <a:pPr lvl="1"/>
            <a:r>
              <a:t>Beta Decay</a:t>
            </a:r>
          </a:p>
          <a:p>
            <a:pPr lvl="1"/>
            <a:r>
              <a:t>Neutrinos</a:t>
            </a:r>
          </a:p>
          <a:p>
            <a:pPr lvl="1"/>
            <a:r>
              <a:t>W and Z Bosons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pPr/>
            <a:r>
              <a:t>In conclusion, the four fundamental forces of nature are gravity, electromagnetism, strong nuclear force, and weak nuclear force. Each of these forces plays a crucial role in the behavior of matter and energy in the universe. Understanding these forces is essential to understanding the fundamental laws of nature.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Tw Cen MT</vt:lpstr>
      <vt:lpstr>Tw Cen MT Condensed</vt:lpstr>
      <vt:lpstr>Wingdings 3</vt:lpstr>
      <vt:lpstr>Integral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Ali Hamza</dc:creator>
  <cp:keywords/>
  <dc:description>generated using python-pptx</dc:description>
  <cp:lastModifiedBy>Ali Hamza</cp:lastModifiedBy>
  <cp:revision>3</cp:revision>
  <dcterms:created xsi:type="dcterms:W3CDTF">2013-01-27T09:14:16Z</dcterms:created>
  <dcterms:modified xsi:type="dcterms:W3CDTF">2023-04-11T20:27:02Z</dcterms:modified>
  <cp:category/>
</cp:coreProperties>
</file>