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7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9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Tw Cen MT</vt:lpstr>
      <vt:lpstr>Tw Cen MT Condensed</vt:lpstr>
      <vt:lpstr>Wingdings 3</vt:lpstr>
      <vt:lpstr>Integral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Ali Hamza</dc:creator>
  <cp:keywords/>
  <dc:description>generated using python-pptx</dc:description>
  <cp:lastModifiedBy>Ali Hamza</cp:lastModifiedBy>
  <cp:revision>3</cp:revision>
  <dcterms:created xsi:type="dcterms:W3CDTF">2013-01-27T09:14:16Z</dcterms:created>
  <dcterms:modified xsi:type="dcterms:W3CDTF">2023-04-11T20:27:02Z</dcterms:modified>
  <cp:category/>
</cp:coreProperties>
</file>