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427" autoAdjust="0"/>
  </p:normalViewPr>
  <p:slideViewPr>
    <p:cSldViewPr>
      <p:cViewPr>
        <p:scale>
          <a:sx n="75" d="100"/>
          <a:sy n="75" d="100"/>
        </p:scale>
        <p:origin x="-370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3F315-554C-460B-960F-D45175CE22A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013D5-2272-4972-8384-8D16075F1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857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46A7E9-D32A-413C-89A9-94728D2354C5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0C319F-8676-4147-98CB-80E004E5A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5100"/>
            <a:ext cx="6632575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6199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24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7925" y="712788"/>
            <a:ext cx="6788150" cy="605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87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-1"/>
            <a:ext cx="7620000" cy="773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410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773238"/>
            <a:ext cx="6632575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846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313" y="515938"/>
            <a:ext cx="6935787" cy="627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13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313" y="-428625"/>
            <a:ext cx="6935787" cy="815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094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313" y="658813"/>
            <a:ext cx="6935787" cy="598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102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Vertilink Technologies;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Incentive Compatible Privacy-Preserving Data Analysis </dc:title>
  <dc:creator>Vertilink Technologies</dc:creator>
  <cp:lastModifiedBy>JAVA</cp:lastModifiedBy>
  <cp:revision>1</cp:revision>
  <dcterms:created xsi:type="dcterms:W3CDTF">2012-06-27T09:09:11Z</dcterms:created>
  <dcterms:modified xsi:type="dcterms:W3CDTF">2019-03-23T02:01:58Z</dcterms:modified>
</cp:coreProperties>
</file>