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2/3/2025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2/3/2025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2/3/2025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2/3/2025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2/3/2025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2/3/2025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2/3/2025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12CB-0D46-1B5E-B593-05E8CEB80E7E}"/>
              </a:ext>
            </a:extLst>
          </p:cNvPr>
          <p:cNvSpPr>
            <a:spLocks noGrp="1"/>
          </p:cNvSpPr>
          <p:nvPr>
            <p:ph type="ctrTitle"/>
          </p:nvPr>
        </p:nvSpPr>
        <p:spPr>
          <a:xfrm>
            <a:off x="2611807" y="3428998"/>
            <a:ext cx="6107649" cy="2268559"/>
          </a:xfrm>
        </p:spPr>
        <p:txBody>
          <a:bodyPr>
            <a:normAutofit fontScale="90000"/>
          </a:bodyPr>
          <a:lstStyle/>
          <a:p>
            <a:pPr algn="ctr"/>
            <a:r>
              <a:rPr lang="en-US" dirty="0"/>
              <a:t>Green House Monitoring System</a:t>
            </a:r>
          </a:p>
        </p:txBody>
      </p:sp>
    </p:spTree>
    <p:extLst>
      <p:ext uri="{BB962C8B-B14F-4D97-AF65-F5344CB8AC3E}">
        <p14:creationId xmlns:p14="http://schemas.microsoft.com/office/powerpoint/2010/main" val="312081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E351-4D79-F5BA-6530-2DEFBA847EA1}"/>
              </a:ext>
            </a:extLst>
          </p:cNvPr>
          <p:cNvSpPr>
            <a:spLocks noGrp="1"/>
          </p:cNvSpPr>
          <p:nvPr>
            <p:ph type="title"/>
          </p:nvPr>
        </p:nvSpPr>
        <p:spPr/>
        <p:txBody>
          <a:bodyPr/>
          <a:lstStyle/>
          <a:p>
            <a:pPr algn="ctr"/>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21DCBC80-B6FE-CDD4-7F92-52A968340F8A}"/>
              </a:ext>
            </a:extLst>
          </p:cNvPr>
          <p:cNvSpPr>
            <a:spLocks noGrp="1"/>
          </p:cNvSpPr>
          <p:nvPr>
            <p:ph idx="1"/>
          </p:nvPr>
        </p:nvSpPr>
        <p:spPr/>
        <p:txBody>
          <a:bodyPr/>
          <a:lstStyle/>
          <a:p>
            <a:r>
              <a:rPr lang="en-US" dirty="0"/>
              <a:t>The </a:t>
            </a:r>
            <a:r>
              <a:rPr lang="en-US" b="1" dirty="0"/>
              <a:t>Smart Greenhouse Monitoring System</a:t>
            </a:r>
            <a:r>
              <a:rPr lang="en-US" dirty="0"/>
              <a:t> is designed to create an ideal environment for plant growth by automatically controlling temperature, humidity, light, and soil moisture using sensors and actuators</a:t>
            </a:r>
          </a:p>
        </p:txBody>
      </p:sp>
    </p:spTree>
    <p:extLst>
      <p:ext uri="{BB962C8B-B14F-4D97-AF65-F5344CB8AC3E}">
        <p14:creationId xmlns:p14="http://schemas.microsoft.com/office/powerpoint/2010/main" val="231382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2BE3-C21A-FF2C-46CD-FF7354913FB4}"/>
              </a:ext>
            </a:extLst>
          </p:cNvPr>
          <p:cNvSpPr>
            <a:spLocks noGrp="1"/>
          </p:cNvSpPr>
          <p:nvPr>
            <p:ph type="title"/>
          </p:nvPr>
        </p:nvSpPr>
        <p:spPr/>
        <p:txBody>
          <a:bodyPr/>
          <a:lstStyle/>
          <a:p>
            <a:pPr algn="ctr"/>
            <a:r>
              <a:rPr lang="en-US" dirty="0"/>
              <a:t>Components </a:t>
            </a:r>
          </a:p>
        </p:txBody>
      </p:sp>
      <p:sp>
        <p:nvSpPr>
          <p:cNvPr id="3" name="Content Placeholder 2">
            <a:extLst>
              <a:ext uri="{FF2B5EF4-FFF2-40B4-BE49-F238E27FC236}">
                <a16:creationId xmlns:a16="http://schemas.microsoft.com/office/drawing/2014/main" id="{9ABF62B3-B85D-29E8-7757-B4A23415E50C}"/>
              </a:ext>
            </a:extLst>
          </p:cNvPr>
          <p:cNvSpPr>
            <a:spLocks noGrp="1"/>
          </p:cNvSpPr>
          <p:nvPr>
            <p:ph idx="1"/>
          </p:nvPr>
        </p:nvSpPr>
        <p:spPr/>
        <p:txBody>
          <a:bodyPr/>
          <a:lstStyle/>
          <a:p>
            <a:r>
              <a:rPr lang="en-US" dirty="0"/>
              <a:t>Anomaly detection model</a:t>
            </a:r>
          </a:p>
          <a:p>
            <a:r>
              <a:rPr lang="en-US" dirty="0"/>
              <a:t>Crop suggestion model</a:t>
            </a:r>
          </a:p>
          <a:p>
            <a:r>
              <a:rPr lang="en-US" dirty="0"/>
              <a:t>Environmental sensors (CO, Humidity, Light, LPG, Motion, Smoke, Temperature)</a:t>
            </a:r>
          </a:p>
          <a:p>
            <a:r>
              <a:rPr lang="en-US" dirty="0"/>
              <a:t>Streamlit Application Interface</a:t>
            </a:r>
          </a:p>
          <a:p>
            <a:r>
              <a:rPr lang="en-US" dirty="0"/>
              <a:t>Crop Mapping Dictionary</a:t>
            </a:r>
          </a:p>
          <a:p>
            <a:r>
              <a:rPr lang="en-US" dirty="0"/>
              <a:t>Action recommendation Logic</a:t>
            </a:r>
          </a:p>
        </p:txBody>
      </p:sp>
    </p:spTree>
    <p:extLst>
      <p:ext uri="{BB962C8B-B14F-4D97-AF65-F5344CB8AC3E}">
        <p14:creationId xmlns:p14="http://schemas.microsoft.com/office/powerpoint/2010/main" val="57014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CB10-3641-6FAD-5630-6A82589A448C}"/>
              </a:ext>
            </a:extLst>
          </p:cNvPr>
          <p:cNvSpPr>
            <a:spLocks noGrp="1"/>
          </p:cNvSpPr>
          <p:nvPr>
            <p:ph type="title"/>
          </p:nvPr>
        </p:nvSpPr>
        <p:spPr/>
        <p:txBody>
          <a:bodyPr/>
          <a:lstStyle/>
          <a:p>
            <a:pPr algn="ctr"/>
            <a:r>
              <a:rPr lang="en-US" dirty="0"/>
              <a:t>ML Involvement in Green House Monitoring System</a:t>
            </a:r>
          </a:p>
        </p:txBody>
      </p:sp>
      <p:sp>
        <p:nvSpPr>
          <p:cNvPr id="3" name="Content Placeholder 2">
            <a:extLst>
              <a:ext uri="{FF2B5EF4-FFF2-40B4-BE49-F238E27FC236}">
                <a16:creationId xmlns:a16="http://schemas.microsoft.com/office/drawing/2014/main" id="{2B5367D1-2BA1-F31B-025F-C1015182A704}"/>
              </a:ext>
            </a:extLst>
          </p:cNvPr>
          <p:cNvSpPr>
            <a:spLocks noGrp="1"/>
          </p:cNvSpPr>
          <p:nvPr>
            <p:ph idx="1"/>
          </p:nvPr>
        </p:nvSpPr>
        <p:spPr/>
        <p:txBody>
          <a:bodyPr/>
          <a:lstStyle/>
          <a:p>
            <a:r>
              <a:rPr lang="en-US" dirty="0"/>
              <a:t>Streamlit Application:</a:t>
            </a:r>
          </a:p>
          <a:p>
            <a:r>
              <a:rPr lang="en-US" dirty="0"/>
              <a:t>To handle the project we have two main trained ML models </a:t>
            </a:r>
          </a:p>
          <a:p>
            <a:pPr lvl="1"/>
            <a:r>
              <a:rPr lang="en-US" dirty="0"/>
              <a:t>Anomaly Detection Model</a:t>
            </a:r>
          </a:p>
          <a:p>
            <a:pPr lvl="1"/>
            <a:r>
              <a:rPr lang="en-US" dirty="0"/>
              <a:t>Crop Suggestion Model</a:t>
            </a:r>
          </a:p>
          <a:p>
            <a:pPr marL="457200" lvl="1" indent="0">
              <a:buNone/>
            </a:pPr>
            <a:r>
              <a:rPr lang="en-US" dirty="0"/>
              <a:t>In UI we have integrated these two models </a:t>
            </a:r>
          </a:p>
        </p:txBody>
      </p:sp>
    </p:spTree>
    <p:extLst>
      <p:ext uri="{BB962C8B-B14F-4D97-AF65-F5344CB8AC3E}">
        <p14:creationId xmlns:p14="http://schemas.microsoft.com/office/powerpoint/2010/main" val="413003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DDDD-2E2D-E79A-88D2-8C19E91ED348}"/>
              </a:ext>
            </a:extLst>
          </p:cNvPr>
          <p:cNvSpPr>
            <a:spLocks noGrp="1"/>
          </p:cNvSpPr>
          <p:nvPr>
            <p:ph type="title"/>
          </p:nvPr>
        </p:nvSpPr>
        <p:spPr/>
        <p:txBody>
          <a:bodyPr/>
          <a:lstStyle/>
          <a:p>
            <a:pPr algn="ctr"/>
            <a:r>
              <a:rPr lang="en-US" dirty="0"/>
              <a:t>Workflow</a:t>
            </a:r>
          </a:p>
        </p:txBody>
      </p:sp>
      <p:sp>
        <p:nvSpPr>
          <p:cNvPr id="3" name="Content Placeholder 2">
            <a:extLst>
              <a:ext uri="{FF2B5EF4-FFF2-40B4-BE49-F238E27FC236}">
                <a16:creationId xmlns:a16="http://schemas.microsoft.com/office/drawing/2014/main" id="{4BDF3FAD-C82C-CFE9-8953-D8B2F00BD1B5}"/>
              </a:ext>
            </a:extLst>
          </p:cNvPr>
          <p:cNvSpPr>
            <a:spLocks noGrp="1"/>
          </p:cNvSpPr>
          <p:nvPr>
            <p:ph idx="1"/>
          </p:nvPr>
        </p:nvSpPr>
        <p:spPr/>
        <p:txBody>
          <a:bodyPr>
            <a:normAutofit fontScale="92500"/>
          </a:bodyPr>
          <a:lstStyle/>
          <a:p>
            <a:r>
              <a:rPr lang="en-US" dirty="0"/>
              <a:t>it loads anomaly detection and crop suggestion models, ensuring error handling. The user selects a crop from a dropdown menu. Then, the system collects environmental data inputs, including CO, humidity, light, LPG, motion, smoke, and temperature. Upon submission, the anomaly detection model evaluates the input parameters to identify any anomalies. If anomalies are detected, the system suggests corrective actions by leveraging the crop suggestion model, which recommends optimized environmental conditions for the selected crop. Finally, the system provides action recommendations to achieve optimal growing conditions, ensuring the health and productivity of the crops.</a:t>
            </a:r>
          </a:p>
        </p:txBody>
      </p:sp>
    </p:spTree>
    <p:extLst>
      <p:ext uri="{BB962C8B-B14F-4D97-AF65-F5344CB8AC3E}">
        <p14:creationId xmlns:p14="http://schemas.microsoft.com/office/powerpoint/2010/main" val="379875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FC66-6059-A33C-2AE7-79FAB1B3E836}"/>
              </a:ext>
            </a:extLst>
          </p:cNvPr>
          <p:cNvSpPr>
            <a:spLocks noGrp="1"/>
          </p:cNvSpPr>
          <p:nvPr>
            <p:ph type="title"/>
          </p:nvPr>
        </p:nvSpPr>
        <p:spPr/>
        <p:txBody>
          <a:bodyPr/>
          <a:lstStyle/>
          <a:p>
            <a:pPr algn="ctr"/>
            <a:r>
              <a:rPr lang="en-US" dirty="0"/>
              <a:t>Model</a:t>
            </a:r>
          </a:p>
        </p:txBody>
      </p:sp>
      <p:sp>
        <p:nvSpPr>
          <p:cNvPr id="3" name="Content Placeholder 2">
            <a:extLst>
              <a:ext uri="{FF2B5EF4-FFF2-40B4-BE49-F238E27FC236}">
                <a16:creationId xmlns:a16="http://schemas.microsoft.com/office/drawing/2014/main" id="{236F4A4A-94E1-483C-7584-1B3438C4565F}"/>
              </a:ext>
            </a:extLst>
          </p:cNvPr>
          <p:cNvSpPr>
            <a:spLocks noGrp="1"/>
          </p:cNvSpPr>
          <p:nvPr>
            <p:ph idx="1"/>
          </p:nvPr>
        </p:nvSpPr>
        <p:spPr/>
        <p:txBody>
          <a:bodyPr>
            <a:normAutofit lnSpcReduction="10000"/>
          </a:bodyPr>
          <a:lstStyle/>
          <a:p>
            <a:r>
              <a:rPr lang="en-US" dirty="0"/>
              <a:t>Anomaly Detection Model</a:t>
            </a:r>
          </a:p>
          <a:p>
            <a:pPr lvl="1"/>
            <a:r>
              <a:rPr lang="en-US" dirty="0"/>
              <a:t>To train this model we used a sensors bulk dataset so that this model could help to detect anomalies from the entered crop’s current environmental parameters , the algorithms used in this model is Isolation Forest.</a:t>
            </a:r>
          </a:p>
          <a:p>
            <a:r>
              <a:rPr lang="en-US" dirty="0"/>
              <a:t>Crop suggestion model</a:t>
            </a:r>
          </a:p>
          <a:p>
            <a:pPr lvl="1"/>
            <a:r>
              <a:rPr lang="en-US" dirty="0"/>
              <a:t>This model is trained using optimized crops environmental parameters dataset, and Decision tree Algorithm is used to train this model, so that it could help us to suggest the action needed based on entered parameters and optimized parameters by </a:t>
            </a:r>
            <a:r>
              <a:rPr lang="en-US" dirty="0" err="1"/>
              <a:t>maching</a:t>
            </a:r>
            <a:r>
              <a:rPr lang="en-US" dirty="0"/>
              <a:t> </a:t>
            </a:r>
          </a:p>
        </p:txBody>
      </p:sp>
    </p:spTree>
    <p:extLst>
      <p:ext uri="{BB962C8B-B14F-4D97-AF65-F5344CB8AC3E}">
        <p14:creationId xmlns:p14="http://schemas.microsoft.com/office/powerpoint/2010/main" val="254506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AE89-8068-5FB0-6371-61D2E934AD9E}"/>
              </a:ext>
            </a:extLst>
          </p:cNvPr>
          <p:cNvSpPr>
            <a:spLocks noGrp="1"/>
          </p:cNvSpPr>
          <p:nvPr>
            <p:ph type="title"/>
          </p:nvPr>
        </p:nvSpPr>
        <p:spPr/>
        <p:txBody>
          <a:bodyPr/>
          <a:lstStyle/>
          <a:p>
            <a:pPr algn="ctr"/>
            <a:r>
              <a:rPr lang="en-US" dirty="0"/>
              <a:t>Web Interface</a:t>
            </a:r>
          </a:p>
        </p:txBody>
      </p:sp>
      <p:sp>
        <p:nvSpPr>
          <p:cNvPr id="3" name="Content Placeholder 2">
            <a:extLst>
              <a:ext uri="{FF2B5EF4-FFF2-40B4-BE49-F238E27FC236}">
                <a16:creationId xmlns:a16="http://schemas.microsoft.com/office/drawing/2014/main" id="{0944110E-B7A2-F5A4-E3F4-3E2C4339AE14}"/>
              </a:ext>
            </a:extLst>
          </p:cNvPr>
          <p:cNvSpPr>
            <a:spLocks noGrp="1"/>
          </p:cNvSpPr>
          <p:nvPr>
            <p:ph idx="1"/>
          </p:nvPr>
        </p:nvSpPr>
        <p:spPr/>
        <p:txBody>
          <a:bodyPr>
            <a:normAutofit fontScale="85000" lnSpcReduction="10000"/>
          </a:bodyPr>
          <a:lstStyle/>
          <a:p>
            <a:r>
              <a:rPr lang="en-US" dirty="0"/>
              <a:t>Title: Green House Monitoring System</a:t>
            </a:r>
          </a:p>
          <a:p>
            <a:r>
              <a:rPr lang="en-US" dirty="0"/>
              <a:t>Model Loading: Load anomaly detection with crop suggestion model and with error handling</a:t>
            </a:r>
          </a:p>
          <a:p>
            <a:r>
              <a:rPr lang="en-US" dirty="0"/>
              <a:t>Crop selection: Drop down menu to select the crop</a:t>
            </a:r>
          </a:p>
          <a:p>
            <a:r>
              <a:rPr lang="en-US" dirty="0"/>
              <a:t>Environmental inputs: inputs fields for CO, HUMIDITY, LIGHT, LPG,MOTION, SMOKE, AND TEMPRATURE</a:t>
            </a:r>
          </a:p>
          <a:p>
            <a:r>
              <a:rPr lang="en-US" dirty="0"/>
              <a:t>Submit button: button to trigger anomaly detection and crop optimization</a:t>
            </a:r>
          </a:p>
          <a:p>
            <a:r>
              <a:rPr lang="en-US" dirty="0"/>
              <a:t>Results: display anomaly detection results and any necessary corrective actions for optimal </a:t>
            </a:r>
            <a:r>
              <a:rPr lang="en-US" dirty="0" err="1"/>
              <a:t>cropscoditions</a:t>
            </a:r>
            <a:endParaRPr lang="en-US" dirty="0"/>
          </a:p>
        </p:txBody>
      </p:sp>
    </p:spTree>
    <p:extLst>
      <p:ext uri="{BB962C8B-B14F-4D97-AF65-F5344CB8AC3E}">
        <p14:creationId xmlns:p14="http://schemas.microsoft.com/office/powerpoint/2010/main" val="69791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{79CD2461-4DC6-4FD1-9B67-CFF20596D295}tf16401375</Template>
  <TotalTime>49</TotalTime>
  <Words>382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Green House Monitoring System</vt:lpstr>
      <vt:lpstr>Introduction </vt:lpstr>
      <vt:lpstr>Components </vt:lpstr>
      <vt:lpstr>ML Involvement in Green House Monitoring System</vt:lpstr>
      <vt:lpstr>Workflow</vt:lpstr>
      <vt:lpstr>Model</vt:lpstr>
      <vt:lpstr>Web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Atif Shah</dc:creator>
  <cp:lastModifiedBy>syed Atif Shah</cp:lastModifiedBy>
  <cp:revision>5</cp:revision>
  <dcterms:created xsi:type="dcterms:W3CDTF">2025-02-03T07:20:14Z</dcterms:created>
  <dcterms:modified xsi:type="dcterms:W3CDTF">2025-02-03T08:09:44Z</dcterms:modified>
</cp:coreProperties>
</file>