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7"/>
  </p:notesMasterIdLst>
  <p:sldIdLst>
    <p:sldId id="256" r:id="rId2"/>
    <p:sldId id="291" r:id="rId3"/>
    <p:sldId id="289" r:id="rId4"/>
    <p:sldId id="290" r:id="rId5"/>
    <p:sldId id="287" r:id="rId6"/>
    <p:sldId id="277" r:id="rId7"/>
    <p:sldId id="333" r:id="rId8"/>
    <p:sldId id="334" r:id="rId9"/>
    <p:sldId id="335" r:id="rId10"/>
    <p:sldId id="336" r:id="rId11"/>
    <p:sldId id="337"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8" r:id="rId26"/>
    <p:sldId id="360" r:id="rId27"/>
    <p:sldId id="361" r:id="rId28"/>
    <p:sldId id="362" r:id="rId29"/>
    <p:sldId id="363" r:id="rId30"/>
    <p:sldId id="365" r:id="rId31"/>
    <p:sldId id="369" r:id="rId32"/>
    <p:sldId id="372" r:id="rId33"/>
    <p:sldId id="373" r:id="rId34"/>
    <p:sldId id="374" r:id="rId35"/>
    <p:sldId id="38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56"/>
            <p14:sldId id="291"/>
            <p14:sldId id="289"/>
            <p14:sldId id="290"/>
            <p14:sldId id="287"/>
            <p14:sldId id="277"/>
            <p14:sldId id="333"/>
            <p14:sldId id="334"/>
            <p14:sldId id="335"/>
            <p14:sldId id="336"/>
            <p14:sldId id="337"/>
            <p14:sldId id="347"/>
            <p14:sldId id="348"/>
            <p14:sldId id="349"/>
            <p14:sldId id="350"/>
            <p14:sldId id="351"/>
            <p14:sldId id="352"/>
            <p14:sldId id="353"/>
            <p14:sldId id="354"/>
            <p14:sldId id="355"/>
            <p14:sldId id="356"/>
            <p14:sldId id="357"/>
            <p14:sldId id="358"/>
            <p14:sldId id="359"/>
            <p14:sldId id="368"/>
            <p14:sldId id="360"/>
            <p14:sldId id="361"/>
            <p14:sldId id="362"/>
            <p14:sldId id="363"/>
            <p14:sldId id="365"/>
            <p14:sldId id="369"/>
            <p14:sldId id="372"/>
            <p14:sldId id="373"/>
            <p14:sldId id="374"/>
            <p14:sldId id="3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3187" autoAdjust="0"/>
  </p:normalViewPr>
  <p:slideViewPr>
    <p:cSldViewPr snapToGrid="0">
      <p:cViewPr varScale="1">
        <p:scale>
          <a:sx n="63" d="100"/>
          <a:sy n="63" d="100"/>
        </p:scale>
        <p:origin x="1014" y="4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92CED-5284-6842-A2CE-43637359B0CB}" type="doc">
      <dgm:prSet loTypeId="urn:microsoft.com/office/officeart/2005/8/layout/hList1" loCatId="list" qsTypeId="urn:microsoft.com/office/officeart/2005/8/quickstyle/simple4" qsCatId="simple" csTypeId="urn:microsoft.com/office/officeart/2005/8/colors/accent1_2#1" csCatId="accent1" phldr="1"/>
      <dgm:spPr/>
      <dgm:t>
        <a:bodyPr/>
        <a:lstStyle/>
        <a:p>
          <a:endParaRPr lang="en-US"/>
        </a:p>
      </dgm:t>
    </dgm:pt>
    <dgm:pt modelId="{AE3CB80F-D45F-E54C-B692-4738A2A6039C}">
      <dgm:prSet/>
      <dgm:spPr>
        <a:ln>
          <a:solidFill>
            <a:schemeClr val="accent1">
              <a:lumMod val="75000"/>
            </a:schemeClr>
          </a:solidFill>
        </a:ln>
      </dgm:spPr>
      <dgm:t>
        <a:bodyPr/>
        <a:lstStyle/>
        <a:p>
          <a:r>
            <a:rPr lang="en-US" dirty="0"/>
            <a:t>Convenience</a:t>
          </a:r>
        </a:p>
      </dgm:t>
    </dgm:pt>
    <dgm:pt modelId="{DB5EC823-6039-A143-9B39-EB225C90CC38}" type="parTrans" cxnId="{47A89D49-60B4-FB40-9C5D-FFE581254201}">
      <dgm:prSet/>
      <dgm:spPr/>
      <dgm:t>
        <a:bodyPr/>
        <a:lstStyle/>
        <a:p>
          <a:endParaRPr lang="en-US"/>
        </a:p>
      </dgm:t>
    </dgm:pt>
    <dgm:pt modelId="{E262F30B-1A1E-F747-A185-5455263EE08A}" type="sibTrans" cxnId="{47A89D49-60B4-FB40-9C5D-FFE581254201}">
      <dgm:prSet/>
      <dgm:spPr/>
      <dgm:t>
        <a:bodyPr/>
        <a:lstStyle/>
        <a:p>
          <a:endParaRPr lang="en-US"/>
        </a:p>
      </dgm:t>
    </dgm:pt>
    <dgm:pt modelId="{3A3FFD4A-4BD3-2543-98AF-A41B2CAE779A}">
      <dgm:prSet/>
      <dgm:spPr>
        <a:ln>
          <a:solidFill>
            <a:schemeClr val="accent1">
              <a:lumMod val="75000"/>
            </a:schemeClr>
          </a:solidFill>
        </a:ln>
      </dgm:spPr>
      <dgm:t>
        <a:bodyPr/>
        <a:lstStyle/>
        <a:p>
          <a:r>
            <a:rPr lang="en-US" dirty="0"/>
            <a:t>Efficiency</a:t>
          </a:r>
        </a:p>
      </dgm:t>
    </dgm:pt>
    <dgm:pt modelId="{75A774D8-A8A4-404D-9CFE-DAF3C9EE383B}" type="parTrans" cxnId="{73BA040D-3549-934C-A652-24BEA66255F8}">
      <dgm:prSet/>
      <dgm:spPr/>
      <dgm:t>
        <a:bodyPr/>
        <a:lstStyle/>
        <a:p>
          <a:endParaRPr lang="en-US"/>
        </a:p>
      </dgm:t>
    </dgm:pt>
    <dgm:pt modelId="{AE569C84-AD83-C840-9BA6-D0F860817D5B}" type="sibTrans" cxnId="{73BA040D-3549-934C-A652-24BEA66255F8}">
      <dgm:prSet/>
      <dgm:spPr/>
      <dgm:t>
        <a:bodyPr/>
        <a:lstStyle/>
        <a:p>
          <a:endParaRPr lang="en-US"/>
        </a:p>
      </dgm:t>
    </dgm:pt>
    <dgm:pt modelId="{F96F4B0F-02F7-4D4B-9036-26B336493CAE}">
      <dgm:prSet/>
      <dgm:spPr>
        <a:ln>
          <a:solidFill>
            <a:schemeClr val="accent1">
              <a:lumMod val="75000"/>
            </a:schemeClr>
          </a:solidFill>
        </a:ln>
      </dgm:spPr>
      <dgm:t>
        <a:bodyPr/>
        <a:lstStyle/>
        <a:p>
          <a:r>
            <a:rPr lang="en-US" dirty="0"/>
            <a:t>Ability to evolve</a:t>
          </a:r>
        </a:p>
      </dgm:t>
    </dgm:pt>
    <dgm:pt modelId="{9A2A829F-7768-884C-9C37-31113093ABE1}" type="parTrans" cxnId="{8C55C725-3252-FA46-BC16-D392FA3244E1}">
      <dgm:prSet/>
      <dgm:spPr/>
      <dgm:t>
        <a:bodyPr/>
        <a:lstStyle/>
        <a:p>
          <a:endParaRPr lang="en-US"/>
        </a:p>
      </dgm:t>
    </dgm:pt>
    <dgm:pt modelId="{B8510BF0-F2AE-0444-B9D0-63BA3E5B4B8B}" type="sibTrans" cxnId="{8C55C725-3252-FA46-BC16-D392FA3244E1}">
      <dgm:prSet/>
      <dgm:spPr/>
      <dgm:t>
        <a:bodyPr/>
        <a:lstStyle/>
        <a:p>
          <a:endParaRPr lang="en-US"/>
        </a:p>
      </dgm:t>
    </dgm:pt>
    <dgm:pt modelId="{281E5B53-1732-5F47-A578-AB0E3A9B5E4C}">
      <dgm:prSet phldrT="[Text]"/>
      <dgm:spPr>
        <a:solidFill>
          <a:schemeClr val="bg2">
            <a:lumMod val="90000"/>
            <a:lumOff val="10000"/>
          </a:schemeClr>
        </a:solidFill>
        <a:ln>
          <a:solidFill>
            <a:schemeClr val="bg2">
              <a:lumMod val="50000"/>
              <a:lumOff val="50000"/>
            </a:schemeClr>
          </a:solidFill>
        </a:ln>
      </dgm:spPr>
      <dgm:t>
        <a:bodyPr/>
        <a:lstStyle/>
        <a:p>
          <a:r>
            <a:rPr lang="en-US" dirty="0"/>
            <a:t>Main objectives of an OS:</a:t>
          </a:r>
        </a:p>
      </dgm:t>
    </dgm:pt>
    <dgm:pt modelId="{2FC987E5-D027-8846-8A97-F16D9257E1AC}" type="sibTrans" cxnId="{5B740C4A-9D68-0540-AC76-45932CD65954}">
      <dgm:prSet/>
      <dgm:spPr/>
      <dgm:t>
        <a:bodyPr/>
        <a:lstStyle/>
        <a:p>
          <a:endParaRPr lang="en-US"/>
        </a:p>
      </dgm:t>
    </dgm:pt>
    <dgm:pt modelId="{6DF8C72F-1C3C-3D43-905B-F9DFAE34F209}" type="parTrans" cxnId="{5B740C4A-9D68-0540-AC76-45932CD65954}">
      <dgm:prSet/>
      <dgm:spPr/>
      <dgm:t>
        <a:bodyPr/>
        <a:lstStyle/>
        <a:p>
          <a:endParaRPr lang="en-US"/>
        </a:p>
      </dgm:t>
    </dgm:pt>
    <dgm:pt modelId="{5C3B6204-B418-A242-B9D0-60EB91680625}" type="pres">
      <dgm:prSet presAssocID="{1C192CED-5284-6842-A2CE-43637359B0CB}" presName="Name0" presStyleCnt="0">
        <dgm:presLayoutVars>
          <dgm:dir/>
          <dgm:animLvl val="lvl"/>
          <dgm:resizeHandles val="exact"/>
        </dgm:presLayoutVars>
      </dgm:prSet>
      <dgm:spPr/>
    </dgm:pt>
    <dgm:pt modelId="{F2E06192-AEAE-0C49-902F-729236FB5629}" type="pres">
      <dgm:prSet presAssocID="{281E5B53-1732-5F47-A578-AB0E3A9B5E4C}" presName="composite" presStyleCnt="0"/>
      <dgm:spPr/>
    </dgm:pt>
    <dgm:pt modelId="{1AE4A990-5AA0-034B-8CCF-8670DC0A0746}" type="pres">
      <dgm:prSet presAssocID="{281E5B53-1732-5F47-A578-AB0E3A9B5E4C}" presName="parTx" presStyleLbl="alignNode1" presStyleIdx="0" presStyleCnt="1" custLinFactNeighborY="-4945">
        <dgm:presLayoutVars>
          <dgm:chMax val="0"/>
          <dgm:chPref val="0"/>
          <dgm:bulletEnabled val="1"/>
        </dgm:presLayoutVars>
      </dgm:prSet>
      <dgm:spPr/>
    </dgm:pt>
    <dgm:pt modelId="{D90CF14F-E010-5649-9AC4-6BBF9E914CA0}" type="pres">
      <dgm:prSet presAssocID="{281E5B53-1732-5F47-A578-AB0E3A9B5E4C}" presName="desTx" presStyleLbl="alignAccFollowNode1" presStyleIdx="0" presStyleCnt="1">
        <dgm:presLayoutVars>
          <dgm:bulletEnabled val="1"/>
        </dgm:presLayoutVars>
      </dgm:prSet>
      <dgm:spPr/>
    </dgm:pt>
  </dgm:ptLst>
  <dgm:cxnLst>
    <dgm:cxn modelId="{72C97C0B-1912-DC41-AF8F-8B9E282AF6FD}" type="presOf" srcId="{281E5B53-1732-5F47-A578-AB0E3A9B5E4C}" destId="{1AE4A990-5AA0-034B-8CCF-8670DC0A0746}" srcOrd="0" destOrd="0" presId="urn:microsoft.com/office/officeart/2005/8/layout/hList1"/>
    <dgm:cxn modelId="{73BA040D-3549-934C-A652-24BEA66255F8}" srcId="{281E5B53-1732-5F47-A578-AB0E3A9B5E4C}" destId="{3A3FFD4A-4BD3-2543-98AF-A41B2CAE779A}" srcOrd="1" destOrd="0" parTransId="{75A774D8-A8A4-404D-9CFE-DAF3C9EE383B}" sibTransId="{AE569C84-AD83-C840-9BA6-D0F860817D5B}"/>
    <dgm:cxn modelId="{8C55C725-3252-FA46-BC16-D392FA3244E1}" srcId="{281E5B53-1732-5F47-A578-AB0E3A9B5E4C}" destId="{F96F4B0F-02F7-4D4B-9036-26B336493CAE}" srcOrd="2" destOrd="0" parTransId="{9A2A829F-7768-884C-9C37-31113093ABE1}" sibTransId="{B8510BF0-F2AE-0444-B9D0-63BA3E5B4B8B}"/>
    <dgm:cxn modelId="{47A89D49-60B4-FB40-9C5D-FFE581254201}" srcId="{281E5B53-1732-5F47-A578-AB0E3A9B5E4C}" destId="{AE3CB80F-D45F-E54C-B692-4738A2A6039C}" srcOrd="0" destOrd="0" parTransId="{DB5EC823-6039-A143-9B39-EB225C90CC38}" sibTransId="{E262F30B-1A1E-F747-A185-5455263EE08A}"/>
    <dgm:cxn modelId="{5B740C4A-9D68-0540-AC76-45932CD65954}" srcId="{1C192CED-5284-6842-A2CE-43637359B0CB}" destId="{281E5B53-1732-5F47-A578-AB0E3A9B5E4C}" srcOrd="0" destOrd="0" parTransId="{6DF8C72F-1C3C-3D43-905B-F9DFAE34F209}" sibTransId="{2FC987E5-D027-8846-8A97-F16D9257E1AC}"/>
    <dgm:cxn modelId="{47C3F956-F19B-C843-99EB-8353B4B3672A}" type="presOf" srcId="{F96F4B0F-02F7-4D4B-9036-26B336493CAE}" destId="{D90CF14F-E010-5649-9AC4-6BBF9E914CA0}" srcOrd="0" destOrd="2" presId="urn:microsoft.com/office/officeart/2005/8/layout/hList1"/>
    <dgm:cxn modelId="{F6A52685-68B4-9E44-B5F2-05FD0D475D15}" type="presOf" srcId="{AE3CB80F-D45F-E54C-B692-4738A2A6039C}" destId="{D90CF14F-E010-5649-9AC4-6BBF9E914CA0}" srcOrd="0" destOrd="0" presId="urn:microsoft.com/office/officeart/2005/8/layout/hList1"/>
    <dgm:cxn modelId="{3A9FA08E-64EA-0D47-AE28-8B305EB8A206}" type="presOf" srcId="{1C192CED-5284-6842-A2CE-43637359B0CB}" destId="{5C3B6204-B418-A242-B9D0-60EB91680625}" srcOrd="0" destOrd="0" presId="urn:microsoft.com/office/officeart/2005/8/layout/hList1"/>
    <dgm:cxn modelId="{689B13D3-DAC2-294E-A08B-39951FEE76A7}" type="presOf" srcId="{3A3FFD4A-4BD3-2543-98AF-A41B2CAE779A}" destId="{D90CF14F-E010-5649-9AC4-6BBF9E914CA0}" srcOrd="0" destOrd="1" presId="urn:microsoft.com/office/officeart/2005/8/layout/hList1"/>
    <dgm:cxn modelId="{A22C2972-2A62-DB4C-A870-D2834B64A72C}" type="presParOf" srcId="{5C3B6204-B418-A242-B9D0-60EB91680625}" destId="{F2E06192-AEAE-0C49-902F-729236FB5629}" srcOrd="0" destOrd="0" presId="urn:microsoft.com/office/officeart/2005/8/layout/hList1"/>
    <dgm:cxn modelId="{699662D9-C356-6E43-8F80-FB763087BF08}" type="presParOf" srcId="{F2E06192-AEAE-0C49-902F-729236FB5629}" destId="{1AE4A990-5AA0-034B-8CCF-8670DC0A0746}" srcOrd="0" destOrd="0" presId="urn:microsoft.com/office/officeart/2005/8/layout/hList1"/>
    <dgm:cxn modelId="{F259A4CD-7B63-B447-8FD9-6E7CA4ECDD16}" type="presParOf" srcId="{F2E06192-AEAE-0C49-902F-729236FB5629}" destId="{D90CF14F-E010-5649-9AC4-6BBF9E914CA0}" srcOrd="1" destOrd="0" presId="urn:microsoft.com/office/officeart/2005/8/layout/hList1"/>
  </dgm:cxnLst>
  <dgm:bg/>
  <dgm:whole>
    <a:ln>
      <a:solidFill>
        <a:srgbClr val="002060"/>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ACCD92-B1BC-0A42-953B-F3E640C7BD29}" type="doc">
      <dgm:prSet loTypeId="urn:microsoft.com/office/officeart/2005/8/layout/arrow2" loCatId="process" qsTypeId="urn:microsoft.com/office/officeart/2005/8/quickstyle/simple4" qsCatId="simple" csTypeId="urn:microsoft.com/office/officeart/2005/8/colors/accent1_2#3" csCatId="accent1" phldr="1"/>
      <dgm:spPr/>
    </dgm:pt>
    <dgm:pt modelId="{38FC8F8D-C424-8146-9E56-AD1DDF760111}">
      <dgm:prSet phldrT="[Text]" custT="1"/>
      <dgm:spPr/>
      <dgm:t>
        <a:bodyPr/>
        <a:lstStyle/>
        <a:p>
          <a:r>
            <a:rPr lang="en-NZ" sz="1800" dirty="0"/>
            <a:t>Serial Processing</a:t>
          </a:r>
          <a:endParaRPr lang="en-US" sz="1800" dirty="0"/>
        </a:p>
      </dgm:t>
    </dgm:pt>
    <dgm:pt modelId="{D0A62D74-7E0B-B242-8B35-D7A6B1083D31}" type="parTrans" cxnId="{7D3C728B-F740-AC43-9F3A-C47B814E5089}">
      <dgm:prSet/>
      <dgm:spPr/>
      <dgm:t>
        <a:bodyPr/>
        <a:lstStyle/>
        <a:p>
          <a:endParaRPr lang="en-US"/>
        </a:p>
      </dgm:t>
    </dgm:pt>
    <dgm:pt modelId="{4BF9B6E4-5CE0-7C40-ACE9-2C6A5EA145F7}" type="sibTrans" cxnId="{7D3C728B-F740-AC43-9F3A-C47B814E5089}">
      <dgm:prSet/>
      <dgm:spPr/>
      <dgm:t>
        <a:bodyPr/>
        <a:lstStyle/>
        <a:p>
          <a:endParaRPr lang="en-US"/>
        </a:p>
      </dgm:t>
    </dgm:pt>
    <dgm:pt modelId="{D9810BAD-2715-BF45-BF3B-6AB8E45EE25A}">
      <dgm:prSet custT="1"/>
      <dgm:spPr/>
      <dgm:t>
        <a:bodyPr/>
        <a:lstStyle/>
        <a:p>
          <a:r>
            <a:rPr lang="en-NZ" sz="1800" dirty="0"/>
            <a:t>Simple Batch Systems</a:t>
          </a:r>
        </a:p>
      </dgm:t>
    </dgm:pt>
    <dgm:pt modelId="{A7494285-C8ED-F248-AEC8-913A1E2E837E}" type="parTrans" cxnId="{1DE82A49-0AB5-0347-85E5-B4E74FB74FCA}">
      <dgm:prSet/>
      <dgm:spPr/>
      <dgm:t>
        <a:bodyPr/>
        <a:lstStyle/>
        <a:p>
          <a:endParaRPr lang="en-US"/>
        </a:p>
      </dgm:t>
    </dgm:pt>
    <dgm:pt modelId="{3253F9A0-6251-A642-AE74-6B9C371975BC}" type="sibTrans" cxnId="{1DE82A49-0AB5-0347-85E5-B4E74FB74FCA}">
      <dgm:prSet/>
      <dgm:spPr/>
      <dgm:t>
        <a:bodyPr/>
        <a:lstStyle/>
        <a:p>
          <a:endParaRPr lang="en-US"/>
        </a:p>
      </dgm:t>
    </dgm:pt>
    <dgm:pt modelId="{A66F7EE8-B277-D248-99D3-4CD126540C8A}">
      <dgm:prSet custT="1"/>
      <dgm:spPr/>
      <dgm:t>
        <a:bodyPr/>
        <a:lstStyle/>
        <a:p>
          <a:r>
            <a:rPr lang="en-NZ" sz="1800" dirty="0"/>
            <a:t>Multiprogrammed Batch Systems</a:t>
          </a:r>
        </a:p>
      </dgm:t>
    </dgm:pt>
    <dgm:pt modelId="{38AC00E7-9EEB-AA46-92D7-B69F40E88CB4}" type="parTrans" cxnId="{451DF095-1C94-234D-A748-F8277292FC1F}">
      <dgm:prSet/>
      <dgm:spPr/>
      <dgm:t>
        <a:bodyPr/>
        <a:lstStyle/>
        <a:p>
          <a:endParaRPr lang="en-US"/>
        </a:p>
      </dgm:t>
    </dgm:pt>
    <dgm:pt modelId="{F51F151C-E8E6-534A-A204-713718F1E875}" type="sibTrans" cxnId="{451DF095-1C94-234D-A748-F8277292FC1F}">
      <dgm:prSet/>
      <dgm:spPr/>
      <dgm:t>
        <a:bodyPr/>
        <a:lstStyle/>
        <a:p>
          <a:endParaRPr lang="en-US"/>
        </a:p>
      </dgm:t>
    </dgm:pt>
    <dgm:pt modelId="{9386885E-542C-A045-80DD-541DAB382580}">
      <dgm:prSet custT="1"/>
      <dgm:spPr/>
      <dgm:t>
        <a:bodyPr/>
        <a:lstStyle/>
        <a:p>
          <a:r>
            <a:rPr lang="en-NZ" sz="1800" dirty="0"/>
            <a:t>Time Sharing Systems</a:t>
          </a:r>
        </a:p>
      </dgm:t>
    </dgm:pt>
    <dgm:pt modelId="{568757CA-AC16-7F43-B8F6-583978CFEC40}" type="parTrans" cxnId="{049F5EB9-BDD5-B249-B755-3016A45FC8DA}">
      <dgm:prSet/>
      <dgm:spPr/>
      <dgm:t>
        <a:bodyPr/>
        <a:lstStyle/>
        <a:p>
          <a:endParaRPr lang="en-US"/>
        </a:p>
      </dgm:t>
    </dgm:pt>
    <dgm:pt modelId="{B3B68821-6B75-224A-99DE-9B3A4C5EF08C}" type="sibTrans" cxnId="{049F5EB9-BDD5-B249-B755-3016A45FC8DA}">
      <dgm:prSet/>
      <dgm:spPr/>
      <dgm:t>
        <a:bodyPr/>
        <a:lstStyle/>
        <a:p>
          <a:endParaRPr lang="en-US"/>
        </a:p>
      </dgm:t>
    </dgm:pt>
    <dgm:pt modelId="{094A77E0-A09E-2B4F-9792-0313B70CB70F}" type="pres">
      <dgm:prSet presAssocID="{6EACCD92-B1BC-0A42-953B-F3E640C7BD29}" presName="arrowDiagram" presStyleCnt="0">
        <dgm:presLayoutVars>
          <dgm:chMax val="5"/>
          <dgm:dir/>
          <dgm:resizeHandles val="exact"/>
        </dgm:presLayoutVars>
      </dgm:prSet>
      <dgm:spPr/>
    </dgm:pt>
    <dgm:pt modelId="{7274B0A6-A780-AC4D-A192-A17A96D7D56B}" type="pres">
      <dgm:prSet presAssocID="{6EACCD92-B1BC-0A42-953B-F3E640C7BD29}" presName="arrow" presStyleLbl="bgShp" presStyleIdx="0" presStyleCnt="1"/>
      <dgm:spPr>
        <a:ln>
          <a:solidFill>
            <a:schemeClr val="accent1">
              <a:lumMod val="75000"/>
            </a:schemeClr>
          </a:solidFill>
        </a:ln>
      </dgm:spPr>
    </dgm:pt>
    <dgm:pt modelId="{AC30B1C0-E642-C343-9491-3D29EF5B9ACA}" type="pres">
      <dgm:prSet presAssocID="{6EACCD92-B1BC-0A42-953B-F3E640C7BD29}" presName="arrowDiagram4" presStyleCnt="0"/>
      <dgm:spPr/>
    </dgm:pt>
    <dgm:pt modelId="{14244A61-2F42-FE4C-B4AE-14F538A72BD4}" type="pres">
      <dgm:prSet presAssocID="{38FC8F8D-C424-8146-9E56-AD1DDF760111}" presName="bullet4a" presStyleLbl="node1" presStyleIdx="0" presStyleCnt="4"/>
      <dgm:spPr/>
    </dgm:pt>
    <dgm:pt modelId="{68990ADE-EECC-A843-9CB8-385F4DCE6884}" type="pres">
      <dgm:prSet presAssocID="{38FC8F8D-C424-8146-9E56-AD1DDF760111}" presName="textBox4a" presStyleLbl="revTx" presStyleIdx="0" presStyleCnt="4" custScaleY="51143">
        <dgm:presLayoutVars>
          <dgm:bulletEnabled val="1"/>
        </dgm:presLayoutVars>
      </dgm:prSet>
      <dgm:spPr/>
    </dgm:pt>
    <dgm:pt modelId="{9AA8AB03-D64A-C342-B37C-4CCC9DA9EB94}" type="pres">
      <dgm:prSet presAssocID="{D9810BAD-2715-BF45-BF3B-6AB8E45EE25A}" presName="bullet4b" presStyleLbl="node1" presStyleIdx="1" presStyleCnt="4"/>
      <dgm:spPr/>
    </dgm:pt>
    <dgm:pt modelId="{CD842123-1D21-A749-9096-4D7D760BAAD9}" type="pres">
      <dgm:prSet presAssocID="{D9810BAD-2715-BF45-BF3B-6AB8E45EE25A}" presName="textBox4b" presStyleLbl="revTx" presStyleIdx="1" presStyleCnt="4" custScaleY="39942" custLinFactNeighborX="-4726" custLinFactNeighborY="-3817">
        <dgm:presLayoutVars>
          <dgm:bulletEnabled val="1"/>
        </dgm:presLayoutVars>
      </dgm:prSet>
      <dgm:spPr/>
    </dgm:pt>
    <dgm:pt modelId="{36778976-587A-8042-87A9-FC1C9FD954F8}" type="pres">
      <dgm:prSet presAssocID="{A66F7EE8-B277-D248-99D3-4CD126540C8A}" presName="bullet4c" presStyleLbl="node1" presStyleIdx="2" presStyleCnt="4"/>
      <dgm:spPr/>
    </dgm:pt>
    <dgm:pt modelId="{D9519E44-3DC2-2543-B587-8A3BE587954F}" type="pres">
      <dgm:prSet presAssocID="{A66F7EE8-B277-D248-99D3-4CD126540C8A}" presName="textBox4c" presStyleLbl="revTx" presStyleIdx="2" presStyleCnt="4" custScaleX="143550" custScaleY="26063" custLinFactNeighborX="-6990" custLinFactNeighborY="-16934">
        <dgm:presLayoutVars>
          <dgm:bulletEnabled val="1"/>
        </dgm:presLayoutVars>
      </dgm:prSet>
      <dgm:spPr/>
    </dgm:pt>
    <dgm:pt modelId="{6C5317EB-E0BB-C646-8AC7-1B8FB3CE6475}" type="pres">
      <dgm:prSet presAssocID="{9386885E-542C-A045-80DD-541DAB382580}" presName="bullet4d" presStyleLbl="node1" presStyleIdx="3" presStyleCnt="4"/>
      <dgm:spPr/>
    </dgm:pt>
    <dgm:pt modelId="{9DBEC3F6-5D1C-984A-A8A3-A5F0342491D8}" type="pres">
      <dgm:prSet presAssocID="{9386885E-542C-A045-80DD-541DAB382580}" presName="textBox4d" presStyleLbl="revTx" presStyleIdx="3" presStyleCnt="4" custScaleX="86877" custScaleY="31888" custLinFactNeighborX="-17456" custLinFactNeighborY="-17576">
        <dgm:presLayoutVars>
          <dgm:bulletEnabled val="1"/>
        </dgm:presLayoutVars>
      </dgm:prSet>
      <dgm:spPr/>
    </dgm:pt>
  </dgm:ptLst>
  <dgm:cxnLst>
    <dgm:cxn modelId="{3E17B52C-3B06-9A45-8584-9180A0C1BA59}" type="presOf" srcId="{A66F7EE8-B277-D248-99D3-4CD126540C8A}" destId="{D9519E44-3DC2-2543-B587-8A3BE587954F}" srcOrd="0" destOrd="0" presId="urn:microsoft.com/office/officeart/2005/8/layout/arrow2"/>
    <dgm:cxn modelId="{1098CD43-3096-BD47-8C93-BE8058CF148F}" type="presOf" srcId="{D9810BAD-2715-BF45-BF3B-6AB8E45EE25A}" destId="{CD842123-1D21-A749-9096-4D7D760BAAD9}" srcOrd="0" destOrd="0" presId="urn:microsoft.com/office/officeart/2005/8/layout/arrow2"/>
    <dgm:cxn modelId="{1DE82A49-0AB5-0347-85E5-B4E74FB74FCA}" srcId="{6EACCD92-B1BC-0A42-953B-F3E640C7BD29}" destId="{D9810BAD-2715-BF45-BF3B-6AB8E45EE25A}" srcOrd="1" destOrd="0" parTransId="{A7494285-C8ED-F248-AEC8-913A1E2E837E}" sibTransId="{3253F9A0-6251-A642-AE74-6B9C371975BC}"/>
    <dgm:cxn modelId="{7D3C728B-F740-AC43-9F3A-C47B814E5089}" srcId="{6EACCD92-B1BC-0A42-953B-F3E640C7BD29}" destId="{38FC8F8D-C424-8146-9E56-AD1DDF760111}" srcOrd="0" destOrd="0" parTransId="{D0A62D74-7E0B-B242-8B35-D7A6B1083D31}" sibTransId="{4BF9B6E4-5CE0-7C40-ACE9-2C6A5EA145F7}"/>
    <dgm:cxn modelId="{C067DF8D-A81E-9E43-A8DD-02D5C2A61521}" type="presOf" srcId="{38FC8F8D-C424-8146-9E56-AD1DDF760111}" destId="{68990ADE-EECC-A843-9CB8-385F4DCE6884}" srcOrd="0" destOrd="0" presId="urn:microsoft.com/office/officeart/2005/8/layout/arrow2"/>
    <dgm:cxn modelId="{451DF095-1C94-234D-A748-F8277292FC1F}" srcId="{6EACCD92-B1BC-0A42-953B-F3E640C7BD29}" destId="{A66F7EE8-B277-D248-99D3-4CD126540C8A}" srcOrd="2" destOrd="0" parTransId="{38AC00E7-9EEB-AA46-92D7-B69F40E88CB4}" sibTransId="{F51F151C-E8E6-534A-A204-713718F1E875}"/>
    <dgm:cxn modelId="{A2D78A9C-6247-FA4B-8F51-CF2E89D0314E}" type="presOf" srcId="{6EACCD92-B1BC-0A42-953B-F3E640C7BD29}" destId="{094A77E0-A09E-2B4F-9792-0313B70CB70F}" srcOrd="0" destOrd="0" presId="urn:microsoft.com/office/officeart/2005/8/layout/arrow2"/>
    <dgm:cxn modelId="{049F5EB9-BDD5-B249-B755-3016A45FC8DA}" srcId="{6EACCD92-B1BC-0A42-953B-F3E640C7BD29}" destId="{9386885E-542C-A045-80DD-541DAB382580}" srcOrd="3" destOrd="0" parTransId="{568757CA-AC16-7F43-B8F6-583978CFEC40}" sibTransId="{B3B68821-6B75-224A-99DE-9B3A4C5EF08C}"/>
    <dgm:cxn modelId="{C60BA0FC-7A21-7742-8D6D-2BDD77849218}" type="presOf" srcId="{9386885E-542C-A045-80DD-541DAB382580}" destId="{9DBEC3F6-5D1C-984A-A8A3-A5F0342491D8}" srcOrd="0" destOrd="0" presId="urn:microsoft.com/office/officeart/2005/8/layout/arrow2"/>
    <dgm:cxn modelId="{46527C7F-AD19-654B-8049-936FB0BB1089}" type="presParOf" srcId="{094A77E0-A09E-2B4F-9792-0313B70CB70F}" destId="{7274B0A6-A780-AC4D-A192-A17A96D7D56B}" srcOrd="0" destOrd="0" presId="urn:microsoft.com/office/officeart/2005/8/layout/arrow2"/>
    <dgm:cxn modelId="{847C3373-70A5-1249-BA32-96D85E38ED12}" type="presParOf" srcId="{094A77E0-A09E-2B4F-9792-0313B70CB70F}" destId="{AC30B1C0-E642-C343-9491-3D29EF5B9ACA}" srcOrd="1" destOrd="0" presId="urn:microsoft.com/office/officeart/2005/8/layout/arrow2"/>
    <dgm:cxn modelId="{2589D7C4-5754-F443-AF55-E833CB97E3B6}" type="presParOf" srcId="{AC30B1C0-E642-C343-9491-3D29EF5B9ACA}" destId="{14244A61-2F42-FE4C-B4AE-14F538A72BD4}" srcOrd="0" destOrd="0" presId="urn:microsoft.com/office/officeart/2005/8/layout/arrow2"/>
    <dgm:cxn modelId="{DCB3901E-6D9E-BB49-AA70-0398A4AB7AD5}" type="presParOf" srcId="{AC30B1C0-E642-C343-9491-3D29EF5B9ACA}" destId="{68990ADE-EECC-A843-9CB8-385F4DCE6884}" srcOrd="1" destOrd="0" presId="urn:microsoft.com/office/officeart/2005/8/layout/arrow2"/>
    <dgm:cxn modelId="{F88F0E2D-7C58-9949-9774-10884A5650A2}" type="presParOf" srcId="{AC30B1C0-E642-C343-9491-3D29EF5B9ACA}" destId="{9AA8AB03-D64A-C342-B37C-4CCC9DA9EB94}" srcOrd="2" destOrd="0" presId="urn:microsoft.com/office/officeart/2005/8/layout/arrow2"/>
    <dgm:cxn modelId="{4B8DD314-032A-6B47-B2DB-2862EB78707A}" type="presParOf" srcId="{AC30B1C0-E642-C343-9491-3D29EF5B9ACA}" destId="{CD842123-1D21-A749-9096-4D7D760BAAD9}" srcOrd="3" destOrd="0" presId="urn:microsoft.com/office/officeart/2005/8/layout/arrow2"/>
    <dgm:cxn modelId="{A33190B4-80C4-C34A-A93A-C56AF89424ED}" type="presParOf" srcId="{AC30B1C0-E642-C343-9491-3D29EF5B9ACA}" destId="{36778976-587A-8042-87A9-FC1C9FD954F8}" srcOrd="4" destOrd="0" presId="urn:microsoft.com/office/officeart/2005/8/layout/arrow2"/>
    <dgm:cxn modelId="{B3BF463C-A526-BC4C-B31D-7702EF0A6A73}" type="presParOf" srcId="{AC30B1C0-E642-C343-9491-3D29EF5B9ACA}" destId="{D9519E44-3DC2-2543-B587-8A3BE587954F}" srcOrd="5" destOrd="0" presId="urn:microsoft.com/office/officeart/2005/8/layout/arrow2"/>
    <dgm:cxn modelId="{7EF211CC-4E58-D349-9A1C-21EB30F85E98}" type="presParOf" srcId="{AC30B1C0-E642-C343-9491-3D29EF5B9ACA}" destId="{6C5317EB-E0BB-C646-8AC7-1B8FB3CE6475}" srcOrd="6" destOrd="0" presId="urn:microsoft.com/office/officeart/2005/8/layout/arrow2"/>
    <dgm:cxn modelId="{6EA5EE19-B83B-9B4D-B222-76DA85BACAE3}" type="presParOf" srcId="{AC30B1C0-E642-C343-9491-3D29EF5B9ACA}" destId="{9DBEC3F6-5D1C-984A-A8A3-A5F0342491D8}"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D7151B0-83C3-794C-A7E2-D21129B208D7}" type="doc">
      <dgm:prSet loTypeId="urn:microsoft.com/office/officeart/2005/8/layout/list1" loCatId="list" qsTypeId="urn:microsoft.com/office/officeart/2005/8/quickstyle/simple4" qsCatId="simple" csTypeId="urn:microsoft.com/office/officeart/2005/8/colors/accent5_3" csCatId="accent5"/>
      <dgm:spPr/>
      <dgm:t>
        <a:bodyPr/>
        <a:lstStyle/>
        <a:p>
          <a:endParaRPr lang="en-US"/>
        </a:p>
      </dgm:t>
    </dgm:pt>
    <dgm:pt modelId="{E168AA11-920C-F54C-B7DB-C5951AA2D585}">
      <dgm:prSet/>
      <dgm:spPr/>
      <dgm:t>
        <a:bodyPr/>
        <a:lstStyle/>
        <a:p>
          <a:pPr rtl="0"/>
          <a:r>
            <a:rPr lang="en-US" dirty="0"/>
            <a:t>Memory protection for monitor</a:t>
          </a:r>
        </a:p>
      </dgm:t>
    </dgm:pt>
    <dgm:pt modelId="{F1036FCF-F430-704B-9E6B-F3162B4934A4}" type="parTrans" cxnId="{E41F4A20-25D7-6049-B731-2FD60920E3A6}">
      <dgm:prSet/>
      <dgm:spPr/>
      <dgm:t>
        <a:bodyPr/>
        <a:lstStyle/>
        <a:p>
          <a:endParaRPr lang="en-US"/>
        </a:p>
      </dgm:t>
    </dgm:pt>
    <dgm:pt modelId="{F75CB714-0475-A247-A48A-0DB700B76C4A}" type="sibTrans" cxnId="{E41F4A20-25D7-6049-B731-2FD60920E3A6}">
      <dgm:prSet/>
      <dgm:spPr/>
      <dgm:t>
        <a:bodyPr/>
        <a:lstStyle/>
        <a:p>
          <a:endParaRPr lang="en-US"/>
        </a:p>
      </dgm:t>
    </dgm:pt>
    <dgm:pt modelId="{84FE2259-F5AC-9044-B8EB-8A19BA1733A8}">
      <dgm:prSet/>
      <dgm:spPr/>
      <dgm:t>
        <a:bodyPr/>
        <a:lstStyle/>
        <a:p>
          <a:pPr rtl="0"/>
          <a:r>
            <a:rPr lang="en-US" dirty="0"/>
            <a:t>while the user program is executing, it must not alter the memory area containing the monitor</a:t>
          </a:r>
        </a:p>
      </dgm:t>
    </dgm:pt>
    <dgm:pt modelId="{0DB568A9-7598-704F-9A1B-A7B019083813}" type="parTrans" cxnId="{868306BA-8CCA-1C43-BD53-8B6AD97319B8}">
      <dgm:prSet/>
      <dgm:spPr/>
      <dgm:t>
        <a:bodyPr/>
        <a:lstStyle/>
        <a:p>
          <a:endParaRPr lang="en-US"/>
        </a:p>
      </dgm:t>
    </dgm:pt>
    <dgm:pt modelId="{2415265B-BCAA-BE49-8909-3AE41F1CEA1E}" type="sibTrans" cxnId="{868306BA-8CCA-1C43-BD53-8B6AD97319B8}">
      <dgm:prSet/>
      <dgm:spPr/>
      <dgm:t>
        <a:bodyPr/>
        <a:lstStyle/>
        <a:p>
          <a:endParaRPr lang="en-US"/>
        </a:p>
      </dgm:t>
    </dgm:pt>
    <dgm:pt modelId="{3C55AC7B-1880-3346-A9F5-9D14FE371C13}">
      <dgm:prSet/>
      <dgm:spPr/>
      <dgm:t>
        <a:bodyPr/>
        <a:lstStyle/>
        <a:p>
          <a:pPr rtl="0"/>
          <a:r>
            <a:rPr lang="en-US" dirty="0"/>
            <a:t>Timer</a:t>
          </a:r>
        </a:p>
      </dgm:t>
    </dgm:pt>
    <dgm:pt modelId="{DA4122A3-D505-944E-B831-76E0E97F5E1A}" type="parTrans" cxnId="{1B19FFA6-539C-F54F-96EE-69F16551E422}">
      <dgm:prSet/>
      <dgm:spPr/>
      <dgm:t>
        <a:bodyPr/>
        <a:lstStyle/>
        <a:p>
          <a:endParaRPr lang="en-US"/>
        </a:p>
      </dgm:t>
    </dgm:pt>
    <dgm:pt modelId="{D422DDD9-FDCA-AB4A-8586-DE5C835334E3}" type="sibTrans" cxnId="{1B19FFA6-539C-F54F-96EE-69F16551E422}">
      <dgm:prSet/>
      <dgm:spPr/>
      <dgm:t>
        <a:bodyPr/>
        <a:lstStyle/>
        <a:p>
          <a:endParaRPr lang="en-US"/>
        </a:p>
      </dgm:t>
    </dgm:pt>
    <dgm:pt modelId="{38C5B09A-C990-BA43-A557-1F98A71B0347}">
      <dgm:prSet/>
      <dgm:spPr/>
      <dgm:t>
        <a:bodyPr/>
        <a:lstStyle/>
        <a:p>
          <a:pPr rtl="0"/>
          <a:r>
            <a:rPr lang="en-US" dirty="0"/>
            <a:t>prevents a job from monopolizing the system</a:t>
          </a:r>
        </a:p>
      </dgm:t>
    </dgm:pt>
    <dgm:pt modelId="{C22858B8-555F-9E48-860B-841F1548B9BF}" type="parTrans" cxnId="{935578C4-E7A4-0F41-B2CC-8EB9491486F8}">
      <dgm:prSet/>
      <dgm:spPr/>
      <dgm:t>
        <a:bodyPr/>
        <a:lstStyle/>
        <a:p>
          <a:endParaRPr lang="en-US"/>
        </a:p>
      </dgm:t>
    </dgm:pt>
    <dgm:pt modelId="{7E3BCDBB-0A59-C74E-97DB-63FDAE82954D}" type="sibTrans" cxnId="{935578C4-E7A4-0F41-B2CC-8EB9491486F8}">
      <dgm:prSet/>
      <dgm:spPr/>
      <dgm:t>
        <a:bodyPr/>
        <a:lstStyle/>
        <a:p>
          <a:endParaRPr lang="en-US"/>
        </a:p>
      </dgm:t>
    </dgm:pt>
    <dgm:pt modelId="{91271169-0AFC-DE4B-8AC9-A91FEED8AE1F}">
      <dgm:prSet/>
      <dgm:spPr/>
      <dgm:t>
        <a:bodyPr/>
        <a:lstStyle/>
        <a:p>
          <a:pPr rtl="0"/>
          <a:r>
            <a:rPr lang="en-US" dirty="0"/>
            <a:t>Privileged instructions</a:t>
          </a:r>
        </a:p>
      </dgm:t>
    </dgm:pt>
    <dgm:pt modelId="{2B42B865-B071-6A4C-B298-E4885E4E631A}" type="parTrans" cxnId="{DB0CEECF-0037-4C41-BE4C-624B659A1DAF}">
      <dgm:prSet/>
      <dgm:spPr/>
      <dgm:t>
        <a:bodyPr/>
        <a:lstStyle/>
        <a:p>
          <a:endParaRPr lang="en-US"/>
        </a:p>
      </dgm:t>
    </dgm:pt>
    <dgm:pt modelId="{E92463EB-0EE3-604C-96B3-B5BFB1BA60FB}" type="sibTrans" cxnId="{DB0CEECF-0037-4C41-BE4C-624B659A1DAF}">
      <dgm:prSet/>
      <dgm:spPr/>
      <dgm:t>
        <a:bodyPr/>
        <a:lstStyle/>
        <a:p>
          <a:endParaRPr lang="en-US"/>
        </a:p>
      </dgm:t>
    </dgm:pt>
    <dgm:pt modelId="{E3EB5B32-DAE8-084B-9C55-4E15A60723ED}">
      <dgm:prSet/>
      <dgm:spPr/>
      <dgm:t>
        <a:bodyPr/>
        <a:lstStyle/>
        <a:p>
          <a:pPr rtl="0"/>
          <a:r>
            <a:rPr lang="en-US" dirty="0"/>
            <a:t>can only be executed by the monitor</a:t>
          </a:r>
        </a:p>
      </dgm:t>
    </dgm:pt>
    <dgm:pt modelId="{7A268D61-5057-B149-BE7B-AA3EE351397C}" type="parTrans" cxnId="{30322F38-77BC-7941-A149-9689B60C4338}">
      <dgm:prSet/>
      <dgm:spPr/>
      <dgm:t>
        <a:bodyPr/>
        <a:lstStyle/>
        <a:p>
          <a:endParaRPr lang="en-US"/>
        </a:p>
      </dgm:t>
    </dgm:pt>
    <dgm:pt modelId="{DBA2282E-AB01-9D46-83F3-EF32BDAD296B}" type="sibTrans" cxnId="{30322F38-77BC-7941-A149-9689B60C4338}">
      <dgm:prSet/>
      <dgm:spPr/>
      <dgm:t>
        <a:bodyPr/>
        <a:lstStyle/>
        <a:p>
          <a:endParaRPr lang="en-US"/>
        </a:p>
      </dgm:t>
    </dgm:pt>
    <dgm:pt modelId="{262BBE38-279B-314A-BA9C-D727BB0FDC92}">
      <dgm:prSet/>
      <dgm:spPr/>
      <dgm:t>
        <a:bodyPr/>
        <a:lstStyle/>
        <a:p>
          <a:pPr rtl="0"/>
          <a:r>
            <a:rPr lang="en-US" dirty="0"/>
            <a:t>Interrupts</a:t>
          </a:r>
        </a:p>
      </dgm:t>
    </dgm:pt>
    <dgm:pt modelId="{3B2FF056-FCC8-8D4F-994A-A01D63DA5CD9}" type="parTrans" cxnId="{C9F28926-672C-F64D-B018-B5F0F5D79E34}">
      <dgm:prSet/>
      <dgm:spPr/>
      <dgm:t>
        <a:bodyPr/>
        <a:lstStyle/>
        <a:p>
          <a:endParaRPr lang="en-US"/>
        </a:p>
      </dgm:t>
    </dgm:pt>
    <dgm:pt modelId="{2F7DE086-CAD4-A24B-AD21-148FD7FF13A3}" type="sibTrans" cxnId="{C9F28926-672C-F64D-B018-B5F0F5D79E34}">
      <dgm:prSet/>
      <dgm:spPr/>
      <dgm:t>
        <a:bodyPr/>
        <a:lstStyle/>
        <a:p>
          <a:endParaRPr lang="en-US"/>
        </a:p>
      </dgm:t>
    </dgm:pt>
    <dgm:pt modelId="{286E021D-AAE7-3045-85D5-5E61BC0DEF81}">
      <dgm:prSet/>
      <dgm:spPr/>
      <dgm:t>
        <a:bodyPr/>
        <a:lstStyle/>
        <a:p>
          <a:pPr rtl="0"/>
          <a:r>
            <a:rPr lang="en-US" dirty="0"/>
            <a:t>gives OS more flexibility in controlling user programs</a:t>
          </a:r>
        </a:p>
      </dgm:t>
    </dgm:pt>
    <dgm:pt modelId="{A77A0EA1-2CB3-7D44-86D0-19696DAF5113}" type="parTrans" cxnId="{9926E97F-5B57-8342-A5F8-094907E9E425}">
      <dgm:prSet/>
      <dgm:spPr/>
      <dgm:t>
        <a:bodyPr/>
        <a:lstStyle/>
        <a:p>
          <a:endParaRPr lang="en-US"/>
        </a:p>
      </dgm:t>
    </dgm:pt>
    <dgm:pt modelId="{B67E2129-EF89-8A48-A57C-7C56BA199FF7}" type="sibTrans" cxnId="{9926E97F-5B57-8342-A5F8-094907E9E425}">
      <dgm:prSet/>
      <dgm:spPr/>
      <dgm:t>
        <a:bodyPr/>
        <a:lstStyle/>
        <a:p>
          <a:endParaRPr lang="en-US"/>
        </a:p>
      </dgm:t>
    </dgm:pt>
    <dgm:pt modelId="{67E7C6A6-13EF-714B-B10A-4FB9F6CDFFE7}" type="pres">
      <dgm:prSet presAssocID="{2D7151B0-83C3-794C-A7E2-D21129B208D7}" presName="linear" presStyleCnt="0">
        <dgm:presLayoutVars>
          <dgm:dir/>
          <dgm:animLvl val="lvl"/>
          <dgm:resizeHandles val="exact"/>
        </dgm:presLayoutVars>
      </dgm:prSet>
      <dgm:spPr/>
    </dgm:pt>
    <dgm:pt modelId="{A9843400-7960-4E4F-9E66-CEFCFC5239A0}" type="pres">
      <dgm:prSet presAssocID="{E168AA11-920C-F54C-B7DB-C5951AA2D585}" presName="parentLin" presStyleCnt="0"/>
      <dgm:spPr/>
    </dgm:pt>
    <dgm:pt modelId="{296822B1-67B9-3946-B9B5-9AFC9B76B1DD}" type="pres">
      <dgm:prSet presAssocID="{E168AA11-920C-F54C-B7DB-C5951AA2D585}" presName="parentLeftMargin" presStyleLbl="node1" presStyleIdx="0" presStyleCnt="4"/>
      <dgm:spPr/>
    </dgm:pt>
    <dgm:pt modelId="{149ADC22-A787-BD43-AE53-1E5F9F0EF60D}" type="pres">
      <dgm:prSet presAssocID="{E168AA11-920C-F54C-B7DB-C5951AA2D585}" presName="parentText" presStyleLbl="node1" presStyleIdx="0" presStyleCnt="4">
        <dgm:presLayoutVars>
          <dgm:chMax val="0"/>
          <dgm:bulletEnabled val="1"/>
        </dgm:presLayoutVars>
      </dgm:prSet>
      <dgm:spPr/>
    </dgm:pt>
    <dgm:pt modelId="{9390032A-177B-F847-A182-AF71BCAFBE8E}" type="pres">
      <dgm:prSet presAssocID="{E168AA11-920C-F54C-B7DB-C5951AA2D585}" presName="negativeSpace" presStyleCnt="0"/>
      <dgm:spPr/>
    </dgm:pt>
    <dgm:pt modelId="{E16CAC94-6033-ED45-9937-89B21B10E203}" type="pres">
      <dgm:prSet presAssocID="{E168AA11-920C-F54C-B7DB-C5951AA2D585}" presName="childText" presStyleLbl="conFgAcc1" presStyleIdx="0" presStyleCnt="4">
        <dgm:presLayoutVars>
          <dgm:bulletEnabled val="1"/>
        </dgm:presLayoutVars>
      </dgm:prSet>
      <dgm:spPr/>
    </dgm:pt>
    <dgm:pt modelId="{2D930EDF-A178-4B42-B854-012114ED6F5F}" type="pres">
      <dgm:prSet presAssocID="{F75CB714-0475-A247-A48A-0DB700B76C4A}" presName="spaceBetweenRectangles" presStyleCnt="0"/>
      <dgm:spPr/>
    </dgm:pt>
    <dgm:pt modelId="{93E8F457-8658-3E40-B98A-F49742498160}" type="pres">
      <dgm:prSet presAssocID="{3C55AC7B-1880-3346-A9F5-9D14FE371C13}" presName="parentLin" presStyleCnt="0"/>
      <dgm:spPr/>
    </dgm:pt>
    <dgm:pt modelId="{111B7E38-12E6-374B-B02A-3E9484792A81}" type="pres">
      <dgm:prSet presAssocID="{3C55AC7B-1880-3346-A9F5-9D14FE371C13}" presName="parentLeftMargin" presStyleLbl="node1" presStyleIdx="0" presStyleCnt="4"/>
      <dgm:spPr/>
    </dgm:pt>
    <dgm:pt modelId="{EFED6759-161A-0247-881A-8697555D7731}" type="pres">
      <dgm:prSet presAssocID="{3C55AC7B-1880-3346-A9F5-9D14FE371C13}" presName="parentText" presStyleLbl="node1" presStyleIdx="1" presStyleCnt="4">
        <dgm:presLayoutVars>
          <dgm:chMax val="0"/>
          <dgm:bulletEnabled val="1"/>
        </dgm:presLayoutVars>
      </dgm:prSet>
      <dgm:spPr/>
    </dgm:pt>
    <dgm:pt modelId="{FC9C8137-B0AD-D14F-B352-7066C95D9CB5}" type="pres">
      <dgm:prSet presAssocID="{3C55AC7B-1880-3346-A9F5-9D14FE371C13}" presName="negativeSpace" presStyleCnt="0"/>
      <dgm:spPr/>
    </dgm:pt>
    <dgm:pt modelId="{C121F52B-3C08-654C-83AE-2EAF2AB55D38}" type="pres">
      <dgm:prSet presAssocID="{3C55AC7B-1880-3346-A9F5-9D14FE371C13}" presName="childText" presStyleLbl="conFgAcc1" presStyleIdx="1" presStyleCnt="4">
        <dgm:presLayoutVars>
          <dgm:bulletEnabled val="1"/>
        </dgm:presLayoutVars>
      </dgm:prSet>
      <dgm:spPr/>
    </dgm:pt>
    <dgm:pt modelId="{DCFCEA22-975D-9343-ACAC-4DF0C3753744}" type="pres">
      <dgm:prSet presAssocID="{D422DDD9-FDCA-AB4A-8586-DE5C835334E3}" presName="spaceBetweenRectangles" presStyleCnt="0"/>
      <dgm:spPr/>
    </dgm:pt>
    <dgm:pt modelId="{A00CDB56-F37A-DF49-A4D3-E01D3B8D6DCE}" type="pres">
      <dgm:prSet presAssocID="{91271169-0AFC-DE4B-8AC9-A91FEED8AE1F}" presName="parentLin" presStyleCnt="0"/>
      <dgm:spPr/>
    </dgm:pt>
    <dgm:pt modelId="{09C3FAAE-8F88-9747-B07C-EC9FCDDEA243}" type="pres">
      <dgm:prSet presAssocID="{91271169-0AFC-DE4B-8AC9-A91FEED8AE1F}" presName="parentLeftMargin" presStyleLbl="node1" presStyleIdx="1" presStyleCnt="4"/>
      <dgm:spPr/>
    </dgm:pt>
    <dgm:pt modelId="{F1A4EEB2-F42C-DC47-9AAD-66A3C8EDB4FF}" type="pres">
      <dgm:prSet presAssocID="{91271169-0AFC-DE4B-8AC9-A91FEED8AE1F}" presName="parentText" presStyleLbl="node1" presStyleIdx="2" presStyleCnt="4">
        <dgm:presLayoutVars>
          <dgm:chMax val="0"/>
          <dgm:bulletEnabled val="1"/>
        </dgm:presLayoutVars>
      </dgm:prSet>
      <dgm:spPr/>
    </dgm:pt>
    <dgm:pt modelId="{D84CF245-23B4-8149-82F3-961FAE282666}" type="pres">
      <dgm:prSet presAssocID="{91271169-0AFC-DE4B-8AC9-A91FEED8AE1F}" presName="negativeSpace" presStyleCnt="0"/>
      <dgm:spPr/>
    </dgm:pt>
    <dgm:pt modelId="{5DD7CB04-61EF-8749-9728-DC4AEA3DB611}" type="pres">
      <dgm:prSet presAssocID="{91271169-0AFC-DE4B-8AC9-A91FEED8AE1F}" presName="childText" presStyleLbl="conFgAcc1" presStyleIdx="2" presStyleCnt="4">
        <dgm:presLayoutVars>
          <dgm:bulletEnabled val="1"/>
        </dgm:presLayoutVars>
      </dgm:prSet>
      <dgm:spPr/>
    </dgm:pt>
    <dgm:pt modelId="{D31626AE-EE24-F348-9CB9-6B38BB82C065}" type="pres">
      <dgm:prSet presAssocID="{E92463EB-0EE3-604C-96B3-B5BFB1BA60FB}" presName="spaceBetweenRectangles" presStyleCnt="0"/>
      <dgm:spPr/>
    </dgm:pt>
    <dgm:pt modelId="{CBCC4874-7EAF-4E40-83CC-1D1C21485996}" type="pres">
      <dgm:prSet presAssocID="{262BBE38-279B-314A-BA9C-D727BB0FDC92}" presName="parentLin" presStyleCnt="0"/>
      <dgm:spPr/>
    </dgm:pt>
    <dgm:pt modelId="{DCC88935-A0C0-8A43-9BAD-3C89B397511F}" type="pres">
      <dgm:prSet presAssocID="{262BBE38-279B-314A-BA9C-D727BB0FDC92}" presName="parentLeftMargin" presStyleLbl="node1" presStyleIdx="2" presStyleCnt="4"/>
      <dgm:spPr/>
    </dgm:pt>
    <dgm:pt modelId="{80D85195-02CD-764C-97FD-8C9D668486D7}" type="pres">
      <dgm:prSet presAssocID="{262BBE38-279B-314A-BA9C-D727BB0FDC92}" presName="parentText" presStyleLbl="node1" presStyleIdx="3" presStyleCnt="4">
        <dgm:presLayoutVars>
          <dgm:chMax val="0"/>
          <dgm:bulletEnabled val="1"/>
        </dgm:presLayoutVars>
      </dgm:prSet>
      <dgm:spPr/>
    </dgm:pt>
    <dgm:pt modelId="{4807788D-684F-934E-99CD-351AF075FD2C}" type="pres">
      <dgm:prSet presAssocID="{262BBE38-279B-314A-BA9C-D727BB0FDC92}" presName="negativeSpace" presStyleCnt="0"/>
      <dgm:spPr/>
    </dgm:pt>
    <dgm:pt modelId="{7A96011C-FD4C-4E48-A721-EBACBA9C917E}" type="pres">
      <dgm:prSet presAssocID="{262BBE38-279B-314A-BA9C-D727BB0FDC92}" presName="childText" presStyleLbl="conFgAcc1" presStyleIdx="3" presStyleCnt="4">
        <dgm:presLayoutVars>
          <dgm:bulletEnabled val="1"/>
        </dgm:presLayoutVars>
      </dgm:prSet>
      <dgm:spPr/>
    </dgm:pt>
  </dgm:ptLst>
  <dgm:cxnLst>
    <dgm:cxn modelId="{E41F4A20-25D7-6049-B731-2FD60920E3A6}" srcId="{2D7151B0-83C3-794C-A7E2-D21129B208D7}" destId="{E168AA11-920C-F54C-B7DB-C5951AA2D585}" srcOrd="0" destOrd="0" parTransId="{F1036FCF-F430-704B-9E6B-F3162B4934A4}" sibTransId="{F75CB714-0475-A247-A48A-0DB700B76C4A}"/>
    <dgm:cxn modelId="{C9F28926-672C-F64D-B018-B5F0F5D79E34}" srcId="{2D7151B0-83C3-794C-A7E2-D21129B208D7}" destId="{262BBE38-279B-314A-BA9C-D727BB0FDC92}" srcOrd="3" destOrd="0" parTransId="{3B2FF056-FCC8-8D4F-994A-A01D63DA5CD9}" sibTransId="{2F7DE086-CAD4-A24B-AD21-148FD7FF13A3}"/>
    <dgm:cxn modelId="{C9365B28-F5FE-8749-AE4D-B93729A9999C}" type="presOf" srcId="{91271169-0AFC-DE4B-8AC9-A91FEED8AE1F}" destId="{F1A4EEB2-F42C-DC47-9AAD-66A3C8EDB4FF}" srcOrd="1" destOrd="0" presId="urn:microsoft.com/office/officeart/2005/8/layout/list1"/>
    <dgm:cxn modelId="{30322F38-77BC-7941-A149-9689B60C4338}" srcId="{91271169-0AFC-DE4B-8AC9-A91FEED8AE1F}" destId="{E3EB5B32-DAE8-084B-9C55-4E15A60723ED}" srcOrd="0" destOrd="0" parTransId="{7A268D61-5057-B149-BE7B-AA3EE351397C}" sibTransId="{DBA2282E-AB01-9D46-83F3-EF32BDAD296B}"/>
    <dgm:cxn modelId="{57A35C60-BAB0-E942-A55B-33947DF510A3}" type="presOf" srcId="{2D7151B0-83C3-794C-A7E2-D21129B208D7}" destId="{67E7C6A6-13EF-714B-B10A-4FB9F6CDFFE7}" srcOrd="0" destOrd="0" presId="urn:microsoft.com/office/officeart/2005/8/layout/list1"/>
    <dgm:cxn modelId="{49A3FB69-6BDA-234A-A14A-5C302DD3F34D}" type="presOf" srcId="{91271169-0AFC-DE4B-8AC9-A91FEED8AE1F}" destId="{09C3FAAE-8F88-9747-B07C-EC9FCDDEA243}" srcOrd="0" destOrd="0" presId="urn:microsoft.com/office/officeart/2005/8/layout/list1"/>
    <dgm:cxn modelId="{66099A6E-6178-434C-97C6-94D84B4D3C2C}" type="presOf" srcId="{286E021D-AAE7-3045-85D5-5E61BC0DEF81}" destId="{7A96011C-FD4C-4E48-A721-EBACBA9C917E}" srcOrd="0" destOrd="0" presId="urn:microsoft.com/office/officeart/2005/8/layout/list1"/>
    <dgm:cxn modelId="{23025154-3D2C-044F-8963-6EF03F73400E}" type="presOf" srcId="{84FE2259-F5AC-9044-B8EB-8A19BA1733A8}" destId="{E16CAC94-6033-ED45-9937-89B21B10E203}" srcOrd="0" destOrd="0" presId="urn:microsoft.com/office/officeart/2005/8/layout/list1"/>
    <dgm:cxn modelId="{80B60059-425E-9B4B-A1B4-669D145CA82B}" type="presOf" srcId="{3C55AC7B-1880-3346-A9F5-9D14FE371C13}" destId="{111B7E38-12E6-374B-B02A-3E9484792A81}" srcOrd="0" destOrd="0" presId="urn:microsoft.com/office/officeart/2005/8/layout/list1"/>
    <dgm:cxn modelId="{45AD767A-C98F-694C-9ED7-ED7D89F35B1B}" type="presOf" srcId="{262BBE38-279B-314A-BA9C-D727BB0FDC92}" destId="{DCC88935-A0C0-8A43-9BAD-3C89B397511F}" srcOrd="0" destOrd="0" presId="urn:microsoft.com/office/officeart/2005/8/layout/list1"/>
    <dgm:cxn modelId="{8C64537F-DF8A-4A4A-B849-09575FAF6906}" type="presOf" srcId="{38C5B09A-C990-BA43-A557-1F98A71B0347}" destId="{C121F52B-3C08-654C-83AE-2EAF2AB55D38}" srcOrd="0" destOrd="0" presId="urn:microsoft.com/office/officeart/2005/8/layout/list1"/>
    <dgm:cxn modelId="{9926E97F-5B57-8342-A5F8-094907E9E425}" srcId="{262BBE38-279B-314A-BA9C-D727BB0FDC92}" destId="{286E021D-AAE7-3045-85D5-5E61BC0DEF81}" srcOrd="0" destOrd="0" parTransId="{A77A0EA1-2CB3-7D44-86D0-19696DAF5113}" sibTransId="{B67E2129-EF89-8A48-A57C-7C56BA199FF7}"/>
    <dgm:cxn modelId="{8011BC84-6C39-BE43-862D-38BB608E1E94}" type="presOf" srcId="{E168AA11-920C-F54C-B7DB-C5951AA2D585}" destId="{296822B1-67B9-3946-B9B5-9AFC9B76B1DD}" srcOrd="0" destOrd="0" presId="urn:microsoft.com/office/officeart/2005/8/layout/list1"/>
    <dgm:cxn modelId="{09554A93-09B6-D047-861E-3DBC30E408AB}" type="presOf" srcId="{E168AA11-920C-F54C-B7DB-C5951AA2D585}" destId="{149ADC22-A787-BD43-AE53-1E5F9F0EF60D}" srcOrd="1" destOrd="0" presId="urn:microsoft.com/office/officeart/2005/8/layout/list1"/>
    <dgm:cxn modelId="{1B19FFA6-539C-F54F-96EE-69F16551E422}" srcId="{2D7151B0-83C3-794C-A7E2-D21129B208D7}" destId="{3C55AC7B-1880-3346-A9F5-9D14FE371C13}" srcOrd="1" destOrd="0" parTransId="{DA4122A3-D505-944E-B831-76E0E97F5E1A}" sibTransId="{D422DDD9-FDCA-AB4A-8586-DE5C835334E3}"/>
    <dgm:cxn modelId="{868306BA-8CCA-1C43-BD53-8B6AD97319B8}" srcId="{E168AA11-920C-F54C-B7DB-C5951AA2D585}" destId="{84FE2259-F5AC-9044-B8EB-8A19BA1733A8}" srcOrd="0" destOrd="0" parTransId="{0DB568A9-7598-704F-9A1B-A7B019083813}" sibTransId="{2415265B-BCAA-BE49-8909-3AE41F1CEA1E}"/>
    <dgm:cxn modelId="{7E11F4C1-A6D5-E141-BB67-D7A948F3AD34}" type="presOf" srcId="{E3EB5B32-DAE8-084B-9C55-4E15A60723ED}" destId="{5DD7CB04-61EF-8749-9728-DC4AEA3DB611}" srcOrd="0" destOrd="0" presId="urn:microsoft.com/office/officeart/2005/8/layout/list1"/>
    <dgm:cxn modelId="{935578C4-E7A4-0F41-B2CC-8EB9491486F8}" srcId="{3C55AC7B-1880-3346-A9F5-9D14FE371C13}" destId="{38C5B09A-C990-BA43-A557-1F98A71B0347}" srcOrd="0" destOrd="0" parTransId="{C22858B8-555F-9E48-860B-841F1548B9BF}" sibTransId="{7E3BCDBB-0A59-C74E-97DB-63FDAE82954D}"/>
    <dgm:cxn modelId="{4E6D85CE-302E-BA4C-9FCE-B6445D5CF6CA}" type="presOf" srcId="{3C55AC7B-1880-3346-A9F5-9D14FE371C13}" destId="{EFED6759-161A-0247-881A-8697555D7731}" srcOrd="1" destOrd="0" presId="urn:microsoft.com/office/officeart/2005/8/layout/list1"/>
    <dgm:cxn modelId="{DB0CEECF-0037-4C41-BE4C-624B659A1DAF}" srcId="{2D7151B0-83C3-794C-A7E2-D21129B208D7}" destId="{91271169-0AFC-DE4B-8AC9-A91FEED8AE1F}" srcOrd="2" destOrd="0" parTransId="{2B42B865-B071-6A4C-B298-E4885E4E631A}" sibTransId="{E92463EB-0EE3-604C-96B3-B5BFB1BA60FB}"/>
    <dgm:cxn modelId="{ECE497DA-E69B-D34B-AB46-25980F65898D}" type="presOf" srcId="{262BBE38-279B-314A-BA9C-D727BB0FDC92}" destId="{80D85195-02CD-764C-97FD-8C9D668486D7}" srcOrd="1" destOrd="0" presId="urn:microsoft.com/office/officeart/2005/8/layout/list1"/>
    <dgm:cxn modelId="{28D4C49C-F8A3-3446-B26E-F191C47E2DCA}" type="presParOf" srcId="{67E7C6A6-13EF-714B-B10A-4FB9F6CDFFE7}" destId="{A9843400-7960-4E4F-9E66-CEFCFC5239A0}" srcOrd="0" destOrd="0" presId="urn:microsoft.com/office/officeart/2005/8/layout/list1"/>
    <dgm:cxn modelId="{21CA7546-47BE-8E48-A994-436FD9DC063B}" type="presParOf" srcId="{A9843400-7960-4E4F-9E66-CEFCFC5239A0}" destId="{296822B1-67B9-3946-B9B5-9AFC9B76B1DD}" srcOrd="0" destOrd="0" presId="urn:microsoft.com/office/officeart/2005/8/layout/list1"/>
    <dgm:cxn modelId="{2E21B6BD-A3BB-8545-A8F6-5A80753CF35A}" type="presParOf" srcId="{A9843400-7960-4E4F-9E66-CEFCFC5239A0}" destId="{149ADC22-A787-BD43-AE53-1E5F9F0EF60D}" srcOrd="1" destOrd="0" presId="urn:microsoft.com/office/officeart/2005/8/layout/list1"/>
    <dgm:cxn modelId="{E12CB786-CF3F-BD4E-9EFE-345CA9B16B07}" type="presParOf" srcId="{67E7C6A6-13EF-714B-B10A-4FB9F6CDFFE7}" destId="{9390032A-177B-F847-A182-AF71BCAFBE8E}" srcOrd="1" destOrd="0" presId="urn:microsoft.com/office/officeart/2005/8/layout/list1"/>
    <dgm:cxn modelId="{3AD14C62-C079-684B-B0C4-8925AA81CB93}" type="presParOf" srcId="{67E7C6A6-13EF-714B-B10A-4FB9F6CDFFE7}" destId="{E16CAC94-6033-ED45-9937-89B21B10E203}" srcOrd="2" destOrd="0" presId="urn:microsoft.com/office/officeart/2005/8/layout/list1"/>
    <dgm:cxn modelId="{D85FCC9D-39B8-F448-8F2F-B639A543E94B}" type="presParOf" srcId="{67E7C6A6-13EF-714B-B10A-4FB9F6CDFFE7}" destId="{2D930EDF-A178-4B42-B854-012114ED6F5F}" srcOrd="3" destOrd="0" presId="urn:microsoft.com/office/officeart/2005/8/layout/list1"/>
    <dgm:cxn modelId="{99F3F39A-1F21-734E-979C-899DB2364828}" type="presParOf" srcId="{67E7C6A6-13EF-714B-B10A-4FB9F6CDFFE7}" destId="{93E8F457-8658-3E40-B98A-F49742498160}" srcOrd="4" destOrd="0" presId="urn:microsoft.com/office/officeart/2005/8/layout/list1"/>
    <dgm:cxn modelId="{D84B2969-37AE-2F45-B361-FC2E12D98293}" type="presParOf" srcId="{93E8F457-8658-3E40-B98A-F49742498160}" destId="{111B7E38-12E6-374B-B02A-3E9484792A81}" srcOrd="0" destOrd="0" presId="urn:microsoft.com/office/officeart/2005/8/layout/list1"/>
    <dgm:cxn modelId="{1AC5925A-F473-E74B-BE05-B96192025652}" type="presParOf" srcId="{93E8F457-8658-3E40-B98A-F49742498160}" destId="{EFED6759-161A-0247-881A-8697555D7731}" srcOrd="1" destOrd="0" presId="urn:microsoft.com/office/officeart/2005/8/layout/list1"/>
    <dgm:cxn modelId="{E207216B-FBBD-1D43-87AA-6B974C93E2E4}" type="presParOf" srcId="{67E7C6A6-13EF-714B-B10A-4FB9F6CDFFE7}" destId="{FC9C8137-B0AD-D14F-B352-7066C95D9CB5}" srcOrd="5" destOrd="0" presId="urn:microsoft.com/office/officeart/2005/8/layout/list1"/>
    <dgm:cxn modelId="{F7000289-8C24-2A4E-A831-186352DBA273}" type="presParOf" srcId="{67E7C6A6-13EF-714B-B10A-4FB9F6CDFFE7}" destId="{C121F52B-3C08-654C-83AE-2EAF2AB55D38}" srcOrd="6" destOrd="0" presId="urn:microsoft.com/office/officeart/2005/8/layout/list1"/>
    <dgm:cxn modelId="{4EE924BC-AF6A-DE4F-8319-779360B56E9D}" type="presParOf" srcId="{67E7C6A6-13EF-714B-B10A-4FB9F6CDFFE7}" destId="{DCFCEA22-975D-9343-ACAC-4DF0C3753744}" srcOrd="7" destOrd="0" presId="urn:microsoft.com/office/officeart/2005/8/layout/list1"/>
    <dgm:cxn modelId="{86C27372-68EC-B744-A3A2-6A4987C737A0}" type="presParOf" srcId="{67E7C6A6-13EF-714B-B10A-4FB9F6CDFFE7}" destId="{A00CDB56-F37A-DF49-A4D3-E01D3B8D6DCE}" srcOrd="8" destOrd="0" presId="urn:microsoft.com/office/officeart/2005/8/layout/list1"/>
    <dgm:cxn modelId="{BE77A76F-DD20-3D4F-B060-F8F8A50FF92C}" type="presParOf" srcId="{A00CDB56-F37A-DF49-A4D3-E01D3B8D6DCE}" destId="{09C3FAAE-8F88-9747-B07C-EC9FCDDEA243}" srcOrd="0" destOrd="0" presId="urn:microsoft.com/office/officeart/2005/8/layout/list1"/>
    <dgm:cxn modelId="{7ED4B2B8-CAE9-5B43-B1FC-CEDFE0E648AF}" type="presParOf" srcId="{A00CDB56-F37A-DF49-A4D3-E01D3B8D6DCE}" destId="{F1A4EEB2-F42C-DC47-9AAD-66A3C8EDB4FF}" srcOrd="1" destOrd="0" presId="urn:microsoft.com/office/officeart/2005/8/layout/list1"/>
    <dgm:cxn modelId="{69ED556E-EFED-7F4B-AB97-49AB3EB55B1D}" type="presParOf" srcId="{67E7C6A6-13EF-714B-B10A-4FB9F6CDFFE7}" destId="{D84CF245-23B4-8149-82F3-961FAE282666}" srcOrd="9" destOrd="0" presId="urn:microsoft.com/office/officeart/2005/8/layout/list1"/>
    <dgm:cxn modelId="{12509060-B562-EF4D-8A16-2693185B23B6}" type="presParOf" srcId="{67E7C6A6-13EF-714B-B10A-4FB9F6CDFFE7}" destId="{5DD7CB04-61EF-8749-9728-DC4AEA3DB611}" srcOrd="10" destOrd="0" presId="urn:microsoft.com/office/officeart/2005/8/layout/list1"/>
    <dgm:cxn modelId="{377FE1F1-F733-6042-B5E9-861D04E11321}" type="presParOf" srcId="{67E7C6A6-13EF-714B-B10A-4FB9F6CDFFE7}" destId="{D31626AE-EE24-F348-9CB9-6B38BB82C065}" srcOrd="11" destOrd="0" presId="urn:microsoft.com/office/officeart/2005/8/layout/list1"/>
    <dgm:cxn modelId="{D139584F-C0D6-F747-B328-8B430A0B5903}" type="presParOf" srcId="{67E7C6A6-13EF-714B-B10A-4FB9F6CDFFE7}" destId="{CBCC4874-7EAF-4E40-83CC-1D1C21485996}" srcOrd="12" destOrd="0" presId="urn:microsoft.com/office/officeart/2005/8/layout/list1"/>
    <dgm:cxn modelId="{9690C2F9-551C-9546-B4F4-5AB32946B355}" type="presParOf" srcId="{CBCC4874-7EAF-4E40-83CC-1D1C21485996}" destId="{DCC88935-A0C0-8A43-9BAD-3C89B397511F}" srcOrd="0" destOrd="0" presId="urn:microsoft.com/office/officeart/2005/8/layout/list1"/>
    <dgm:cxn modelId="{3B43613C-69AF-3C4D-8D73-9AA5B569D5E7}" type="presParOf" srcId="{CBCC4874-7EAF-4E40-83CC-1D1C21485996}" destId="{80D85195-02CD-764C-97FD-8C9D668486D7}" srcOrd="1" destOrd="0" presId="urn:microsoft.com/office/officeart/2005/8/layout/list1"/>
    <dgm:cxn modelId="{4717AB40-5612-FB47-8B67-9B236A81E985}" type="presParOf" srcId="{67E7C6A6-13EF-714B-B10A-4FB9F6CDFFE7}" destId="{4807788D-684F-934E-99CD-351AF075FD2C}" srcOrd="13" destOrd="0" presId="urn:microsoft.com/office/officeart/2005/8/layout/list1"/>
    <dgm:cxn modelId="{F66F47B9-FC6C-8149-B999-BAE00D5FFC99}" type="presParOf" srcId="{67E7C6A6-13EF-714B-B10A-4FB9F6CDFFE7}" destId="{7A96011C-FD4C-4E48-A721-EBACBA9C917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33217E-0BA9-1741-9BC9-D46EA55AF191}" type="doc">
      <dgm:prSet loTypeId="urn:microsoft.com/office/officeart/2005/8/layout/hList6" loCatId="list" qsTypeId="urn:microsoft.com/office/officeart/2005/8/quickstyle/simple4" qsCatId="simple" csTypeId="urn:microsoft.com/office/officeart/2005/8/colors/accent5_5" csCatId="accent5"/>
      <dgm:spPr/>
      <dgm:t>
        <a:bodyPr/>
        <a:lstStyle/>
        <a:p>
          <a:endParaRPr lang="en-US"/>
        </a:p>
      </dgm:t>
    </dgm:pt>
    <dgm:pt modelId="{65151A8C-E5F1-E84A-8D59-9577CB8EDE1C}">
      <dgm:prSet/>
      <dgm:spPr/>
      <dgm:t>
        <a:bodyPr/>
        <a:lstStyle/>
        <a:p>
          <a:pPr rtl="0"/>
          <a:r>
            <a:rPr lang="en-US" dirty="0"/>
            <a:t>User Mode</a:t>
          </a:r>
        </a:p>
      </dgm:t>
    </dgm:pt>
    <dgm:pt modelId="{5C70AA69-59F5-A447-B129-D3692DAB33CE}" type="parTrans" cxnId="{B7A1762C-4E00-1348-93C6-AC5611E7371A}">
      <dgm:prSet/>
      <dgm:spPr/>
      <dgm:t>
        <a:bodyPr/>
        <a:lstStyle/>
        <a:p>
          <a:endParaRPr lang="en-US"/>
        </a:p>
      </dgm:t>
    </dgm:pt>
    <dgm:pt modelId="{859E7ADA-F317-EC45-A3AA-9D0E80B4BF8B}" type="sibTrans" cxnId="{B7A1762C-4E00-1348-93C6-AC5611E7371A}">
      <dgm:prSet/>
      <dgm:spPr/>
      <dgm:t>
        <a:bodyPr/>
        <a:lstStyle/>
        <a:p>
          <a:endParaRPr lang="en-US"/>
        </a:p>
      </dgm:t>
    </dgm:pt>
    <dgm:pt modelId="{7DCB2BB2-725D-AB4D-8742-9C675046D766}">
      <dgm:prSet/>
      <dgm:spPr/>
      <dgm:t>
        <a:bodyPr/>
        <a:lstStyle/>
        <a:p>
          <a:pPr rtl="0"/>
          <a:r>
            <a:rPr lang="en-US" dirty="0">
              <a:solidFill>
                <a:schemeClr val="tx1"/>
              </a:solidFill>
            </a:rPr>
            <a:t>user program executes in user mode </a:t>
          </a:r>
        </a:p>
      </dgm:t>
    </dgm:pt>
    <dgm:pt modelId="{056F9CD2-FFE5-7640-A9C8-E5B1CC9BCBB7}" type="parTrans" cxnId="{8CA977E5-2336-0244-B6D7-5FEB6EAF7666}">
      <dgm:prSet/>
      <dgm:spPr/>
      <dgm:t>
        <a:bodyPr/>
        <a:lstStyle/>
        <a:p>
          <a:endParaRPr lang="en-US"/>
        </a:p>
      </dgm:t>
    </dgm:pt>
    <dgm:pt modelId="{D4FF9F22-952A-7946-9831-9D5AF1B599CD}" type="sibTrans" cxnId="{8CA977E5-2336-0244-B6D7-5FEB6EAF7666}">
      <dgm:prSet/>
      <dgm:spPr/>
      <dgm:t>
        <a:bodyPr/>
        <a:lstStyle/>
        <a:p>
          <a:endParaRPr lang="en-US"/>
        </a:p>
      </dgm:t>
    </dgm:pt>
    <dgm:pt modelId="{F34AEFB7-B7EE-0540-AA61-DCE568FF95ED}">
      <dgm:prSet/>
      <dgm:spPr/>
      <dgm:t>
        <a:bodyPr/>
        <a:lstStyle/>
        <a:p>
          <a:pPr rtl="0"/>
          <a:r>
            <a:rPr lang="en-US" dirty="0">
              <a:solidFill>
                <a:schemeClr val="tx1"/>
              </a:solidFill>
            </a:rPr>
            <a:t>certain areas of memory are protected from user access</a:t>
          </a:r>
        </a:p>
      </dgm:t>
    </dgm:pt>
    <dgm:pt modelId="{E57D61B8-B54D-8C43-B41E-3E45B93ACA17}" type="parTrans" cxnId="{1A0049D4-AD30-6F4E-BA8B-45446C5AF2E4}">
      <dgm:prSet/>
      <dgm:spPr/>
      <dgm:t>
        <a:bodyPr/>
        <a:lstStyle/>
        <a:p>
          <a:endParaRPr lang="en-US"/>
        </a:p>
      </dgm:t>
    </dgm:pt>
    <dgm:pt modelId="{3FD3279B-0950-9742-99D3-96EEBBEF92D5}" type="sibTrans" cxnId="{1A0049D4-AD30-6F4E-BA8B-45446C5AF2E4}">
      <dgm:prSet/>
      <dgm:spPr/>
      <dgm:t>
        <a:bodyPr/>
        <a:lstStyle/>
        <a:p>
          <a:endParaRPr lang="en-US"/>
        </a:p>
      </dgm:t>
    </dgm:pt>
    <dgm:pt modelId="{A5DFD8D0-15EC-5345-B0D6-66229A227EC8}">
      <dgm:prSet/>
      <dgm:spPr/>
      <dgm:t>
        <a:bodyPr/>
        <a:lstStyle/>
        <a:p>
          <a:pPr rtl="0"/>
          <a:r>
            <a:rPr lang="en-US" dirty="0">
              <a:solidFill>
                <a:schemeClr val="tx1"/>
              </a:solidFill>
            </a:rPr>
            <a:t>certain instructions may not be executed</a:t>
          </a:r>
        </a:p>
      </dgm:t>
    </dgm:pt>
    <dgm:pt modelId="{49E45765-8C20-0944-87A6-CCAB3F931C15}" type="parTrans" cxnId="{A1905759-3725-7B4C-AB71-0D8959DBE3AA}">
      <dgm:prSet/>
      <dgm:spPr/>
      <dgm:t>
        <a:bodyPr/>
        <a:lstStyle/>
        <a:p>
          <a:endParaRPr lang="en-US"/>
        </a:p>
      </dgm:t>
    </dgm:pt>
    <dgm:pt modelId="{96BB15FE-09DC-F241-A9EF-BF18CB9B5B4C}" type="sibTrans" cxnId="{A1905759-3725-7B4C-AB71-0D8959DBE3AA}">
      <dgm:prSet/>
      <dgm:spPr/>
      <dgm:t>
        <a:bodyPr/>
        <a:lstStyle/>
        <a:p>
          <a:endParaRPr lang="en-US"/>
        </a:p>
      </dgm:t>
    </dgm:pt>
    <dgm:pt modelId="{A8DD81A0-FE94-7142-8520-E6D5E4A4E957}">
      <dgm:prSet/>
      <dgm:spPr/>
      <dgm:t>
        <a:bodyPr/>
        <a:lstStyle/>
        <a:p>
          <a:pPr rtl="0"/>
          <a:r>
            <a:rPr lang="en-US" dirty="0"/>
            <a:t>Kernel Mode</a:t>
          </a:r>
        </a:p>
      </dgm:t>
    </dgm:pt>
    <dgm:pt modelId="{8413BC65-3A20-F749-B0AF-DCB34BC1E73E}" type="parTrans" cxnId="{F4BDCF99-792A-6A4D-9EAD-12F48A6A2CF6}">
      <dgm:prSet/>
      <dgm:spPr/>
      <dgm:t>
        <a:bodyPr/>
        <a:lstStyle/>
        <a:p>
          <a:endParaRPr lang="en-US"/>
        </a:p>
      </dgm:t>
    </dgm:pt>
    <dgm:pt modelId="{6F2F872C-EB3F-7346-989E-8B22174FFB8C}" type="sibTrans" cxnId="{F4BDCF99-792A-6A4D-9EAD-12F48A6A2CF6}">
      <dgm:prSet/>
      <dgm:spPr/>
      <dgm:t>
        <a:bodyPr/>
        <a:lstStyle/>
        <a:p>
          <a:endParaRPr lang="en-US"/>
        </a:p>
      </dgm:t>
    </dgm:pt>
    <dgm:pt modelId="{70D89978-F865-334F-A941-4AF766991439}">
      <dgm:prSet/>
      <dgm:spPr/>
      <dgm:t>
        <a:bodyPr/>
        <a:lstStyle/>
        <a:p>
          <a:pPr rtl="0"/>
          <a:r>
            <a:rPr lang="en-US" dirty="0">
              <a:solidFill>
                <a:schemeClr val="tx1"/>
              </a:solidFill>
            </a:rPr>
            <a:t>monitor executes in kernel mode</a:t>
          </a:r>
        </a:p>
      </dgm:t>
    </dgm:pt>
    <dgm:pt modelId="{0D8A6E0B-2805-7F44-B8A9-E56E808FA4B2}" type="parTrans" cxnId="{21A20B55-DE25-E74B-BC11-03F38F4E142E}">
      <dgm:prSet/>
      <dgm:spPr/>
      <dgm:t>
        <a:bodyPr/>
        <a:lstStyle/>
        <a:p>
          <a:endParaRPr lang="en-US"/>
        </a:p>
      </dgm:t>
    </dgm:pt>
    <dgm:pt modelId="{85B34EE6-D50C-C54F-B4EB-629B50465A18}" type="sibTrans" cxnId="{21A20B55-DE25-E74B-BC11-03F38F4E142E}">
      <dgm:prSet/>
      <dgm:spPr/>
      <dgm:t>
        <a:bodyPr/>
        <a:lstStyle/>
        <a:p>
          <a:endParaRPr lang="en-US"/>
        </a:p>
      </dgm:t>
    </dgm:pt>
    <dgm:pt modelId="{23C2248C-310F-9045-A1DE-EB1A0A998144}">
      <dgm:prSet/>
      <dgm:spPr/>
      <dgm:t>
        <a:bodyPr/>
        <a:lstStyle/>
        <a:p>
          <a:pPr rtl="0"/>
          <a:r>
            <a:rPr lang="en-US" dirty="0">
              <a:solidFill>
                <a:schemeClr val="tx1"/>
              </a:solidFill>
            </a:rPr>
            <a:t>privileged instructions may be executed</a:t>
          </a:r>
        </a:p>
      </dgm:t>
    </dgm:pt>
    <dgm:pt modelId="{C11CCC40-78D6-C64E-B5C1-63B25BB0FA07}" type="parTrans" cxnId="{9BF5E802-0139-0E44-88B0-B6BF0C7DA309}">
      <dgm:prSet/>
      <dgm:spPr/>
      <dgm:t>
        <a:bodyPr/>
        <a:lstStyle/>
        <a:p>
          <a:endParaRPr lang="en-US"/>
        </a:p>
      </dgm:t>
    </dgm:pt>
    <dgm:pt modelId="{81BF2CBE-26D2-0C43-B2ED-0DC9A9AAB891}" type="sibTrans" cxnId="{9BF5E802-0139-0E44-88B0-B6BF0C7DA309}">
      <dgm:prSet/>
      <dgm:spPr/>
      <dgm:t>
        <a:bodyPr/>
        <a:lstStyle/>
        <a:p>
          <a:endParaRPr lang="en-US"/>
        </a:p>
      </dgm:t>
    </dgm:pt>
    <dgm:pt modelId="{7E6F021F-0CB0-124B-A677-644B0E074CAA}">
      <dgm:prSet/>
      <dgm:spPr/>
      <dgm:t>
        <a:bodyPr/>
        <a:lstStyle/>
        <a:p>
          <a:pPr rtl="0"/>
          <a:r>
            <a:rPr lang="en-US" dirty="0">
              <a:solidFill>
                <a:schemeClr val="tx1"/>
              </a:solidFill>
            </a:rPr>
            <a:t>protected areas of memory may be accessed</a:t>
          </a:r>
        </a:p>
      </dgm:t>
    </dgm:pt>
    <dgm:pt modelId="{714DAF6C-70BD-A742-867A-169968D2E7E5}" type="parTrans" cxnId="{C82D3699-53F9-2E4F-8543-552FE5594A84}">
      <dgm:prSet/>
      <dgm:spPr/>
      <dgm:t>
        <a:bodyPr/>
        <a:lstStyle/>
        <a:p>
          <a:endParaRPr lang="en-US"/>
        </a:p>
      </dgm:t>
    </dgm:pt>
    <dgm:pt modelId="{76738D4F-9AE5-5D42-80D1-2A9725D5F6E7}" type="sibTrans" cxnId="{C82D3699-53F9-2E4F-8543-552FE5594A84}">
      <dgm:prSet/>
      <dgm:spPr/>
      <dgm:t>
        <a:bodyPr/>
        <a:lstStyle/>
        <a:p>
          <a:endParaRPr lang="en-US"/>
        </a:p>
      </dgm:t>
    </dgm:pt>
    <dgm:pt modelId="{BCDE8873-8877-4847-9033-32C067255720}" type="pres">
      <dgm:prSet presAssocID="{2D33217E-0BA9-1741-9BC9-D46EA55AF191}" presName="Name0" presStyleCnt="0">
        <dgm:presLayoutVars>
          <dgm:dir/>
          <dgm:resizeHandles val="exact"/>
        </dgm:presLayoutVars>
      </dgm:prSet>
      <dgm:spPr/>
    </dgm:pt>
    <dgm:pt modelId="{92A33E13-DCDF-E341-9AC4-85F30FCF821E}" type="pres">
      <dgm:prSet presAssocID="{65151A8C-E5F1-E84A-8D59-9577CB8EDE1C}" presName="node" presStyleLbl="node1" presStyleIdx="0" presStyleCnt="2">
        <dgm:presLayoutVars>
          <dgm:bulletEnabled val="1"/>
        </dgm:presLayoutVars>
      </dgm:prSet>
      <dgm:spPr/>
    </dgm:pt>
    <dgm:pt modelId="{95A7415E-FDDB-BF42-95CF-3D91DCBD136B}" type="pres">
      <dgm:prSet presAssocID="{859E7ADA-F317-EC45-A3AA-9D0E80B4BF8B}" presName="sibTrans" presStyleCnt="0"/>
      <dgm:spPr/>
    </dgm:pt>
    <dgm:pt modelId="{B00B1CAD-B259-2E45-8456-48DD193C9431}" type="pres">
      <dgm:prSet presAssocID="{A8DD81A0-FE94-7142-8520-E6D5E4A4E957}" presName="node" presStyleLbl="node1" presStyleIdx="1" presStyleCnt="2">
        <dgm:presLayoutVars>
          <dgm:bulletEnabled val="1"/>
        </dgm:presLayoutVars>
      </dgm:prSet>
      <dgm:spPr/>
    </dgm:pt>
  </dgm:ptLst>
  <dgm:cxnLst>
    <dgm:cxn modelId="{9BF5E802-0139-0E44-88B0-B6BF0C7DA309}" srcId="{A8DD81A0-FE94-7142-8520-E6D5E4A4E957}" destId="{23C2248C-310F-9045-A1DE-EB1A0A998144}" srcOrd="1" destOrd="0" parTransId="{C11CCC40-78D6-C64E-B5C1-63B25BB0FA07}" sibTransId="{81BF2CBE-26D2-0C43-B2ED-0DC9A9AAB891}"/>
    <dgm:cxn modelId="{E999431D-555E-5245-BFE4-8A63F70AD90B}" type="presOf" srcId="{7E6F021F-0CB0-124B-A677-644B0E074CAA}" destId="{B00B1CAD-B259-2E45-8456-48DD193C9431}" srcOrd="0" destOrd="3" presId="urn:microsoft.com/office/officeart/2005/8/layout/hList6"/>
    <dgm:cxn modelId="{B7A1762C-4E00-1348-93C6-AC5611E7371A}" srcId="{2D33217E-0BA9-1741-9BC9-D46EA55AF191}" destId="{65151A8C-E5F1-E84A-8D59-9577CB8EDE1C}" srcOrd="0" destOrd="0" parTransId="{5C70AA69-59F5-A447-B129-D3692DAB33CE}" sibTransId="{859E7ADA-F317-EC45-A3AA-9D0E80B4BF8B}"/>
    <dgm:cxn modelId="{7E5F4739-C0B5-7347-95F3-1F0DFC293E7A}" type="presOf" srcId="{A8DD81A0-FE94-7142-8520-E6D5E4A4E957}" destId="{B00B1CAD-B259-2E45-8456-48DD193C9431}" srcOrd="0" destOrd="0" presId="urn:microsoft.com/office/officeart/2005/8/layout/hList6"/>
    <dgm:cxn modelId="{16D5224A-9ED7-664E-A9B0-FB7731089F3F}" type="presOf" srcId="{23C2248C-310F-9045-A1DE-EB1A0A998144}" destId="{B00B1CAD-B259-2E45-8456-48DD193C9431}" srcOrd="0" destOrd="2" presId="urn:microsoft.com/office/officeart/2005/8/layout/hList6"/>
    <dgm:cxn modelId="{F22CE56C-F876-4A4B-8B67-7EDEA20314E7}" type="presOf" srcId="{A5DFD8D0-15EC-5345-B0D6-66229A227EC8}" destId="{92A33E13-DCDF-E341-9AC4-85F30FCF821E}" srcOrd="0" destOrd="3" presId="urn:microsoft.com/office/officeart/2005/8/layout/hList6"/>
    <dgm:cxn modelId="{9A381D51-8EFB-6641-A8CF-EF11DAD4EA76}" type="presOf" srcId="{7DCB2BB2-725D-AB4D-8742-9C675046D766}" destId="{92A33E13-DCDF-E341-9AC4-85F30FCF821E}" srcOrd="0" destOrd="1" presId="urn:microsoft.com/office/officeart/2005/8/layout/hList6"/>
    <dgm:cxn modelId="{21A20B55-DE25-E74B-BC11-03F38F4E142E}" srcId="{A8DD81A0-FE94-7142-8520-E6D5E4A4E957}" destId="{70D89978-F865-334F-A941-4AF766991439}" srcOrd="0" destOrd="0" parTransId="{0D8A6E0B-2805-7F44-B8A9-E56E808FA4B2}" sibTransId="{85B34EE6-D50C-C54F-B4EB-629B50465A18}"/>
    <dgm:cxn modelId="{A1905759-3725-7B4C-AB71-0D8959DBE3AA}" srcId="{65151A8C-E5F1-E84A-8D59-9577CB8EDE1C}" destId="{A5DFD8D0-15EC-5345-B0D6-66229A227EC8}" srcOrd="2" destOrd="0" parTransId="{49E45765-8C20-0944-87A6-CCAB3F931C15}" sibTransId="{96BB15FE-09DC-F241-A9EF-BF18CB9B5B4C}"/>
    <dgm:cxn modelId="{0CCF4282-5470-2844-9339-7280897DF6F9}" type="presOf" srcId="{2D33217E-0BA9-1741-9BC9-D46EA55AF191}" destId="{BCDE8873-8877-4847-9033-32C067255720}" srcOrd="0" destOrd="0" presId="urn:microsoft.com/office/officeart/2005/8/layout/hList6"/>
    <dgm:cxn modelId="{C82D3699-53F9-2E4F-8543-552FE5594A84}" srcId="{A8DD81A0-FE94-7142-8520-E6D5E4A4E957}" destId="{7E6F021F-0CB0-124B-A677-644B0E074CAA}" srcOrd="2" destOrd="0" parTransId="{714DAF6C-70BD-A742-867A-169968D2E7E5}" sibTransId="{76738D4F-9AE5-5D42-80D1-2A9725D5F6E7}"/>
    <dgm:cxn modelId="{F4BDCF99-792A-6A4D-9EAD-12F48A6A2CF6}" srcId="{2D33217E-0BA9-1741-9BC9-D46EA55AF191}" destId="{A8DD81A0-FE94-7142-8520-E6D5E4A4E957}" srcOrd="1" destOrd="0" parTransId="{8413BC65-3A20-F749-B0AF-DCB34BC1E73E}" sibTransId="{6F2F872C-EB3F-7346-989E-8B22174FFB8C}"/>
    <dgm:cxn modelId="{1A0049D4-AD30-6F4E-BA8B-45446C5AF2E4}" srcId="{65151A8C-E5F1-E84A-8D59-9577CB8EDE1C}" destId="{F34AEFB7-B7EE-0540-AA61-DCE568FF95ED}" srcOrd="1" destOrd="0" parTransId="{E57D61B8-B54D-8C43-B41E-3E45B93ACA17}" sibTransId="{3FD3279B-0950-9742-99D3-96EEBBEF92D5}"/>
    <dgm:cxn modelId="{5D4309DF-B615-A74A-9835-2D82D7DB808E}" type="presOf" srcId="{70D89978-F865-334F-A941-4AF766991439}" destId="{B00B1CAD-B259-2E45-8456-48DD193C9431}" srcOrd="0" destOrd="1" presId="urn:microsoft.com/office/officeart/2005/8/layout/hList6"/>
    <dgm:cxn modelId="{FBA987E3-6481-0E47-B854-AEC20EB8E5B0}" type="presOf" srcId="{65151A8C-E5F1-E84A-8D59-9577CB8EDE1C}" destId="{92A33E13-DCDF-E341-9AC4-85F30FCF821E}" srcOrd="0" destOrd="0" presId="urn:microsoft.com/office/officeart/2005/8/layout/hList6"/>
    <dgm:cxn modelId="{8CA977E5-2336-0244-B6D7-5FEB6EAF7666}" srcId="{65151A8C-E5F1-E84A-8D59-9577CB8EDE1C}" destId="{7DCB2BB2-725D-AB4D-8742-9C675046D766}" srcOrd="0" destOrd="0" parTransId="{056F9CD2-FFE5-7640-A9C8-E5B1CC9BCBB7}" sibTransId="{D4FF9F22-952A-7946-9831-9D5AF1B599CD}"/>
    <dgm:cxn modelId="{D5A5C5E9-BC98-9C41-9A84-D102D7C0415C}" type="presOf" srcId="{F34AEFB7-B7EE-0540-AA61-DCE568FF95ED}" destId="{92A33E13-DCDF-E341-9AC4-85F30FCF821E}" srcOrd="0" destOrd="2" presId="urn:microsoft.com/office/officeart/2005/8/layout/hList6"/>
    <dgm:cxn modelId="{38691C63-E03C-7C4E-BB4E-37CA3D0B5494}" type="presParOf" srcId="{BCDE8873-8877-4847-9033-32C067255720}" destId="{92A33E13-DCDF-E341-9AC4-85F30FCF821E}" srcOrd="0" destOrd="0" presId="urn:microsoft.com/office/officeart/2005/8/layout/hList6"/>
    <dgm:cxn modelId="{B41E27CA-9E9C-6149-8AAA-6D7A77D4CD9C}" type="presParOf" srcId="{BCDE8873-8877-4847-9033-32C067255720}" destId="{95A7415E-FDDB-BF42-95CF-3D91DCBD136B}" srcOrd="1" destOrd="0" presId="urn:microsoft.com/office/officeart/2005/8/layout/hList6"/>
    <dgm:cxn modelId="{F4B6BC09-516B-D14F-A728-AF5398C45ADB}" type="presParOf" srcId="{BCDE8873-8877-4847-9033-32C067255720}" destId="{B00B1CAD-B259-2E45-8456-48DD193C9431}"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4A990-5AA0-034B-8CCF-8670DC0A0746}">
      <dsp:nvSpPr>
        <dsp:cNvPr id="0" name=""/>
        <dsp:cNvSpPr/>
      </dsp:nvSpPr>
      <dsp:spPr>
        <a:xfrm>
          <a:off x="0" y="0"/>
          <a:ext cx="5257800" cy="777600"/>
        </a:xfrm>
        <a:prstGeom prst="rect">
          <a:avLst/>
        </a:prstGeom>
        <a:solidFill>
          <a:schemeClr val="bg2">
            <a:lumMod val="90000"/>
            <a:lumOff val="10000"/>
          </a:schemeClr>
        </a:solidFill>
        <a:ln w="9525" cap="flat" cmpd="sng" algn="ctr">
          <a:solidFill>
            <a:schemeClr val="bg2">
              <a:lumMod val="50000"/>
              <a:lumOff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Main objectives of an OS:</a:t>
          </a:r>
        </a:p>
      </dsp:txBody>
      <dsp:txXfrm>
        <a:off x="0" y="0"/>
        <a:ext cx="5257800" cy="777600"/>
      </dsp:txXfrm>
    </dsp:sp>
    <dsp:sp modelId="{D90CF14F-E010-5649-9AC4-6BBF9E914CA0}">
      <dsp:nvSpPr>
        <dsp:cNvPr id="0" name=""/>
        <dsp:cNvSpPr/>
      </dsp:nvSpPr>
      <dsp:spPr>
        <a:xfrm>
          <a:off x="0" y="777950"/>
          <a:ext cx="5257800" cy="1482299"/>
        </a:xfrm>
        <a:prstGeom prst="rect">
          <a:avLst/>
        </a:prstGeom>
        <a:solidFill>
          <a:schemeClr val="accent1">
            <a:alpha val="90000"/>
            <a:tint val="40000"/>
            <a:hueOff val="0"/>
            <a:satOff val="0"/>
            <a:lumOff val="0"/>
            <a:alphaOff val="0"/>
          </a:schemeClr>
        </a:solidFill>
        <a:ln w="9525" cap="flat" cmpd="sng" algn="ctr">
          <a:solidFill>
            <a:schemeClr val="accent1">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Convenience</a:t>
          </a:r>
        </a:p>
        <a:p>
          <a:pPr marL="228600" lvl="1" indent="-228600" algn="l" defTabSz="1200150">
            <a:lnSpc>
              <a:spcPct val="90000"/>
            </a:lnSpc>
            <a:spcBef>
              <a:spcPct val="0"/>
            </a:spcBef>
            <a:spcAft>
              <a:spcPct val="15000"/>
            </a:spcAft>
            <a:buChar char="•"/>
          </a:pPr>
          <a:r>
            <a:rPr lang="en-US" sz="2700" kern="1200" dirty="0"/>
            <a:t>Efficiency</a:t>
          </a:r>
        </a:p>
        <a:p>
          <a:pPr marL="228600" lvl="1" indent="-228600" algn="l" defTabSz="1200150">
            <a:lnSpc>
              <a:spcPct val="90000"/>
            </a:lnSpc>
            <a:spcBef>
              <a:spcPct val="0"/>
            </a:spcBef>
            <a:spcAft>
              <a:spcPct val="15000"/>
            </a:spcAft>
            <a:buChar char="•"/>
          </a:pPr>
          <a:r>
            <a:rPr lang="en-US" sz="2700" kern="1200" dirty="0"/>
            <a:t>Ability to evolve</a:t>
          </a:r>
        </a:p>
      </dsp:txBody>
      <dsp:txXfrm>
        <a:off x="0" y="777950"/>
        <a:ext cx="5257800" cy="1482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B0A6-A780-AC4D-A192-A17A96D7D56B}">
      <dsp:nvSpPr>
        <dsp:cNvPr id="0" name=""/>
        <dsp:cNvSpPr/>
      </dsp:nvSpPr>
      <dsp:spPr>
        <a:xfrm>
          <a:off x="162559" y="0"/>
          <a:ext cx="6990080" cy="4368800"/>
        </a:xfrm>
        <a:prstGeom prst="swooshArrow">
          <a:avLst>
            <a:gd name="adj1" fmla="val 25000"/>
            <a:gd name="adj2" fmla="val 25000"/>
          </a:avLst>
        </a:prstGeom>
        <a:solidFill>
          <a:schemeClr val="accent1">
            <a:tint val="4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2">
          <a:scrgbClr r="0" g="0" b="0"/>
        </a:effectRef>
        <a:fontRef idx="minor"/>
      </dsp:style>
    </dsp:sp>
    <dsp:sp modelId="{14244A61-2F42-FE4C-B4AE-14F538A72BD4}">
      <dsp:nvSpPr>
        <dsp:cNvPr id="0" name=""/>
        <dsp:cNvSpPr/>
      </dsp:nvSpPr>
      <dsp:spPr>
        <a:xfrm>
          <a:off x="851082" y="3248639"/>
          <a:ext cx="160771" cy="160771"/>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90ADE-EECC-A843-9CB8-385F4DCE6884}">
      <dsp:nvSpPr>
        <dsp:cNvPr id="0" name=""/>
        <dsp:cNvSpPr/>
      </dsp:nvSpPr>
      <dsp:spPr>
        <a:xfrm>
          <a:off x="931468" y="3583026"/>
          <a:ext cx="1195303" cy="531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90" tIns="0" rIns="0" bIns="0" numCol="1" spcCol="1270" anchor="t" anchorCtr="0">
          <a:noAutofit/>
        </a:bodyPr>
        <a:lstStyle/>
        <a:p>
          <a:pPr marL="0" lvl="0" indent="0" algn="l" defTabSz="800100">
            <a:lnSpc>
              <a:spcPct val="90000"/>
            </a:lnSpc>
            <a:spcBef>
              <a:spcPct val="0"/>
            </a:spcBef>
            <a:spcAft>
              <a:spcPct val="35000"/>
            </a:spcAft>
            <a:buNone/>
          </a:pPr>
          <a:r>
            <a:rPr lang="en-NZ" sz="1800" kern="1200" dirty="0"/>
            <a:t>Serial Processing</a:t>
          </a:r>
          <a:endParaRPr lang="en-US" sz="1800" kern="1200" dirty="0"/>
        </a:p>
      </dsp:txBody>
      <dsp:txXfrm>
        <a:off x="931468" y="3583026"/>
        <a:ext cx="1195303" cy="531771"/>
      </dsp:txXfrm>
    </dsp:sp>
    <dsp:sp modelId="{9AA8AB03-D64A-C342-B37C-4CCC9DA9EB94}">
      <dsp:nvSpPr>
        <dsp:cNvPr id="0" name=""/>
        <dsp:cNvSpPr/>
      </dsp:nvSpPr>
      <dsp:spPr>
        <a:xfrm>
          <a:off x="1986970" y="2232456"/>
          <a:ext cx="279603" cy="279603"/>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D842123-1D21-A749-9096-4D7D760BAAD9}">
      <dsp:nvSpPr>
        <dsp:cNvPr id="0" name=""/>
        <dsp:cNvSpPr/>
      </dsp:nvSpPr>
      <dsp:spPr>
        <a:xfrm>
          <a:off x="2057398" y="2895591"/>
          <a:ext cx="1467916" cy="7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56" tIns="0" rIns="0" bIns="0" numCol="1" spcCol="1270" anchor="t" anchorCtr="0">
          <a:noAutofit/>
        </a:bodyPr>
        <a:lstStyle/>
        <a:p>
          <a:pPr marL="0" lvl="0" indent="0" algn="l" defTabSz="800100">
            <a:lnSpc>
              <a:spcPct val="90000"/>
            </a:lnSpc>
            <a:spcBef>
              <a:spcPct val="0"/>
            </a:spcBef>
            <a:spcAft>
              <a:spcPct val="35000"/>
            </a:spcAft>
            <a:buNone/>
          </a:pPr>
          <a:r>
            <a:rPr lang="en-NZ" sz="1800" kern="1200" dirty="0"/>
            <a:t>Simple Batch Systems</a:t>
          </a:r>
        </a:p>
      </dsp:txBody>
      <dsp:txXfrm>
        <a:off x="2057398" y="2895591"/>
        <a:ext cx="1467916" cy="797458"/>
      </dsp:txXfrm>
    </dsp:sp>
    <dsp:sp modelId="{36778976-587A-8042-87A9-FC1C9FD954F8}">
      <dsp:nvSpPr>
        <dsp:cNvPr id="0" name=""/>
        <dsp:cNvSpPr/>
      </dsp:nvSpPr>
      <dsp:spPr>
        <a:xfrm>
          <a:off x="3437412" y="1483644"/>
          <a:ext cx="370474" cy="370474"/>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9519E44-3DC2-2543-B587-8A3BE587954F}">
      <dsp:nvSpPr>
        <dsp:cNvPr id="0" name=""/>
        <dsp:cNvSpPr/>
      </dsp:nvSpPr>
      <dsp:spPr>
        <a:xfrm>
          <a:off x="3200403" y="2209796"/>
          <a:ext cx="2107194" cy="70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307" tIns="0" rIns="0" bIns="0" numCol="1" spcCol="1270" anchor="t" anchorCtr="0">
          <a:noAutofit/>
        </a:bodyPr>
        <a:lstStyle/>
        <a:p>
          <a:pPr marL="0" lvl="0" indent="0" algn="l" defTabSz="800100">
            <a:lnSpc>
              <a:spcPct val="90000"/>
            </a:lnSpc>
            <a:spcBef>
              <a:spcPct val="0"/>
            </a:spcBef>
            <a:spcAft>
              <a:spcPct val="35000"/>
            </a:spcAft>
            <a:buNone/>
          </a:pPr>
          <a:r>
            <a:rPr lang="en-NZ" sz="1800" kern="1200" dirty="0"/>
            <a:t>Multiprogrammed Batch Systems</a:t>
          </a:r>
        </a:p>
      </dsp:txBody>
      <dsp:txXfrm>
        <a:off x="3200403" y="2209796"/>
        <a:ext cx="2107194" cy="703679"/>
      </dsp:txXfrm>
    </dsp:sp>
    <dsp:sp modelId="{6C5317EB-E0BB-C646-8AC7-1B8FB3CE6475}">
      <dsp:nvSpPr>
        <dsp:cNvPr id="0" name=""/>
        <dsp:cNvSpPr/>
      </dsp:nvSpPr>
      <dsp:spPr>
        <a:xfrm>
          <a:off x="5017170" y="988222"/>
          <a:ext cx="496295" cy="496295"/>
        </a:xfrm>
        <a:prstGeom prst="ellipse">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DBEC3F6-5D1C-984A-A8A3-A5F0342491D8}">
      <dsp:nvSpPr>
        <dsp:cNvPr id="0" name=""/>
        <dsp:cNvSpPr/>
      </dsp:nvSpPr>
      <dsp:spPr>
        <a:xfrm>
          <a:off x="5105396" y="1752594"/>
          <a:ext cx="1275282" cy="99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77" tIns="0" rIns="0" bIns="0" numCol="1" spcCol="1270" anchor="t" anchorCtr="0">
          <a:noAutofit/>
        </a:bodyPr>
        <a:lstStyle/>
        <a:p>
          <a:pPr marL="0" lvl="0" indent="0" algn="l" defTabSz="800100">
            <a:lnSpc>
              <a:spcPct val="90000"/>
            </a:lnSpc>
            <a:spcBef>
              <a:spcPct val="0"/>
            </a:spcBef>
            <a:spcAft>
              <a:spcPct val="35000"/>
            </a:spcAft>
            <a:buNone/>
          </a:pPr>
          <a:r>
            <a:rPr lang="en-NZ" sz="1800" kern="1200" dirty="0"/>
            <a:t>Time Sharing Systems</a:t>
          </a:r>
        </a:p>
      </dsp:txBody>
      <dsp:txXfrm>
        <a:off x="5105396" y="1752594"/>
        <a:ext cx="1275282" cy="9988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CAC94-6033-ED45-9937-89B21B10E203}">
      <dsp:nvSpPr>
        <dsp:cNvPr id="0" name=""/>
        <dsp:cNvSpPr/>
      </dsp:nvSpPr>
      <dsp:spPr>
        <a:xfrm>
          <a:off x="0" y="290288"/>
          <a:ext cx="7620000" cy="749700"/>
        </a:xfrm>
        <a:prstGeom prst="rect">
          <a:avLst/>
        </a:prstGeom>
        <a:solidFill>
          <a:schemeClr val="lt1">
            <a:alpha val="90000"/>
            <a:hueOff val="0"/>
            <a:satOff val="0"/>
            <a:lumOff val="0"/>
            <a:alphaOff val="0"/>
          </a:schemeClr>
        </a:solidFill>
        <a:ln w="9525" cap="flat" cmpd="sng" algn="ctr">
          <a:solidFill>
            <a:schemeClr val="accent5">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1397" tIns="291592" rIns="591397"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while the user program is executing, it must not alter the memory area containing the monitor</a:t>
          </a:r>
        </a:p>
      </dsp:txBody>
      <dsp:txXfrm>
        <a:off x="0" y="290288"/>
        <a:ext cx="7620000" cy="749700"/>
      </dsp:txXfrm>
    </dsp:sp>
    <dsp:sp modelId="{149ADC22-A787-BD43-AE53-1E5F9F0EF60D}">
      <dsp:nvSpPr>
        <dsp:cNvPr id="0" name=""/>
        <dsp:cNvSpPr/>
      </dsp:nvSpPr>
      <dsp:spPr>
        <a:xfrm>
          <a:off x="381000" y="83648"/>
          <a:ext cx="5334000" cy="413280"/>
        </a:xfrm>
        <a:prstGeom prst="roundRect">
          <a:avLst/>
        </a:prstGeom>
        <a:gradFill rotWithShape="0">
          <a:gsLst>
            <a:gs pos="0">
              <a:schemeClr val="accent5">
                <a:shade val="80000"/>
                <a:hueOff val="0"/>
                <a:satOff val="0"/>
                <a:lumOff val="0"/>
                <a:alphaOff val="0"/>
                <a:tint val="94000"/>
                <a:satMod val="105000"/>
                <a:lumMod val="102000"/>
              </a:schemeClr>
            </a:gs>
            <a:gs pos="100000">
              <a:schemeClr val="accent5">
                <a:shade val="80000"/>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622300" rtl="0">
            <a:lnSpc>
              <a:spcPct val="90000"/>
            </a:lnSpc>
            <a:spcBef>
              <a:spcPct val="0"/>
            </a:spcBef>
            <a:spcAft>
              <a:spcPct val="35000"/>
            </a:spcAft>
            <a:buNone/>
          </a:pPr>
          <a:r>
            <a:rPr lang="en-US" sz="1400" kern="1200" dirty="0"/>
            <a:t>Memory protection for monitor</a:t>
          </a:r>
        </a:p>
      </dsp:txBody>
      <dsp:txXfrm>
        <a:off x="401175" y="103823"/>
        <a:ext cx="5293650" cy="372930"/>
      </dsp:txXfrm>
    </dsp:sp>
    <dsp:sp modelId="{C121F52B-3C08-654C-83AE-2EAF2AB55D38}">
      <dsp:nvSpPr>
        <dsp:cNvPr id="0" name=""/>
        <dsp:cNvSpPr/>
      </dsp:nvSpPr>
      <dsp:spPr>
        <a:xfrm>
          <a:off x="0" y="1322228"/>
          <a:ext cx="7620000" cy="573300"/>
        </a:xfrm>
        <a:prstGeom prst="rect">
          <a:avLst/>
        </a:prstGeom>
        <a:solidFill>
          <a:schemeClr val="lt1">
            <a:alpha val="90000"/>
            <a:hueOff val="0"/>
            <a:satOff val="0"/>
            <a:lumOff val="0"/>
            <a:alphaOff val="0"/>
          </a:schemeClr>
        </a:solidFill>
        <a:ln w="9525" cap="flat" cmpd="sng" algn="ctr">
          <a:solidFill>
            <a:schemeClr val="accent5">
              <a:shade val="80000"/>
              <a:hueOff val="277043"/>
              <a:satOff val="-26887"/>
              <a:lumOff val="136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1397" tIns="291592" rIns="591397"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prevents a job from monopolizing the system</a:t>
          </a:r>
        </a:p>
      </dsp:txBody>
      <dsp:txXfrm>
        <a:off x="0" y="1322228"/>
        <a:ext cx="7620000" cy="573300"/>
      </dsp:txXfrm>
    </dsp:sp>
    <dsp:sp modelId="{EFED6759-161A-0247-881A-8697555D7731}">
      <dsp:nvSpPr>
        <dsp:cNvPr id="0" name=""/>
        <dsp:cNvSpPr/>
      </dsp:nvSpPr>
      <dsp:spPr>
        <a:xfrm>
          <a:off x="381000" y="1115588"/>
          <a:ext cx="5334000" cy="413280"/>
        </a:xfrm>
        <a:prstGeom prst="roundRect">
          <a:avLst/>
        </a:prstGeom>
        <a:gradFill rotWithShape="0">
          <a:gsLst>
            <a:gs pos="0">
              <a:schemeClr val="accent5">
                <a:shade val="80000"/>
                <a:hueOff val="277043"/>
                <a:satOff val="-26887"/>
                <a:lumOff val="13631"/>
                <a:alphaOff val="0"/>
                <a:tint val="94000"/>
                <a:satMod val="105000"/>
                <a:lumMod val="102000"/>
              </a:schemeClr>
            </a:gs>
            <a:gs pos="100000">
              <a:schemeClr val="accent5">
                <a:shade val="80000"/>
                <a:hueOff val="277043"/>
                <a:satOff val="-26887"/>
                <a:lumOff val="1363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622300" rtl="0">
            <a:lnSpc>
              <a:spcPct val="90000"/>
            </a:lnSpc>
            <a:spcBef>
              <a:spcPct val="0"/>
            </a:spcBef>
            <a:spcAft>
              <a:spcPct val="35000"/>
            </a:spcAft>
            <a:buNone/>
          </a:pPr>
          <a:r>
            <a:rPr lang="en-US" sz="1400" kern="1200" dirty="0"/>
            <a:t>Timer</a:t>
          </a:r>
        </a:p>
      </dsp:txBody>
      <dsp:txXfrm>
        <a:off x="401175" y="1135763"/>
        <a:ext cx="5293650" cy="372930"/>
      </dsp:txXfrm>
    </dsp:sp>
    <dsp:sp modelId="{5DD7CB04-61EF-8749-9728-DC4AEA3DB611}">
      <dsp:nvSpPr>
        <dsp:cNvPr id="0" name=""/>
        <dsp:cNvSpPr/>
      </dsp:nvSpPr>
      <dsp:spPr>
        <a:xfrm>
          <a:off x="0" y="2177768"/>
          <a:ext cx="7620000" cy="573300"/>
        </a:xfrm>
        <a:prstGeom prst="rect">
          <a:avLst/>
        </a:prstGeom>
        <a:solidFill>
          <a:schemeClr val="lt1">
            <a:alpha val="90000"/>
            <a:hueOff val="0"/>
            <a:satOff val="0"/>
            <a:lumOff val="0"/>
            <a:alphaOff val="0"/>
          </a:schemeClr>
        </a:solidFill>
        <a:ln w="9525" cap="flat" cmpd="sng" algn="ctr">
          <a:solidFill>
            <a:schemeClr val="accent5">
              <a:shade val="80000"/>
              <a:hueOff val="554086"/>
              <a:satOff val="-53773"/>
              <a:lumOff val="2726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1397" tIns="291592" rIns="591397"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can only be executed by the monitor</a:t>
          </a:r>
        </a:p>
      </dsp:txBody>
      <dsp:txXfrm>
        <a:off x="0" y="2177768"/>
        <a:ext cx="7620000" cy="573300"/>
      </dsp:txXfrm>
    </dsp:sp>
    <dsp:sp modelId="{F1A4EEB2-F42C-DC47-9AAD-66A3C8EDB4FF}">
      <dsp:nvSpPr>
        <dsp:cNvPr id="0" name=""/>
        <dsp:cNvSpPr/>
      </dsp:nvSpPr>
      <dsp:spPr>
        <a:xfrm>
          <a:off x="381000" y="1971128"/>
          <a:ext cx="5334000" cy="413280"/>
        </a:xfrm>
        <a:prstGeom prst="roundRect">
          <a:avLst/>
        </a:prstGeom>
        <a:gradFill rotWithShape="0">
          <a:gsLst>
            <a:gs pos="0">
              <a:schemeClr val="accent5">
                <a:shade val="80000"/>
                <a:hueOff val="554086"/>
                <a:satOff val="-53773"/>
                <a:lumOff val="27263"/>
                <a:alphaOff val="0"/>
                <a:tint val="94000"/>
                <a:satMod val="105000"/>
                <a:lumMod val="102000"/>
              </a:schemeClr>
            </a:gs>
            <a:gs pos="100000">
              <a:schemeClr val="accent5">
                <a:shade val="80000"/>
                <a:hueOff val="554086"/>
                <a:satOff val="-53773"/>
                <a:lumOff val="2726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622300" rtl="0">
            <a:lnSpc>
              <a:spcPct val="90000"/>
            </a:lnSpc>
            <a:spcBef>
              <a:spcPct val="0"/>
            </a:spcBef>
            <a:spcAft>
              <a:spcPct val="35000"/>
            </a:spcAft>
            <a:buNone/>
          </a:pPr>
          <a:r>
            <a:rPr lang="en-US" sz="1400" kern="1200" dirty="0"/>
            <a:t>Privileged instructions</a:t>
          </a:r>
        </a:p>
      </dsp:txBody>
      <dsp:txXfrm>
        <a:off x="401175" y="1991303"/>
        <a:ext cx="5293650" cy="372930"/>
      </dsp:txXfrm>
    </dsp:sp>
    <dsp:sp modelId="{7A96011C-FD4C-4E48-A721-EBACBA9C917E}">
      <dsp:nvSpPr>
        <dsp:cNvPr id="0" name=""/>
        <dsp:cNvSpPr/>
      </dsp:nvSpPr>
      <dsp:spPr>
        <a:xfrm>
          <a:off x="0" y="3033308"/>
          <a:ext cx="7620000" cy="573300"/>
        </a:xfrm>
        <a:prstGeom prst="rect">
          <a:avLst/>
        </a:prstGeom>
        <a:solidFill>
          <a:schemeClr val="lt1">
            <a:alpha val="90000"/>
            <a:hueOff val="0"/>
            <a:satOff val="0"/>
            <a:lumOff val="0"/>
            <a:alphaOff val="0"/>
          </a:schemeClr>
        </a:solidFill>
        <a:ln w="9525" cap="flat" cmpd="sng" algn="ctr">
          <a:solidFill>
            <a:schemeClr val="accent5">
              <a:shade val="80000"/>
              <a:hueOff val="831129"/>
              <a:satOff val="-80660"/>
              <a:lumOff val="4089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1397" tIns="291592" rIns="591397"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gives OS more flexibility in controlling user programs</a:t>
          </a:r>
        </a:p>
      </dsp:txBody>
      <dsp:txXfrm>
        <a:off x="0" y="3033308"/>
        <a:ext cx="7620000" cy="573300"/>
      </dsp:txXfrm>
    </dsp:sp>
    <dsp:sp modelId="{80D85195-02CD-764C-97FD-8C9D668486D7}">
      <dsp:nvSpPr>
        <dsp:cNvPr id="0" name=""/>
        <dsp:cNvSpPr/>
      </dsp:nvSpPr>
      <dsp:spPr>
        <a:xfrm>
          <a:off x="381000" y="2826668"/>
          <a:ext cx="5334000" cy="413280"/>
        </a:xfrm>
        <a:prstGeom prst="roundRect">
          <a:avLst/>
        </a:prstGeom>
        <a:gradFill rotWithShape="0">
          <a:gsLst>
            <a:gs pos="0">
              <a:schemeClr val="accent5">
                <a:shade val="80000"/>
                <a:hueOff val="831129"/>
                <a:satOff val="-80660"/>
                <a:lumOff val="40894"/>
                <a:alphaOff val="0"/>
                <a:tint val="94000"/>
                <a:satMod val="105000"/>
                <a:lumMod val="102000"/>
              </a:schemeClr>
            </a:gs>
            <a:gs pos="100000">
              <a:schemeClr val="accent5">
                <a:shade val="80000"/>
                <a:hueOff val="831129"/>
                <a:satOff val="-80660"/>
                <a:lumOff val="4089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622300" rtl="0">
            <a:lnSpc>
              <a:spcPct val="90000"/>
            </a:lnSpc>
            <a:spcBef>
              <a:spcPct val="0"/>
            </a:spcBef>
            <a:spcAft>
              <a:spcPct val="35000"/>
            </a:spcAft>
            <a:buNone/>
          </a:pPr>
          <a:r>
            <a:rPr lang="en-US" sz="1400" kern="1200" dirty="0"/>
            <a:t>Interrupts</a:t>
          </a:r>
        </a:p>
      </dsp:txBody>
      <dsp:txXfrm>
        <a:off x="401175" y="2846843"/>
        <a:ext cx="5293650"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33E13-DCDF-E341-9AC4-85F30FCF821E}">
      <dsp:nvSpPr>
        <dsp:cNvPr id="0" name=""/>
        <dsp:cNvSpPr/>
      </dsp:nvSpPr>
      <dsp:spPr>
        <a:xfrm rot="16200000">
          <a:off x="-200805" y="204962"/>
          <a:ext cx="4408714" cy="3998788"/>
        </a:xfrm>
        <a:prstGeom prst="flowChartManualOperation">
          <a:avLst/>
        </a:prstGeom>
        <a:gradFill rotWithShape="0">
          <a:gsLst>
            <a:gs pos="0">
              <a:schemeClr val="accent5">
                <a:alpha val="90000"/>
                <a:hueOff val="0"/>
                <a:satOff val="0"/>
                <a:lumOff val="0"/>
                <a:alphaOff val="0"/>
                <a:tint val="94000"/>
                <a:satMod val="105000"/>
                <a:lumMod val="102000"/>
              </a:schemeClr>
            </a:gs>
            <a:gs pos="100000">
              <a:schemeClr val="accent5">
                <a:alpha val="90000"/>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0" rIns="191926" bIns="0" numCol="1" spcCol="1270" anchor="t" anchorCtr="0">
          <a:noAutofit/>
        </a:bodyPr>
        <a:lstStyle/>
        <a:p>
          <a:pPr marL="0" lvl="0" indent="0" algn="l" defTabSz="1333500" rtl="0">
            <a:lnSpc>
              <a:spcPct val="90000"/>
            </a:lnSpc>
            <a:spcBef>
              <a:spcPct val="0"/>
            </a:spcBef>
            <a:spcAft>
              <a:spcPct val="35000"/>
            </a:spcAft>
            <a:buNone/>
          </a:pPr>
          <a:r>
            <a:rPr lang="en-US" sz="3000" kern="1200" dirty="0"/>
            <a:t>User Mode</a:t>
          </a:r>
        </a:p>
        <a:p>
          <a:pPr marL="228600" lvl="1" indent="-228600" algn="l" defTabSz="1022350" rtl="0">
            <a:lnSpc>
              <a:spcPct val="90000"/>
            </a:lnSpc>
            <a:spcBef>
              <a:spcPct val="0"/>
            </a:spcBef>
            <a:spcAft>
              <a:spcPct val="15000"/>
            </a:spcAft>
            <a:buChar char="•"/>
          </a:pPr>
          <a:r>
            <a:rPr lang="en-US" sz="2300" kern="1200" dirty="0">
              <a:solidFill>
                <a:schemeClr val="tx1"/>
              </a:solidFill>
            </a:rPr>
            <a:t>user program executes in user mode </a:t>
          </a:r>
        </a:p>
        <a:p>
          <a:pPr marL="228600" lvl="1" indent="-228600" algn="l" defTabSz="1022350" rtl="0">
            <a:lnSpc>
              <a:spcPct val="90000"/>
            </a:lnSpc>
            <a:spcBef>
              <a:spcPct val="0"/>
            </a:spcBef>
            <a:spcAft>
              <a:spcPct val="15000"/>
            </a:spcAft>
            <a:buChar char="•"/>
          </a:pPr>
          <a:r>
            <a:rPr lang="en-US" sz="2300" kern="1200" dirty="0">
              <a:solidFill>
                <a:schemeClr val="tx1"/>
              </a:solidFill>
            </a:rPr>
            <a:t>certain areas of memory are protected from user access</a:t>
          </a:r>
        </a:p>
        <a:p>
          <a:pPr marL="228600" lvl="1" indent="-228600" algn="l" defTabSz="1022350" rtl="0">
            <a:lnSpc>
              <a:spcPct val="90000"/>
            </a:lnSpc>
            <a:spcBef>
              <a:spcPct val="0"/>
            </a:spcBef>
            <a:spcAft>
              <a:spcPct val="15000"/>
            </a:spcAft>
            <a:buChar char="•"/>
          </a:pPr>
          <a:r>
            <a:rPr lang="en-US" sz="2300" kern="1200" dirty="0">
              <a:solidFill>
                <a:schemeClr val="tx1"/>
              </a:solidFill>
            </a:rPr>
            <a:t>certain instructions may not be executed</a:t>
          </a:r>
        </a:p>
      </dsp:txBody>
      <dsp:txXfrm rot="5400000">
        <a:off x="4158" y="881742"/>
        <a:ext cx="3998788" cy="2645228"/>
      </dsp:txXfrm>
    </dsp:sp>
    <dsp:sp modelId="{B00B1CAD-B259-2E45-8456-48DD193C9431}">
      <dsp:nvSpPr>
        <dsp:cNvPr id="0" name=""/>
        <dsp:cNvSpPr/>
      </dsp:nvSpPr>
      <dsp:spPr>
        <a:xfrm rot="16200000">
          <a:off x="4097891" y="204962"/>
          <a:ext cx="4408714" cy="3998788"/>
        </a:xfrm>
        <a:prstGeom prst="flowChartManualOperation">
          <a:avLst/>
        </a:prstGeom>
        <a:gradFill rotWithShape="0">
          <a:gsLst>
            <a:gs pos="0">
              <a:schemeClr val="accent5">
                <a:alpha val="90000"/>
                <a:hueOff val="0"/>
                <a:satOff val="0"/>
                <a:lumOff val="0"/>
                <a:alphaOff val="-40000"/>
                <a:tint val="94000"/>
                <a:satMod val="105000"/>
                <a:lumMod val="102000"/>
              </a:schemeClr>
            </a:gs>
            <a:gs pos="100000">
              <a:schemeClr val="accent5">
                <a:alpha val="90000"/>
                <a:hueOff val="0"/>
                <a:satOff val="0"/>
                <a:lumOff val="0"/>
                <a:alphaOff val="-4000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0" rIns="191926" bIns="0" numCol="1" spcCol="1270" anchor="t" anchorCtr="0">
          <a:noAutofit/>
        </a:bodyPr>
        <a:lstStyle/>
        <a:p>
          <a:pPr marL="0" lvl="0" indent="0" algn="l" defTabSz="1333500" rtl="0">
            <a:lnSpc>
              <a:spcPct val="90000"/>
            </a:lnSpc>
            <a:spcBef>
              <a:spcPct val="0"/>
            </a:spcBef>
            <a:spcAft>
              <a:spcPct val="35000"/>
            </a:spcAft>
            <a:buNone/>
          </a:pPr>
          <a:r>
            <a:rPr lang="en-US" sz="3000" kern="1200" dirty="0"/>
            <a:t>Kernel Mode</a:t>
          </a:r>
        </a:p>
        <a:p>
          <a:pPr marL="228600" lvl="1" indent="-228600" algn="l" defTabSz="1022350" rtl="0">
            <a:lnSpc>
              <a:spcPct val="90000"/>
            </a:lnSpc>
            <a:spcBef>
              <a:spcPct val="0"/>
            </a:spcBef>
            <a:spcAft>
              <a:spcPct val="15000"/>
            </a:spcAft>
            <a:buChar char="•"/>
          </a:pPr>
          <a:r>
            <a:rPr lang="en-US" sz="2300" kern="1200" dirty="0">
              <a:solidFill>
                <a:schemeClr val="tx1"/>
              </a:solidFill>
            </a:rPr>
            <a:t>monitor executes in kernel mode</a:t>
          </a:r>
        </a:p>
        <a:p>
          <a:pPr marL="228600" lvl="1" indent="-228600" algn="l" defTabSz="1022350" rtl="0">
            <a:lnSpc>
              <a:spcPct val="90000"/>
            </a:lnSpc>
            <a:spcBef>
              <a:spcPct val="0"/>
            </a:spcBef>
            <a:spcAft>
              <a:spcPct val="15000"/>
            </a:spcAft>
            <a:buChar char="•"/>
          </a:pPr>
          <a:r>
            <a:rPr lang="en-US" sz="2300" kern="1200" dirty="0">
              <a:solidFill>
                <a:schemeClr val="tx1"/>
              </a:solidFill>
            </a:rPr>
            <a:t>privileged instructions may be executed</a:t>
          </a:r>
        </a:p>
        <a:p>
          <a:pPr marL="228600" lvl="1" indent="-228600" algn="l" defTabSz="1022350" rtl="0">
            <a:lnSpc>
              <a:spcPct val="90000"/>
            </a:lnSpc>
            <a:spcBef>
              <a:spcPct val="0"/>
            </a:spcBef>
            <a:spcAft>
              <a:spcPct val="15000"/>
            </a:spcAft>
            <a:buChar char="•"/>
          </a:pPr>
          <a:r>
            <a:rPr lang="en-US" sz="2300" kern="1200" dirty="0">
              <a:solidFill>
                <a:schemeClr val="tx1"/>
              </a:solidFill>
            </a:rPr>
            <a:t>protected areas of memory may be accessed</a:t>
          </a:r>
        </a:p>
      </dsp:txBody>
      <dsp:txXfrm rot="5400000">
        <a:off x="4302854" y="881742"/>
        <a:ext cx="3998788" cy="264522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8/21/2022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information either analog or digital needs to be converted to either a digital signal or an analog signal for transmission.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lecture, digital transmission only…the schemes and techniques that we use to transmit data digitally.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First, we discuss digital-to-digital conversion techniques, methods which convert digital data to digital signals.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Second, we discuss analog-to-digital conversion techniques, </a:t>
            </a:r>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385804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523CDBE4-7867-4514-8727-DFC154CFC34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Notes Placeholder 2">
            <a:extLst>
              <a:ext uri="{FF2B5EF4-FFF2-40B4-BE49-F238E27FC236}">
                <a16:creationId xmlns:a16="http://schemas.microsoft.com/office/drawing/2014/main" id="{EFF59B8D-A6D1-4195-B10F-66D6EE6DFE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 </a:t>
            </a:r>
            <a:r>
              <a:rPr lang="en-US" altLang="en-US" b="1" dirty="0"/>
              <a:t>Convenience</a:t>
            </a:r>
            <a:r>
              <a:rPr lang="en-US" altLang="en-US" dirty="0"/>
              <a:t>: An OS makes a computer more convenient to use.</a:t>
            </a:r>
          </a:p>
          <a:p>
            <a:endParaRPr lang="en-US" altLang="en-US" dirty="0"/>
          </a:p>
          <a:p>
            <a:r>
              <a:rPr lang="en-US" altLang="en-US" dirty="0"/>
              <a:t>• </a:t>
            </a:r>
            <a:r>
              <a:rPr lang="en-US" altLang="en-US" b="1" dirty="0"/>
              <a:t>Efficiency: </a:t>
            </a:r>
            <a:r>
              <a:rPr lang="en-US" altLang="en-US" dirty="0"/>
              <a:t>An OS allows the computer system resources to be used in an efficient manner.</a:t>
            </a:r>
          </a:p>
          <a:p>
            <a:endParaRPr lang="en-US" altLang="en-US" dirty="0"/>
          </a:p>
          <a:p>
            <a:r>
              <a:rPr lang="en-US" altLang="en-US" dirty="0"/>
              <a:t>• </a:t>
            </a:r>
            <a:r>
              <a:rPr lang="en-US" altLang="en-US" b="1" dirty="0"/>
              <a:t>Ability to evolve: </a:t>
            </a:r>
            <a:r>
              <a:rPr lang="en-US" altLang="en-US" dirty="0"/>
              <a:t>An </a:t>
            </a:r>
            <a:r>
              <a:rPr lang="en-US" altLang="en-US" b="1" dirty="0">
                <a:solidFill>
                  <a:srgbClr val="FF0000"/>
                </a:solidFill>
              </a:rPr>
              <a:t>OS should be constructed in such a way </a:t>
            </a:r>
            <a:r>
              <a:rPr lang="en-US" altLang="en-US" dirty="0"/>
              <a:t>as to permit the effective development, testing, and introduction of new system functions without</a:t>
            </a:r>
          </a:p>
          <a:p>
            <a:r>
              <a:rPr lang="en-US" altLang="en-US" dirty="0"/>
              <a:t>interfering with service.</a:t>
            </a:r>
          </a:p>
        </p:txBody>
      </p:sp>
      <p:sp>
        <p:nvSpPr>
          <p:cNvPr id="4" name="Slide Number Placeholder 3">
            <a:extLst>
              <a:ext uri="{FF2B5EF4-FFF2-40B4-BE49-F238E27FC236}">
                <a16:creationId xmlns:a16="http://schemas.microsoft.com/office/drawing/2014/main" id="{E6189F0D-5E70-42E5-84A9-E148196EF1F6}"/>
              </a:ext>
            </a:extLst>
          </p:cNvPr>
          <p:cNvSpPr>
            <a:spLocks noGrp="1"/>
          </p:cNvSpPr>
          <p:nvPr>
            <p:ph type="sldNum" sz="quarter" idx="5"/>
          </p:nvPr>
        </p:nvSpPr>
        <p:spPr/>
        <p:txBody>
          <a:bodyPr/>
          <a:lstStyle>
            <a:lvl1pPr>
              <a:defRPr>
                <a:solidFill>
                  <a:schemeClr val="tx1"/>
                </a:solidFill>
                <a:latin typeface="Batang" panose="020B0503020000020004" pitchFamily="18" charset="-127"/>
                <a:cs typeface="Arial" panose="020B0604020202020204" pitchFamily="34" charset="0"/>
              </a:defRPr>
            </a:lvl1pPr>
            <a:lvl2pPr marL="742950" indent="-285750">
              <a:defRPr>
                <a:solidFill>
                  <a:schemeClr val="tx1"/>
                </a:solidFill>
                <a:latin typeface="Batang" panose="020B0503020000020004" pitchFamily="18" charset="-127"/>
                <a:cs typeface="Arial" panose="020B0604020202020204" pitchFamily="34" charset="0"/>
              </a:defRPr>
            </a:lvl2pPr>
            <a:lvl3pPr marL="1143000" indent="-228600">
              <a:defRPr>
                <a:solidFill>
                  <a:schemeClr val="tx1"/>
                </a:solidFill>
                <a:latin typeface="Batang" panose="020B0503020000020004" pitchFamily="18" charset="-127"/>
                <a:cs typeface="Arial" panose="020B0604020202020204" pitchFamily="34" charset="0"/>
              </a:defRPr>
            </a:lvl3pPr>
            <a:lvl4pPr marL="1600200" indent="-228600">
              <a:defRPr>
                <a:solidFill>
                  <a:schemeClr val="tx1"/>
                </a:solidFill>
                <a:latin typeface="Batang" panose="020B0503020000020004" pitchFamily="18" charset="-127"/>
                <a:cs typeface="Arial" panose="020B0604020202020204" pitchFamily="34" charset="0"/>
              </a:defRPr>
            </a:lvl4pPr>
            <a:lvl5pPr marL="2057400" indent="-228600">
              <a:defRPr>
                <a:solidFill>
                  <a:schemeClr val="tx1"/>
                </a:solidFill>
                <a:latin typeface="Batang" panose="020B0503020000020004" pitchFamily="18" charset="-127"/>
                <a:cs typeface="Arial" panose="020B0604020202020204" pitchFamily="34" charset="0"/>
              </a:defRPr>
            </a:lvl5pPr>
            <a:lvl6pPr marL="2514600" indent="-228600" fontAlgn="base">
              <a:spcBef>
                <a:spcPct val="0"/>
              </a:spcBef>
              <a:spcAft>
                <a:spcPct val="0"/>
              </a:spcAft>
              <a:defRPr>
                <a:solidFill>
                  <a:schemeClr val="tx1"/>
                </a:solidFill>
                <a:latin typeface="Batang" panose="020B0503020000020004" pitchFamily="18" charset="-127"/>
                <a:cs typeface="Arial" panose="020B0604020202020204" pitchFamily="34" charset="0"/>
              </a:defRPr>
            </a:lvl6pPr>
            <a:lvl7pPr marL="2971800" indent="-228600" fontAlgn="base">
              <a:spcBef>
                <a:spcPct val="0"/>
              </a:spcBef>
              <a:spcAft>
                <a:spcPct val="0"/>
              </a:spcAft>
              <a:defRPr>
                <a:solidFill>
                  <a:schemeClr val="tx1"/>
                </a:solidFill>
                <a:latin typeface="Batang" panose="020B0503020000020004" pitchFamily="18" charset="-127"/>
                <a:cs typeface="Arial" panose="020B0604020202020204" pitchFamily="34" charset="0"/>
              </a:defRPr>
            </a:lvl7pPr>
            <a:lvl8pPr marL="3429000" indent="-228600" fontAlgn="base">
              <a:spcBef>
                <a:spcPct val="0"/>
              </a:spcBef>
              <a:spcAft>
                <a:spcPct val="0"/>
              </a:spcAft>
              <a:defRPr>
                <a:solidFill>
                  <a:schemeClr val="tx1"/>
                </a:solidFill>
                <a:latin typeface="Batang" panose="020B0503020000020004" pitchFamily="18" charset="-127"/>
                <a:cs typeface="Arial" panose="020B0604020202020204" pitchFamily="34" charset="0"/>
              </a:defRPr>
            </a:lvl8pPr>
            <a:lvl9pPr marL="3886200" indent="-228600" fontAlgn="base">
              <a:spcBef>
                <a:spcPct val="0"/>
              </a:spcBef>
              <a:spcAft>
                <a:spcPct val="0"/>
              </a:spcAft>
              <a:defRPr>
                <a:solidFill>
                  <a:schemeClr val="tx1"/>
                </a:solidFill>
                <a:latin typeface="Batang" panose="020B0503020000020004" pitchFamily="18" charset="-127"/>
                <a:cs typeface="Arial" panose="020B0604020202020204" pitchFamily="34" charset="0"/>
              </a:defRPr>
            </a:lvl9pPr>
          </a:lstStyle>
          <a:p>
            <a:fld id="{DAEC51E1-D9CC-43F0-832F-8336F7DC051C}"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2935073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en-US" b="1" dirty="0">
                <a:solidFill>
                  <a:schemeClr val="bg2">
                    <a:lumMod val="75000"/>
                    <a:lumOff val="25000"/>
                  </a:schemeClr>
                </a:solidFill>
              </a:rPr>
              <a:t>User interface</a:t>
            </a:r>
          </a:p>
          <a:p>
            <a:pPr lvl="2" algn="just">
              <a:buFont typeface="Wingdings" panose="05000000000000000000" pitchFamily="2" charset="2"/>
              <a:buChar char="§"/>
            </a:pPr>
            <a:r>
              <a:rPr lang="en-US" altLang="en-US" dirty="0"/>
              <a:t>Almost all operating systems have a user interface (UI). [Command-Line (CLI), Graphics User Interface (GUI)</a:t>
            </a:r>
          </a:p>
          <a:p>
            <a:pPr algn="just"/>
            <a:r>
              <a:rPr lang="en-US" b="1" i="0" u="none" strike="noStrike" baseline="0" dirty="0">
                <a:solidFill>
                  <a:schemeClr val="bg2">
                    <a:lumMod val="75000"/>
                    <a:lumOff val="25000"/>
                  </a:schemeClr>
                </a:solidFill>
              </a:rPr>
              <a:t>Program development</a:t>
            </a:r>
          </a:p>
          <a:p>
            <a:pPr lvl="2" algn="just">
              <a:buFont typeface="Wingdings" panose="05000000000000000000" pitchFamily="2" charset="2"/>
              <a:buChar char="§"/>
            </a:pPr>
            <a:r>
              <a:rPr lang="en-US" dirty="0"/>
              <a:t>application program development  tools such as editors and debuggers, to assist the programmer in creating programs, are utility programs not core OS</a:t>
            </a:r>
          </a:p>
          <a:p>
            <a:pPr algn="just"/>
            <a:r>
              <a:rPr lang="en-US" b="1" i="0" u="none" strike="noStrike" baseline="0" dirty="0">
                <a:solidFill>
                  <a:schemeClr val="bg2">
                    <a:lumMod val="75000"/>
                    <a:lumOff val="25000"/>
                  </a:schemeClr>
                </a:solidFill>
              </a:rPr>
              <a:t>Program execution</a:t>
            </a:r>
          </a:p>
          <a:p>
            <a:pPr lvl="2" algn="just">
              <a:buFont typeface="Wingdings" panose="05000000000000000000" pitchFamily="2" charset="2"/>
              <a:buChar char="§"/>
            </a:pPr>
            <a:r>
              <a:rPr lang="en-US" dirty="0"/>
              <a:t>Loading instructions and data into memory, initializing I/O devices and files, preparing other resources, scheduling</a:t>
            </a:r>
            <a:endParaRPr lang="en-US" i="0" u="none" strike="noStrike" baseline="0" dirty="0"/>
          </a:p>
          <a:p>
            <a:pPr algn="just"/>
            <a:r>
              <a:rPr lang="en-US" b="1" i="0" u="none" strike="noStrike" baseline="0" dirty="0">
                <a:solidFill>
                  <a:schemeClr val="bg2">
                    <a:lumMod val="75000"/>
                    <a:lumOff val="25000"/>
                  </a:schemeClr>
                </a:solidFill>
              </a:rPr>
              <a:t>Access to I/O devices</a:t>
            </a:r>
          </a:p>
          <a:p>
            <a:pPr algn="just"/>
            <a:r>
              <a:rPr lang="en-US" b="1" i="0" u="none" strike="noStrike" baseline="0" dirty="0">
                <a:solidFill>
                  <a:schemeClr val="bg2">
                    <a:lumMod val="75000"/>
                    <a:lumOff val="25000"/>
                  </a:schemeClr>
                </a:solidFill>
              </a:rPr>
              <a:t>Controlled access to files</a:t>
            </a:r>
          </a:p>
          <a:p>
            <a:pPr algn="just"/>
            <a:r>
              <a:rPr lang="en-US" altLang="en-US" b="1" dirty="0">
                <a:solidFill>
                  <a:schemeClr val="bg2">
                    <a:lumMod val="75000"/>
                    <a:lumOff val="25000"/>
                  </a:schemeClr>
                </a:solidFill>
              </a:rPr>
              <a:t>System access</a:t>
            </a:r>
          </a:p>
          <a:p>
            <a:pPr algn="just"/>
            <a:r>
              <a:rPr lang="en-US" altLang="en-US" b="1" dirty="0">
                <a:solidFill>
                  <a:schemeClr val="bg2">
                    <a:lumMod val="75000"/>
                    <a:lumOff val="25000"/>
                  </a:schemeClr>
                </a:solidFill>
              </a:rPr>
              <a:t>Error detection and response</a:t>
            </a:r>
          </a:p>
          <a:p>
            <a:pPr lvl="2" algn="just"/>
            <a:r>
              <a:rPr lang="en-US" dirty="0"/>
              <a:t>hardware errors: a memory error, a device failure or malfunction; software errors: such as division by zero, attempt to access forbidden memory location, and inability of the OS to grant the request of an application. In each case, the OS must provide a response that clears the error condition with the least impact on running applications. The response may range from ending the program that caused the error, to retrying the operation, to simply reporting the error to the application.</a:t>
            </a:r>
          </a:p>
          <a:p>
            <a:pPr algn="just"/>
            <a:r>
              <a:rPr lang="en-US" altLang="en-US" b="1" dirty="0">
                <a:solidFill>
                  <a:schemeClr val="bg2">
                    <a:lumMod val="75000"/>
                    <a:lumOff val="25000"/>
                  </a:schemeClr>
                </a:solidFill>
              </a:rPr>
              <a:t>Accounting</a:t>
            </a:r>
          </a:p>
          <a:p>
            <a:pPr lvl="2" algn="just">
              <a:buFont typeface="Wingdings" panose="05000000000000000000" pitchFamily="2" charset="2"/>
              <a:buChar char="§"/>
            </a:pPr>
            <a:r>
              <a:rPr lang="en-US" sz="1700" dirty="0"/>
              <a:t>usage statistics for various resources and monitor performance parameters such as response time. On a multiuser system, the information for billing purpose</a:t>
            </a:r>
            <a:endParaRPr lang="en-US" sz="1200" b="1" i="0" u="sng" strike="noStrike" baseline="0" dirty="0"/>
          </a:p>
          <a:p>
            <a:pPr algn="l"/>
            <a:r>
              <a:rPr lang="en-US" sz="1200" b="1" i="0" u="sng" strike="noStrike" baseline="0" dirty="0"/>
              <a:t>Program development:</a:t>
            </a:r>
            <a:r>
              <a:rPr lang="en-US" sz="1200" b="0" i="1" u="none" strike="noStrike" baseline="0" dirty="0"/>
              <a:t> application program development  tools </a:t>
            </a:r>
            <a:r>
              <a:rPr lang="en-US" sz="1200" b="0" i="0" u="none" strike="noStrike" baseline="0" dirty="0"/>
              <a:t>such as </a:t>
            </a:r>
            <a:r>
              <a:rPr lang="en-US" sz="1200" b="1" i="0" u="none" strike="noStrike" baseline="0" dirty="0"/>
              <a:t>editors and debuggers</a:t>
            </a:r>
            <a:r>
              <a:rPr lang="en-US" sz="1200" b="0" i="0" u="none" strike="noStrike" baseline="0" dirty="0"/>
              <a:t>, to assist the programmer in creating programs. Typically, </a:t>
            </a:r>
            <a:r>
              <a:rPr lang="en-US" sz="1200" b="1" i="0" u="none" strike="noStrike" baseline="0" dirty="0"/>
              <a:t>these services are in the form of utility programs that, while not strictly part of the core of the OS</a:t>
            </a:r>
            <a:r>
              <a:rPr lang="en-US" sz="1200" b="0" i="0" u="none" strike="noStrike" baseline="0" dirty="0"/>
              <a:t>,</a:t>
            </a:r>
          </a:p>
          <a:p>
            <a:pPr algn="l"/>
            <a:endParaRPr lang="en-US" sz="1200" b="0" i="0" u="none" strike="noStrike" baseline="0" dirty="0"/>
          </a:p>
          <a:p>
            <a:pPr algn="l"/>
            <a:r>
              <a:rPr lang="en-US" sz="1200" b="1" i="0" u="none" strike="noStrike" baseline="0" dirty="0"/>
              <a:t>Program execution: </a:t>
            </a:r>
            <a:r>
              <a:rPr lang="en-US" sz="1200" b="0" i="0" u="none" strike="noStrike" baseline="0" dirty="0"/>
              <a:t>A number of steps need to be performed to execute a program.</a:t>
            </a:r>
          </a:p>
          <a:p>
            <a:pPr algn="l"/>
            <a:r>
              <a:rPr lang="en-US" sz="1200" b="0" i="0" u="none" strike="noStrike" baseline="0" dirty="0"/>
              <a:t>Instructions and data must be loaded into main memory,</a:t>
            </a:r>
          </a:p>
          <a:p>
            <a:pPr algn="l"/>
            <a:r>
              <a:rPr lang="en-US" sz="1200" b="0" i="0" u="none" strike="noStrike" baseline="0" dirty="0"/>
              <a:t>I/O devices and files must be initialized,</a:t>
            </a:r>
          </a:p>
          <a:p>
            <a:pPr algn="l"/>
            <a:r>
              <a:rPr lang="en-US" sz="1200" b="0" i="0" u="none" strike="noStrike" baseline="0" dirty="0"/>
              <a:t>and other resources must be prepared.</a:t>
            </a:r>
          </a:p>
          <a:p>
            <a:pPr algn="l"/>
            <a:r>
              <a:rPr lang="en-US" sz="1200" b="0" i="0" u="none" strike="noStrike" baseline="0" dirty="0"/>
              <a:t>The OS handles these scheduling duties for the user.</a:t>
            </a:r>
          </a:p>
          <a:p>
            <a:pPr algn="l"/>
            <a:endParaRPr lang="en-US" sz="1200" b="0" i="0" u="none" strike="noStrike" baseline="0" dirty="0"/>
          </a:p>
          <a:p>
            <a:pPr algn="l"/>
            <a:r>
              <a:rPr lang="en-US" sz="1200" b="1" i="0" u="none" strike="noStrike" baseline="0" dirty="0"/>
              <a:t>Access to I/O devices: </a:t>
            </a:r>
            <a:r>
              <a:rPr lang="en-US" sz="1200" b="0" i="0" u="none" strike="noStrike" baseline="0" dirty="0"/>
              <a:t>Each I/O device requires its own peculiar set of instructions or control signals for operation.</a:t>
            </a:r>
          </a:p>
          <a:p>
            <a:pPr algn="l"/>
            <a:r>
              <a:rPr lang="en-US" sz="1200" b="0" i="0" u="none" strike="noStrike" baseline="0" dirty="0"/>
              <a:t>The OS provides a uniform interface that hides these details so that programmers can access such devices using simple reads and writes.</a:t>
            </a:r>
          </a:p>
          <a:p>
            <a:pPr algn="l"/>
            <a:endParaRPr lang="en-US" sz="1200" b="0" i="0" u="none" strike="noStrike" baseline="0" dirty="0"/>
          </a:p>
          <a:p>
            <a:pPr algn="l"/>
            <a:r>
              <a:rPr lang="en-US" sz="1200" b="1" i="0" u="none" strike="noStrike" baseline="0" dirty="0"/>
              <a:t>Controlled access to files: </a:t>
            </a:r>
            <a:r>
              <a:rPr lang="en-US" sz="1200" b="0" i="0" u="none" strike="noStrike" baseline="0" dirty="0"/>
              <a:t>In the case of a system with multiple users, the OS may provide protection mechanisms to control access to the files.</a:t>
            </a:r>
          </a:p>
          <a:p>
            <a:pPr algn="l"/>
            <a:endParaRPr lang="en-US" sz="1200" b="0" i="0" u="none" strike="noStrike" baseline="0" dirty="0"/>
          </a:p>
          <a:p>
            <a:pPr algn="l"/>
            <a:r>
              <a:rPr lang="en-US" sz="1800" b="1" i="0" u="none" strike="noStrike" baseline="0" dirty="0">
                <a:latin typeface="TimesTenLTStd-Bold"/>
              </a:rPr>
              <a:t>System access: </a:t>
            </a:r>
            <a:r>
              <a:rPr lang="en-US" sz="1800" b="0" i="0" u="none" strike="noStrike" baseline="0" dirty="0">
                <a:latin typeface="TimesTenLTStd-Roman"/>
              </a:rPr>
              <a:t>For shared or public systems, the OS controls access to the system as a whole and to specific system resources.</a:t>
            </a:r>
          </a:p>
          <a:p>
            <a:pPr algn="l"/>
            <a:r>
              <a:rPr lang="en-US" sz="1800" b="0" i="0" u="none" strike="noStrike" baseline="0" dirty="0">
                <a:latin typeface="TimesTenLTStd-Roman"/>
              </a:rPr>
              <a:t>The access function must provide protection of resources and data from unauthorized users and must resolve conflicts for resource contention.</a:t>
            </a:r>
          </a:p>
          <a:p>
            <a:pPr algn="l"/>
            <a:endParaRPr lang="en-US" sz="1800" b="1" i="0" u="none" strike="noStrike" baseline="0" dirty="0">
              <a:latin typeface="TimesTenLTStd-Bold"/>
            </a:endParaRPr>
          </a:p>
          <a:p>
            <a:pPr algn="l"/>
            <a:r>
              <a:rPr lang="en-US" sz="1800" b="1" i="0" u="none" strike="noStrike" baseline="0" dirty="0">
                <a:latin typeface="TimesTenLTStd-Bold"/>
              </a:rPr>
              <a:t>Error detection and response: </a:t>
            </a:r>
            <a:r>
              <a:rPr lang="en-US" sz="1800" b="0" i="0" u="none" strike="noStrike" baseline="0" dirty="0">
                <a:latin typeface="TimesTenLTStd-Roman"/>
              </a:rPr>
              <a:t>A variety of errors can occur while a computer system is running.</a:t>
            </a:r>
          </a:p>
          <a:p>
            <a:pPr algn="l"/>
            <a:r>
              <a:rPr lang="en-US" sz="1800" b="0" i="0" u="none" strike="noStrike" baseline="0" dirty="0">
                <a:latin typeface="TimesTenLTStd-Roman"/>
              </a:rPr>
              <a:t>These include internal and external hardware errors, such as a memory error, or a device failure or malfunction;</a:t>
            </a:r>
          </a:p>
          <a:p>
            <a:pPr algn="l"/>
            <a:r>
              <a:rPr lang="en-US" sz="1800" b="0" i="0" u="none" strike="noStrike" baseline="0" dirty="0">
                <a:latin typeface="TimesTenLTStd-Roman"/>
              </a:rPr>
              <a:t>and various software errors, such as division by zero, attempt to access forbidden memory location, and inability of the OS to grant the request of an application.</a:t>
            </a:r>
          </a:p>
          <a:p>
            <a:pPr algn="l"/>
            <a:r>
              <a:rPr lang="en-US" sz="1800" b="0" i="0" u="none" strike="noStrike" baseline="0" dirty="0">
                <a:latin typeface="TimesTenLTStd-Roman"/>
              </a:rPr>
              <a:t>In each case, the OS must provide a response that clears the error condition with the least impact on running applications.</a:t>
            </a:r>
          </a:p>
          <a:p>
            <a:pPr algn="l"/>
            <a:r>
              <a:rPr lang="en-US" sz="1800" b="0" i="0" u="none" strike="noStrike" baseline="0" dirty="0">
                <a:latin typeface="TimesTenLTStd-Roman"/>
              </a:rPr>
              <a:t>The response may range from ending the program that caused the error, to retrying the operation, to simply reporting the error to the application.</a:t>
            </a:r>
          </a:p>
          <a:p>
            <a:pPr algn="l"/>
            <a:endParaRPr lang="en-US" sz="1800" b="1" i="0" u="none" strike="noStrike" baseline="0" dirty="0">
              <a:latin typeface="TimesTenLTStd-Bold"/>
            </a:endParaRPr>
          </a:p>
          <a:p>
            <a:pPr algn="l"/>
            <a:r>
              <a:rPr lang="en-US" sz="1800" b="1" i="0" u="none" strike="noStrike" baseline="0" dirty="0">
                <a:latin typeface="TimesTenLTStd-Bold"/>
              </a:rPr>
              <a:t>Accounting: </a:t>
            </a:r>
            <a:r>
              <a:rPr lang="en-US" sz="1800" b="0" i="0" u="none" strike="noStrike" baseline="0" dirty="0">
                <a:latin typeface="TimesTenLTStd-Roman"/>
              </a:rPr>
              <a:t>A good OS will collect usage statistics for various resources and monitor performance parameters such as response time. On any system, this</a:t>
            </a:r>
          </a:p>
          <a:p>
            <a:pPr algn="l"/>
            <a:r>
              <a:rPr lang="en-US" sz="1800" b="0" i="0" u="none" strike="noStrike" baseline="0" dirty="0">
                <a:latin typeface="TimesTenLTStd-Roman"/>
              </a:rPr>
              <a:t>information is useful in anticipating the need for future enhancements and in tuning the system to improve performance. On a multiuser system, the information</a:t>
            </a:r>
          </a:p>
          <a:p>
            <a:pPr algn="l"/>
            <a:r>
              <a:rPr lang="en-US" sz="1800" b="0" i="0" u="none" strike="noStrike" baseline="0" dirty="0">
                <a:latin typeface="TimesTenLTStd-Roman"/>
              </a:rPr>
              <a:t>can be used for billing purposes.</a:t>
            </a:r>
            <a:endParaRPr lang="en-US" dirty="0"/>
          </a:p>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4</a:t>
            </a:fld>
            <a:endParaRPr lang="en-US"/>
          </a:p>
        </p:txBody>
      </p:sp>
    </p:spTree>
    <p:extLst>
      <p:ext uri="{BB962C8B-B14F-4D97-AF65-F5344CB8AC3E}">
        <p14:creationId xmlns:p14="http://schemas.microsoft.com/office/powerpoint/2010/main" val="740636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48B63823-BA46-422F-9D0E-C6D9F33F23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4F9AD5B-F28F-4515-9433-F1029F5F3D5D}"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63491" name="Rectangle 2">
            <a:extLst>
              <a:ext uri="{FF2B5EF4-FFF2-40B4-BE49-F238E27FC236}">
                <a16:creationId xmlns:a16="http://schemas.microsoft.com/office/drawing/2014/main" id="{5AD61003-E130-4F3A-9675-E7C2C8A04494}"/>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7DDBD21C-57F8-401A-8B65-5A8D664729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047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D4B24563-7816-4B15-9E3D-2C2E70D741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E1FA06E-EF72-4E71-A2CA-9FE2EF99940F}"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65539" name="Rectangle 2">
            <a:extLst>
              <a:ext uri="{FF2B5EF4-FFF2-40B4-BE49-F238E27FC236}">
                <a16:creationId xmlns:a16="http://schemas.microsoft.com/office/drawing/2014/main" id="{3954FC66-ED8E-4B32-B8B1-7C7FABB10102}"/>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49F6CC55-2E02-47DC-9D8C-E058A7AF2C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4573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LTStd-Roman"/>
              </a:rPr>
              <a:t>For example, early versions</a:t>
            </a:r>
          </a:p>
          <a:p>
            <a:pPr algn="l"/>
            <a:r>
              <a:rPr lang="en-US" sz="1800" b="0" i="0" u="none" strike="noStrike" baseline="0" dirty="0">
                <a:latin typeface="TimesTenLTStd-Roman"/>
              </a:rPr>
              <a:t>of UNIX and the Macintosh OS did not employ a paging mechanism because</a:t>
            </a:r>
          </a:p>
          <a:p>
            <a:pPr algn="l"/>
            <a:r>
              <a:rPr lang="en-US" sz="1800" b="0" i="0" u="none" strike="noStrike" baseline="0" dirty="0">
                <a:latin typeface="TimesTenLTStd-Roman"/>
              </a:rPr>
              <a:t>they were run on processors without paging hardware</a:t>
            </a:r>
          </a:p>
          <a:p>
            <a:pPr algn="l"/>
            <a:endParaRPr lang="en-US" sz="1800" b="0" i="0" u="none" strike="noStrike" baseline="0" dirty="0">
              <a:latin typeface="TimesTenLTStd-Roman"/>
            </a:endParaRPr>
          </a:p>
          <a:p>
            <a:pPr algn="l"/>
            <a:r>
              <a:rPr lang="en-US" sz="1800" b="0" i="0" u="none" strike="noStrike" baseline="0" dirty="0">
                <a:latin typeface="TimesTenLTStd-Roman"/>
              </a:rPr>
              <a:t>For example, if it is found</a:t>
            </a:r>
          </a:p>
          <a:p>
            <a:pPr algn="l"/>
            <a:r>
              <a:rPr lang="en-US" sz="1800" b="0" i="0" u="none" strike="noStrike" baseline="0" dirty="0">
                <a:latin typeface="TimesTenLTStd-Roman"/>
              </a:rPr>
              <a:t>to be difficult to maintain good performance for users with existing tools, new</a:t>
            </a:r>
          </a:p>
          <a:p>
            <a:pPr algn="l"/>
            <a:r>
              <a:rPr lang="en-US" sz="1800" b="0" i="0" u="none" strike="noStrike" baseline="0" dirty="0">
                <a:latin typeface="TimesTenLTStd-Roman"/>
              </a:rPr>
              <a:t>measurement and control tools may be added to the OS.</a:t>
            </a:r>
          </a:p>
          <a:p>
            <a:pPr algn="l"/>
            <a:endParaRPr lang="en-US" sz="1800" b="0" i="0" u="none" strike="noStrike" baseline="0" dirty="0">
              <a:latin typeface="TimesTenLTStd-Roman"/>
            </a:endParaRPr>
          </a:p>
          <a:p>
            <a:pPr algn="l"/>
            <a:r>
              <a:rPr lang="en-US" sz="1800" b="0" i="0" u="none" strike="noStrike" baseline="0" dirty="0">
                <a:latin typeface="TimesTenLTStd-Roman"/>
              </a:rPr>
              <a:t>Any OS has faults. These are discovered over the course of time and</a:t>
            </a:r>
          </a:p>
          <a:p>
            <a:pPr algn="l"/>
            <a:r>
              <a:rPr lang="en-US" sz="1800" b="0" i="0" u="none" strike="noStrike" baseline="0" dirty="0">
                <a:latin typeface="TimesTenLTStd-Roman"/>
              </a:rPr>
              <a:t>fixes are made. Of course, the fix may introduce new faults.</a:t>
            </a:r>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10</a:t>
            </a:fld>
            <a:endParaRPr lang="en-US"/>
          </a:p>
        </p:txBody>
      </p:sp>
    </p:spTree>
    <p:extLst>
      <p:ext uri="{BB962C8B-B14F-4D97-AF65-F5344CB8AC3E}">
        <p14:creationId xmlns:p14="http://schemas.microsoft.com/office/powerpoint/2010/main" val="3896000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LTStd-Roman"/>
              </a:rPr>
              <a:t>Compared to later systems, CTSS is primitive. The system ran on a computer</a:t>
            </a:r>
          </a:p>
          <a:p>
            <a:pPr algn="l"/>
            <a:r>
              <a:rPr lang="en-US" sz="1800" b="0" i="0" u="none" strike="noStrike" baseline="0" dirty="0">
                <a:latin typeface="TimesTenLTStd-Roman"/>
              </a:rPr>
              <a:t>with 32,000 36-bit words of main memory, with the resident monitor consuming</a:t>
            </a:r>
          </a:p>
          <a:p>
            <a:pPr algn="l"/>
            <a:r>
              <a:rPr lang="en-US" sz="1800" b="0" i="0" u="none" strike="noStrike" baseline="0" dirty="0">
                <a:latin typeface="TimesTenLTStd-Roman"/>
              </a:rPr>
              <a:t>5000 of that. When control was to be assigned to an interactive user, the user’s program</a:t>
            </a:r>
          </a:p>
          <a:p>
            <a:pPr algn="l"/>
            <a:r>
              <a:rPr lang="en-US" sz="1800" b="0" i="0" u="none" strike="noStrike" baseline="0" dirty="0">
                <a:latin typeface="TimesTenLTStd-Roman"/>
              </a:rPr>
              <a:t>and data were loaded into the remaining 27,000 words of main memory. A</a:t>
            </a:r>
          </a:p>
          <a:p>
            <a:pPr algn="l"/>
            <a:r>
              <a:rPr lang="en-US" sz="1800" b="0" i="0" u="none" strike="noStrike" baseline="0" dirty="0">
                <a:latin typeface="TimesTenLTStd-Roman"/>
              </a:rPr>
              <a:t>program was always loaded to start at the location of the 5000th word; this simplified</a:t>
            </a:r>
          </a:p>
          <a:p>
            <a:pPr algn="l"/>
            <a:r>
              <a:rPr lang="en-US" sz="1800" b="0" i="0" u="none" strike="noStrike" baseline="0" dirty="0">
                <a:latin typeface="TimesTenLTStd-Roman"/>
              </a:rPr>
              <a:t>both the monitor and memory management. A system clock generated interrupts</a:t>
            </a:r>
          </a:p>
          <a:p>
            <a:pPr algn="l"/>
            <a:r>
              <a:rPr lang="en-US" sz="1800" b="0" i="0" u="none" strike="noStrike" baseline="0" dirty="0">
                <a:latin typeface="TimesTenLTStd-Roman"/>
              </a:rPr>
              <a:t>at a rate of approximately one every 0.2 seconds. At each clock interrupt, the</a:t>
            </a:r>
          </a:p>
          <a:p>
            <a:pPr algn="l"/>
            <a:r>
              <a:rPr lang="en-US" sz="1800" b="0" i="0" u="none" strike="noStrike" baseline="0" dirty="0">
                <a:latin typeface="TimesTenLTStd-Roman"/>
              </a:rPr>
              <a:t>OS regained control and could assign the processor to another user. This technique</a:t>
            </a:r>
          </a:p>
          <a:p>
            <a:pPr algn="l"/>
            <a:r>
              <a:rPr lang="en-US" sz="1800" b="0" i="0" u="none" strike="noStrike" baseline="0" dirty="0">
                <a:latin typeface="TimesTenLTStd-Roman"/>
              </a:rPr>
              <a:t>is known as </a:t>
            </a:r>
            <a:r>
              <a:rPr lang="en-US" sz="1800" b="1" i="0" u="none" strike="noStrike" baseline="0" dirty="0">
                <a:latin typeface="TimesTenLTStd-Bold"/>
              </a:rPr>
              <a:t>time slicing</a:t>
            </a:r>
            <a:r>
              <a:rPr lang="en-US" sz="1800" b="0" i="0" u="none" strike="noStrike" baseline="0" dirty="0">
                <a:latin typeface="TimesTenLTStd-Roman"/>
              </a:rPr>
              <a:t>. Thus, at regular time intervals, the current user would be</a:t>
            </a:r>
          </a:p>
          <a:p>
            <a:pPr algn="l"/>
            <a:r>
              <a:rPr lang="en-US" sz="1800" b="0" i="0" u="none" strike="noStrike" baseline="0" dirty="0">
                <a:latin typeface="TimesTenLTStd-Roman"/>
              </a:rPr>
              <a:t>preempted and another user loaded in. To preserve the old user program status for</a:t>
            </a:r>
          </a:p>
          <a:p>
            <a:pPr algn="l"/>
            <a:r>
              <a:rPr lang="en-US" sz="1800" b="0" i="0" u="none" strike="noStrike" baseline="0" dirty="0">
                <a:latin typeface="TimesTenLTStd-Roman"/>
              </a:rPr>
              <a:t>later resumption, the old user programs and data were written out to disk before the</a:t>
            </a:r>
          </a:p>
          <a:p>
            <a:pPr algn="l"/>
            <a:r>
              <a:rPr lang="en-US" sz="1800" b="0" i="0" u="none" strike="noStrike" baseline="0" dirty="0">
                <a:latin typeface="TimesTenLTStd-Roman"/>
              </a:rPr>
              <a:t>new user programs and data were read in. Subsequently, the old user program code</a:t>
            </a:r>
          </a:p>
          <a:p>
            <a:pPr algn="l"/>
            <a:r>
              <a:rPr lang="en-US" sz="1800" b="0" i="0" u="none" strike="noStrike" baseline="0" dirty="0">
                <a:latin typeface="TimesTenLTStd-Roman"/>
              </a:rPr>
              <a:t>and data were restored in main memory when that program was next given a turn.</a:t>
            </a:r>
          </a:p>
          <a:p>
            <a:pPr algn="l"/>
            <a:endParaRPr lang="en-US" sz="1800" b="0" i="0" u="none" strike="noStrike" baseline="0" dirty="0">
              <a:latin typeface="TimesTenLTStd-Roman"/>
            </a:endParaRPr>
          </a:p>
          <a:p>
            <a:pPr algn="l"/>
            <a:endParaRPr lang="en-US" sz="1800" b="0" i="0" u="none" strike="noStrike" baseline="0" dirty="0">
              <a:latin typeface="TimesTenLTStd-Roman"/>
            </a:endParaRPr>
          </a:p>
          <a:p>
            <a:pPr algn="l"/>
            <a:r>
              <a:rPr lang="en-US" sz="1800" b="0" i="0" u="none" strike="noStrike" baseline="0" dirty="0">
                <a:latin typeface="TimesTenLTStd-Roman"/>
              </a:rPr>
              <a:t>To minimize disk traffic, user memory was only written out when the incoming</a:t>
            </a:r>
          </a:p>
          <a:p>
            <a:pPr algn="l"/>
            <a:r>
              <a:rPr lang="en-US" sz="1800" b="0" i="0" u="none" strike="noStrike" baseline="0" dirty="0">
                <a:latin typeface="TimesTenLTStd-Roman"/>
              </a:rPr>
              <a:t>program would overwrite it. This principle is illustrated in Figure 2.7. Assume that</a:t>
            </a:r>
          </a:p>
          <a:p>
            <a:pPr algn="l"/>
            <a:r>
              <a:rPr lang="en-US" sz="1800" b="0" i="0" u="none" strike="noStrike" baseline="0" dirty="0">
                <a:latin typeface="TimesTenLTStd-Roman"/>
              </a:rPr>
              <a:t>there are four interactive users with the following memory requirements, in words:</a:t>
            </a:r>
          </a:p>
          <a:p>
            <a:pPr algn="l"/>
            <a:r>
              <a:rPr lang="en-US" sz="1800" b="0" i="0" u="none" strike="noStrike" baseline="0" dirty="0">
                <a:latin typeface="TimesTenLTStd-Roman"/>
              </a:rPr>
              <a:t>􀀁 􀁲􀀁 JOB1: 15,000</a:t>
            </a:r>
          </a:p>
          <a:p>
            <a:pPr algn="l"/>
            <a:r>
              <a:rPr lang="en-US" sz="1800" b="0" i="0" u="none" strike="noStrike" baseline="0" dirty="0">
                <a:latin typeface="TimesTenLTStd-Roman"/>
              </a:rPr>
              <a:t>􀀁 􀁲􀀁 JOB2: 20,000</a:t>
            </a:r>
          </a:p>
          <a:p>
            <a:pPr algn="l"/>
            <a:r>
              <a:rPr lang="en-US" sz="1800" b="0" i="0" u="none" strike="noStrike" baseline="0" dirty="0">
                <a:latin typeface="TimesTenLTStd-Roman"/>
              </a:rPr>
              <a:t>􀀁 􀁲􀀁 JOB3: 5000</a:t>
            </a:r>
          </a:p>
          <a:p>
            <a:pPr algn="l"/>
            <a:r>
              <a:rPr lang="en-US" sz="1800" b="0" i="0" u="none" strike="noStrike" baseline="0" dirty="0">
                <a:latin typeface="TimesTenLTStd-Roman"/>
              </a:rPr>
              <a:t>􀀁 􀁲􀀁 JOB4: 10,000</a:t>
            </a:r>
          </a:p>
          <a:p>
            <a:pPr algn="l"/>
            <a:r>
              <a:rPr lang="en-US" sz="1800" b="0" i="0" u="none" strike="noStrike" baseline="0" dirty="0">
                <a:latin typeface="TimesTenLTStd-Roman"/>
              </a:rPr>
              <a:t>Initially, the monitor loads JOB1 and transfers control to it (a). Later, the</a:t>
            </a:r>
          </a:p>
          <a:p>
            <a:pPr algn="l"/>
            <a:r>
              <a:rPr lang="en-US" sz="1800" b="0" i="0" u="none" strike="noStrike" baseline="0" dirty="0">
                <a:latin typeface="TimesTenLTStd-Roman"/>
              </a:rPr>
              <a:t>monitor decides to transfer control to JOB2. Because JOB2 requires more memory</a:t>
            </a:r>
          </a:p>
          <a:p>
            <a:pPr algn="l"/>
            <a:r>
              <a:rPr lang="en-US" sz="1800" b="0" i="0" u="none" strike="noStrike" baseline="0" dirty="0">
                <a:latin typeface="TimesTenLTStd-Roman"/>
              </a:rPr>
              <a:t>than JOB1, JOB1 must be written out first, and then JOB2 can be loaded (b). Next,</a:t>
            </a:r>
          </a:p>
          <a:p>
            <a:pPr algn="l"/>
            <a:r>
              <a:rPr lang="en-US" sz="1800" b="0" i="0" u="none" strike="noStrike" baseline="0" dirty="0">
                <a:latin typeface="TimesTenLTStd-Roman"/>
              </a:rPr>
              <a:t>JOB3 is loaded in to be run. However, because JOB3 is smaller than JOB2, a portion</a:t>
            </a:r>
          </a:p>
          <a:p>
            <a:pPr algn="l"/>
            <a:r>
              <a:rPr lang="en-US" sz="1800" b="0" i="0" u="none" strike="noStrike" baseline="0" dirty="0">
                <a:latin typeface="TimesTenLTStd-Roman"/>
              </a:rPr>
              <a:t>of JOB2 can remain in memory, reducing disk write time (c). Later, the monitor</a:t>
            </a:r>
          </a:p>
          <a:p>
            <a:pPr algn="l"/>
            <a:r>
              <a:rPr lang="en-US" sz="1800" b="0" i="0" u="none" strike="noStrike" baseline="0" dirty="0">
                <a:latin typeface="TimesTenLTStd-Roman"/>
              </a:rPr>
              <a:t>decides to transfer control back to JOB1. An additional portion of JOB2 must</a:t>
            </a:r>
          </a:p>
          <a:p>
            <a:pPr algn="l"/>
            <a:r>
              <a:rPr lang="en-US" sz="1800" b="0" i="0" u="none" strike="noStrike" baseline="0" dirty="0">
                <a:latin typeface="TimesTenLTStd-Roman"/>
              </a:rPr>
              <a:t>be written out when JOB1 is loaded back into memory (d). When JOB4 is loaded,</a:t>
            </a:r>
          </a:p>
          <a:p>
            <a:pPr algn="l"/>
            <a:r>
              <a:rPr lang="en-US" sz="1800" b="0" i="0" u="none" strike="noStrike" baseline="0" dirty="0">
                <a:latin typeface="TimesTenLTStd-Roman"/>
              </a:rPr>
              <a:t>part of JOB1 and the portion of JOB2 remaining in memory are retained (e). At</a:t>
            </a:r>
          </a:p>
          <a:p>
            <a:pPr algn="l"/>
            <a:r>
              <a:rPr lang="en-US" sz="1800" b="0" i="0" u="none" strike="noStrike" baseline="0" dirty="0">
                <a:latin typeface="TimesTenLTStd-Roman"/>
              </a:rPr>
              <a:t>this point, if either JOB1 or JOB2 is activated, only a partial load will be required.</a:t>
            </a:r>
          </a:p>
          <a:p>
            <a:pPr algn="l"/>
            <a:r>
              <a:rPr lang="en-US" sz="1800" b="0" i="0" u="none" strike="noStrike" baseline="0" dirty="0">
                <a:latin typeface="TimesTenLTStd-Roman"/>
              </a:rPr>
              <a:t>In this example, it is JOB2 that runs next. This requires that JOB4 and the remaining</a:t>
            </a:r>
          </a:p>
          <a:p>
            <a:pPr algn="l"/>
            <a:r>
              <a:rPr lang="en-US" sz="1800" b="0" i="0" u="none" strike="noStrike" baseline="0" dirty="0">
                <a:latin typeface="TimesTenLTStd-Roman"/>
              </a:rPr>
              <a:t>resident portion of JOB1 be written out and that the missing portion of JOB2</a:t>
            </a:r>
          </a:p>
          <a:p>
            <a:pPr algn="l"/>
            <a:r>
              <a:rPr lang="en-US" sz="1800" b="0" i="0" u="none" strike="noStrike" baseline="0" dirty="0">
                <a:latin typeface="TimesTenLTStd-Roman"/>
              </a:rPr>
              <a:t>be read in (f).</a:t>
            </a:r>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28</a:t>
            </a:fld>
            <a:endParaRPr lang="en-US"/>
          </a:p>
        </p:txBody>
      </p:sp>
    </p:spTree>
    <p:extLst>
      <p:ext uri="{BB962C8B-B14F-4D97-AF65-F5344CB8AC3E}">
        <p14:creationId xmlns:p14="http://schemas.microsoft.com/office/powerpoint/2010/main" val="3647706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F6E3B4-A214-4E58-BEE4-1DE5815DCEED}" type="datetime4">
              <a:rPr lang="en-US" smtClean="0"/>
              <a:t>August 21, 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248774-032E-4E0D-A95D-1D9D2957C820}" type="datetime4">
              <a:rPr lang="en-US" smtClean="0"/>
              <a:t>August 21,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7EDC0-2E04-4D08-82BD-63727FC3DCC3}" type="datetime4">
              <a:rPr lang="en-US" smtClean="0"/>
              <a:t>August 21,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3EC184-510B-4890-82EF-698874E75DF9}" type="datetime4">
              <a:rPr lang="en-US" smtClean="0"/>
              <a:t>August 21,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C63A98-ECC5-4E94-9370-82233F316F45}" type="datetime4">
              <a:rPr lang="en-US" smtClean="0"/>
              <a:t>August 21,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942152-EC67-464B-8C67-F2528BBE3B01}" type="datetime4">
              <a:rPr lang="en-US" smtClean="0"/>
              <a:t>August 21,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EA5E3B-2905-4D56-9991-73CFCAD199FF}" type="datetime4">
              <a:rPr lang="en-US" smtClean="0"/>
              <a:t>August 21,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C12BE9-FB94-4AC7-B71C-3B343A371AD0}" type="datetime4">
              <a:rPr lang="en-US" smtClean="0"/>
              <a:t>August 21,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E456A-A42A-47A7-9565-CEC4733F87C7}" type="datetime4">
              <a:rPr lang="en-US" smtClean="0"/>
              <a:t>August 21,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965199" y="1505596"/>
            <a:ext cx="10388601" cy="4940317"/>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81692" y="6589588"/>
            <a:ext cx="1018735" cy="241398"/>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B3965-B268-408B-B15C-A16FE6EF618D}" type="datetime4">
              <a:rPr lang="en-US" smtClean="0"/>
              <a:t>August 21,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D0D77D-FAC8-4700-A5AA-8F1C39EE1C2B}" type="datetime4">
              <a:rPr lang="en-US" smtClean="0"/>
              <a:t>August 21,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997135-7DFC-4FFE-AC42-9574AF0A58E8}" type="datetime4">
              <a:rPr lang="en-US" smtClean="0"/>
              <a:t>August 21,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B7E2E3-9200-4637-A3AD-31600B5067D2}" type="datetime4">
              <a:rPr lang="en-US" smtClean="0"/>
              <a:t>August 21,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460C-76F2-4CEF-BC7B-7B5832C2CCC1}" type="datetime4">
              <a:rPr lang="en-US" smtClean="0"/>
              <a:t>August 21,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36F33-1393-43B2-BD43-D1C87BF2CA99}" type="datetime4">
              <a:rPr lang="en-US" smtClean="0"/>
              <a:t>August 21,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010DED-CA7D-4381-A556-62466C07BF48}" type="datetime4">
              <a:rPr lang="en-US" smtClean="0"/>
              <a:t>August 21,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DFA39-91C1-441F-A425-34037C2472F9}" type="datetime4">
              <a:rPr lang="en-US" smtClean="0"/>
              <a:t>August 21, 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p:txBody>
          <a:bodyPr/>
          <a:lstStyle/>
          <a:p>
            <a:r>
              <a:rPr lang="en-US" dirty="0"/>
              <a:t>Computer system overview</a:t>
            </a:r>
          </a:p>
        </p:txBody>
      </p:sp>
      <p:sp>
        <p:nvSpPr>
          <p:cNvPr id="3" name="Subtitle 2">
            <a:extLst>
              <a:ext uri="{FF2B5EF4-FFF2-40B4-BE49-F238E27FC236}">
                <a16:creationId xmlns:a16="http://schemas.microsoft.com/office/drawing/2014/main" id="{FAAE7089-3677-43A1-8942-C304E61891E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2960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104E-2FEA-469B-800D-0C164EB97F9B}"/>
              </a:ext>
            </a:extLst>
          </p:cNvPr>
          <p:cNvSpPr>
            <a:spLocks noGrp="1"/>
          </p:cNvSpPr>
          <p:nvPr>
            <p:ph type="title"/>
          </p:nvPr>
        </p:nvSpPr>
        <p:spPr/>
        <p:txBody>
          <a:bodyPr/>
          <a:lstStyle/>
          <a:p>
            <a:r>
              <a:rPr lang="en-US" b="1" dirty="0"/>
              <a:t>Ease of Evolution of an Operating System</a:t>
            </a:r>
          </a:p>
        </p:txBody>
      </p:sp>
      <p:sp>
        <p:nvSpPr>
          <p:cNvPr id="4" name="Slide Number Placeholder 3">
            <a:extLst>
              <a:ext uri="{FF2B5EF4-FFF2-40B4-BE49-F238E27FC236}">
                <a16:creationId xmlns:a16="http://schemas.microsoft.com/office/drawing/2014/main" id="{FBAA32D3-3378-4BC7-BDC8-72796F087C32}"/>
              </a:ext>
            </a:extLst>
          </p:cNvPr>
          <p:cNvSpPr>
            <a:spLocks noGrp="1"/>
          </p:cNvSpPr>
          <p:nvPr>
            <p:ph type="sldNum" sz="quarter" idx="12"/>
          </p:nvPr>
        </p:nvSpPr>
        <p:spPr/>
        <p:txBody>
          <a:bodyPr/>
          <a:lstStyle/>
          <a:p>
            <a:fld id="{8330CF0F-2992-4812-A2BD-C038BC9AA5D1}" type="slidenum">
              <a:rPr lang="en-US" smtClean="0"/>
              <a:pPr/>
              <a:t>10</a:t>
            </a:fld>
            <a:endParaRPr lang="en-US" dirty="0"/>
          </a:p>
        </p:txBody>
      </p:sp>
      <p:sp>
        <p:nvSpPr>
          <p:cNvPr id="5" name="Date Placeholder 4">
            <a:extLst>
              <a:ext uri="{FF2B5EF4-FFF2-40B4-BE49-F238E27FC236}">
                <a16:creationId xmlns:a16="http://schemas.microsoft.com/office/drawing/2014/main" id="{245B0B26-E785-4C8F-8224-D56A27CACED9}"/>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
        <p:nvSpPr>
          <p:cNvPr id="6" name="Content Placeholder 2">
            <a:extLst>
              <a:ext uri="{FF2B5EF4-FFF2-40B4-BE49-F238E27FC236}">
                <a16:creationId xmlns:a16="http://schemas.microsoft.com/office/drawing/2014/main" id="{6F1D5853-A4DB-43BB-A6F8-2E850B250B13}"/>
              </a:ext>
            </a:extLst>
          </p:cNvPr>
          <p:cNvSpPr>
            <a:spLocks noGrp="1"/>
          </p:cNvSpPr>
          <p:nvPr>
            <p:ph idx="1"/>
          </p:nvPr>
        </p:nvSpPr>
        <p:spPr>
          <a:xfrm>
            <a:off x="965200" y="1504950"/>
            <a:ext cx="10388600" cy="4940300"/>
          </a:xfrm>
        </p:spPr>
        <p:txBody>
          <a:bodyPr>
            <a:normAutofit/>
          </a:bodyPr>
          <a:lstStyle/>
          <a:p>
            <a:pPr marL="0" indent="0" eaLnBrk="1" hangingPunct="1">
              <a:buSzPct val="95000"/>
              <a:buNone/>
            </a:pPr>
            <a:r>
              <a:rPr lang="en-NZ" altLang="en-US" sz="2000" dirty="0"/>
              <a:t>A major OS will evolve over time for a number of reasons:</a:t>
            </a:r>
          </a:p>
          <a:p>
            <a:pPr>
              <a:buSzPct val="95000"/>
            </a:pPr>
            <a:r>
              <a:rPr lang="en-US" sz="1800" b="1" i="0" u="none" strike="noStrike" baseline="0" dirty="0">
                <a:solidFill>
                  <a:schemeClr val="bg2">
                    <a:lumMod val="75000"/>
                    <a:lumOff val="25000"/>
                  </a:schemeClr>
                </a:solidFill>
              </a:rPr>
              <a:t>Hardware upgrades</a:t>
            </a:r>
          </a:p>
          <a:p>
            <a:pPr>
              <a:buSzPct val="95000"/>
            </a:pPr>
            <a:r>
              <a:rPr lang="en-US" sz="1800" b="1" dirty="0">
                <a:solidFill>
                  <a:schemeClr val="bg2">
                    <a:lumMod val="75000"/>
                    <a:lumOff val="25000"/>
                  </a:schemeClr>
                </a:solidFill>
              </a:rPr>
              <a:t>N</a:t>
            </a:r>
            <a:r>
              <a:rPr lang="en-US" sz="1800" b="1" i="0" u="none" strike="noStrike" baseline="0" dirty="0">
                <a:solidFill>
                  <a:schemeClr val="bg2">
                    <a:lumMod val="75000"/>
                    <a:lumOff val="25000"/>
                  </a:schemeClr>
                </a:solidFill>
              </a:rPr>
              <a:t>ew types of hardware</a:t>
            </a:r>
            <a:endParaRPr lang="en-NZ" sz="2000" b="1" i="0" u="none" strike="noStrike" baseline="0" dirty="0">
              <a:solidFill>
                <a:schemeClr val="bg2">
                  <a:lumMod val="75000"/>
                  <a:lumOff val="25000"/>
                </a:schemeClr>
              </a:solidFill>
            </a:endParaRPr>
          </a:p>
          <a:p>
            <a:pPr>
              <a:buSzPct val="95000"/>
            </a:pPr>
            <a:r>
              <a:rPr lang="en-US" sz="1800" b="1" i="0" u="none" strike="noStrike" baseline="0" dirty="0">
                <a:solidFill>
                  <a:schemeClr val="bg2">
                    <a:lumMod val="75000"/>
                    <a:lumOff val="25000"/>
                  </a:schemeClr>
                </a:solidFill>
              </a:rPr>
              <a:t>New services</a:t>
            </a:r>
          </a:p>
          <a:p>
            <a:pPr>
              <a:buSzPct val="95000"/>
            </a:pPr>
            <a:r>
              <a:rPr lang="en-US" sz="1800" b="1" i="0" u="none" strike="noStrike" baseline="0" dirty="0">
                <a:solidFill>
                  <a:schemeClr val="bg2">
                    <a:lumMod val="75000"/>
                    <a:lumOff val="25000"/>
                  </a:schemeClr>
                </a:solidFill>
              </a:rPr>
              <a:t>Fixes</a:t>
            </a:r>
            <a:endParaRPr lang="en-US" altLang="en-US" sz="2000" dirty="0">
              <a:solidFill>
                <a:schemeClr val="bg2">
                  <a:lumMod val="75000"/>
                  <a:lumOff val="25000"/>
                </a:schemeClr>
              </a:solidFill>
            </a:endParaRPr>
          </a:p>
        </p:txBody>
      </p:sp>
    </p:spTree>
    <p:extLst>
      <p:ext uri="{BB962C8B-B14F-4D97-AF65-F5344CB8AC3E}">
        <p14:creationId xmlns:p14="http://schemas.microsoft.com/office/powerpoint/2010/main" val="206971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789F-0F31-471E-BF88-52F18AD75FEC}"/>
              </a:ext>
            </a:extLst>
          </p:cNvPr>
          <p:cNvSpPr>
            <a:spLocks noGrp="1"/>
          </p:cNvSpPr>
          <p:nvPr>
            <p:ph type="title"/>
          </p:nvPr>
        </p:nvSpPr>
        <p:spPr/>
        <p:txBody>
          <a:bodyPr/>
          <a:lstStyle/>
          <a:p>
            <a:r>
              <a:rPr lang="en-US" b="1" dirty="0"/>
              <a:t>THE EVOLUTION OF OPERATING SYSTEMS</a:t>
            </a:r>
          </a:p>
        </p:txBody>
      </p:sp>
      <p:sp>
        <p:nvSpPr>
          <p:cNvPr id="3" name="Content Placeholder 2">
            <a:extLst>
              <a:ext uri="{FF2B5EF4-FFF2-40B4-BE49-F238E27FC236}">
                <a16:creationId xmlns:a16="http://schemas.microsoft.com/office/drawing/2014/main" id="{3E902E70-1305-48BA-B5AB-9251D52549BD}"/>
              </a:ext>
            </a:extLst>
          </p:cNvPr>
          <p:cNvSpPr>
            <a:spLocks noGrp="1"/>
          </p:cNvSpPr>
          <p:nvPr>
            <p:ph idx="1"/>
          </p:nvPr>
        </p:nvSpPr>
        <p:spPr/>
        <p:txBody>
          <a:bodyPr/>
          <a:lstStyle/>
          <a:p>
            <a:pPr marL="0" indent="0" eaLnBrk="1" hangingPunct="1">
              <a:buSzPct val="100000"/>
              <a:buNone/>
            </a:pPr>
            <a:r>
              <a:rPr lang="en-NZ" altLang="en-US" sz="4000" dirty="0"/>
              <a:t>Stages include:</a:t>
            </a:r>
          </a:p>
          <a:p>
            <a:pPr lvl="1" eaLnBrk="1" hangingPunct="1">
              <a:buSzPct val="55000"/>
            </a:pPr>
            <a:endParaRPr lang="en-NZ" altLang="en-US" dirty="0"/>
          </a:p>
          <a:p>
            <a:pPr marL="0" indent="0">
              <a:buNone/>
            </a:pPr>
            <a:endParaRPr lang="en-US" dirty="0"/>
          </a:p>
        </p:txBody>
      </p:sp>
      <p:sp>
        <p:nvSpPr>
          <p:cNvPr id="4" name="Slide Number Placeholder 3">
            <a:extLst>
              <a:ext uri="{FF2B5EF4-FFF2-40B4-BE49-F238E27FC236}">
                <a16:creationId xmlns:a16="http://schemas.microsoft.com/office/drawing/2014/main" id="{B857B461-2841-47D9-9D8B-4652ABB5494A}"/>
              </a:ext>
            </a:extLst>
          </p:cNvPr>
          <p:cNvSpPr>
            <a:spLocks noGrp="1"/>
          </p:cNvSpPr>
          <p:nvPr>
            <p:ph type="sldNum" sz="quarter" idx="12"/>
          </p:nvPr>
        </p:nvSpPr>
        <p:spPr/>
        <p:txBody>
          <a:bodyPr/>
          <a:lstStyle/>
          <a:p>
            <a:fld id="{8330CF0F-2992-4812-A2BD-C038BC9AA5D1}" type="slidenum">
              <a:rPr lang="en-US" smtClean="0"/>
              <a:pPr/>
              <a:t>11</a:t>
            </a:fld>
            <a:endParaRPr lang="en-US" dirty="0"/>
          </a:p>
        </p:txBody>
      </p:sp>
      <p:sp>
        <p:nvSpPr>
          <p:cNvPr id="5" name="Date Placeholder 4">
            <a:extLst>
              <a:ext uri="{FF2B5EF4-FFF2-40B4-BE49-F238E27FC236}">
                <a16:creationId xmlns:a16="http://schemas.microsoft.com/office/drawing/2014/main" id="{6668BD44-7C56-47FB-8538-F31708DD9D54}"/>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graphicFrame>
        <p:nvGraphicFramePr>
          <p:cNvPr id="12" name="Diagram 11">
            <a:extLst>
              <a:ext uri="{FF2B5EF4-FFF2-40B4-BE49-F238E27FC236}">
                <a16:creationId xmlns:a16="http://schemas.microsoft.com/office/drawing/2014/main" id="{7AD15A8D-C0A4-4F6C-920D-C983F79A069F}"/>
              </a:ext>
            </a:extLst>
          </p:cNvPr>
          <p:cNvGraphicFramePr/>
          <p:nvPr>
            <p:extLst>
              <p:ext uri="{D42A27DB-BD31-4B8C-83A1-F6EECF244321}">
                <p14:modId xmlns:p14="http://schemas.microsoft.com/office/powerpoint/2010/main" val="1622340041"/>
              </p:ext>
            </p:extLst>
          </p:nvPr>
        </p:nvGraphicFramePr>
        <p:xfrm>
          <a:off x="2681513" y="1791354"/>
          <a:ext cx="7315200"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21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9127-4EFE-4EB5-877A-8EE49DDD6C15}"/>
              </a:ext>
            </a:extLst>
          </p:cNvPr>
          <p:cNvSpPr>
            <a:spLocks noGrp="1"/>
          </p:cNvSpPr>
          <p:nvPr>
            <p:ph type="title"/>
          </p:nvPr>
        </p:nvSpPr>
        <p:spPr/>
        <p:txBody>
          <a:bodyPr>
            <a:normAutofit/>
          </a:bodyPr>
          <a:lstStyle/>
          <a:p>
            <a:r>
              <a:rPr lang="en-US" b="1" i="0" u="none" strike="noStrike" baseline="0" dirty="0"/>
              <a:t>Serial Processing</a:t>
            </a:r>
            <a:endParaRPr lang="en-US" dirty="0"/>
          </a:p>
        </p:txBody>
      </p:sp>
      <p:sp>
        <p:nvSpPr>
          <p:cNvPr id="3" name="Content Placeholder 2">
            <a:extLst>
              <a:ext uri="{FF2B5EF4-FFF2-40B4-BE49-F238E27FC236}">
                <a16:creationId xmlns:a16="http://schemas.microsoft.com/office/drawing/2014/main" id="{854953EA-B786-4564-957D-AD5CC47514DD}"/>
              </a:ext>
            </a:extLst>
          </p:cNvPr>
          <p:cNvSpPr>
            <a:spLocks noGrp="1"/>
          </p:cNvSpPr>
          <p:nvPr>
            <p:ph idx="1"/>
          </p:nvPr>
        </p:nvSpPr>
        <p:spPr>
          <a:xfrm>
            <a:off x="821869" y="1371600"/>
            <a:ext cx="5338980" cy="5217988"/>
          </a:xfrm>
        </p:spPr>
        <p:txBody>
          <a:bodyPr>
            <a:normAutofit fontScale="92500" lnSpcReduction="20000"/>
          </a:bodyPr>
          <a:lstStyle/>
          <a:p>
            <a:pPr marL="0" indent="0" algn="just">
              <a:buNone/>
            </a:pPr>
            <a:r>
              <a:rPr lang="en-US" sz="1800" b="1" i="0" u="none" strike="noStrike" baseline="0" dirty="0">
                <a:solidFill>
                  <a:schemeClr val="bg2"/>
                </a:solidFill>
              </a:rPr>
              <a:t>Earliest computers, late 1940s to the mid-1950s</a:t>
            </a:r>
          </a:p>
          <a:p>
            <a:pPr algn="just"/>
            <a:r>
              <a:rPr lang="en-US" sz="1800" b="0" i="0" u="none" strike="noStrike" baseline="0" dirty="0"/>
              <a:t>No Operating System</a:t>
            </a:r>
          </a:p>
          <a:p>
            <a:pPr algn="just"/>
            <a:r>
              <a:rPr lang="en-US" sz="1800" dirty="0"/>
              <a:t>T</a:t>
            </a:r>
            <a:r>
              <a:rPr lang="en-US" sz="1800" b="0" i="0" u="none" strike="noStrike" baseline="0" dirty="0"/>
              <a:t>he programmer interacted directly with the computer hardware</a:t>
            </a:r>
          </a:p>
          <a:p>
            <a:pPr algn="just"/>
            <a:r>
              <a:rPr lang="en-US" sz="1800" b="0" i="0" u="none" strike="noStrike" baseline="0" dirty="0"/>
              <a:t>These computers were run from a console consisting of display lights, toggle switches, some form of input device, and a printer.</a:t>
            </a:r>
          </a:p>
          <a:p>
            <a:pPr algn="just"/>
            <a:r>
              <a:rPr lang="en-US" sz="1800" b="0" i="0" u="none" strike="noStrike" baseline="0" dirty="0"/>
              <a:t>Programs in machine code were loaded via the input device (e.g., a card reader).</a:t>
            </a:r>
          </a:p>
          <a:p>
            <a:pPr algn="just"/>
            <a:r>
              <a:rPr lang="en-US" sz="1800" b="0" i="0" u="none" strike="noStrike" baseline="0" dirty="0"/>
              <a:t>If an error halted the program, the error condition was indicated by the lights.</a:t>
            </a:r>
          </a:p>
          <a:p>
            <a:pPr algn="just"/>
            <a:r>
              <a:rPr lang="en-US" sz="1800" b="0" i="0" u="none" strike="noStrike" baseline="0" dirty="0"/>
              <a:t>If the program proceeded to a normal completion, the output appeared on the printer.</a:t>
            </a:r>
          </a:p>
          <a:p>
            <a:pPr algn="just"/>
            <a:r>
              <a:rPr lang="en-US" sz="1800" dirty="0"/>
              <a:t>This mode of operation could be termed </a:t>
            </a:r>
            <a:r>
              <a:rPr lang="en-US" sz="1800" b="1" i="1" dirty="0"/>
              <a:t>serial processing</a:t>
            </a:r>
            <a:r>
              <a:rPr lang="en-US" sz="1800" dirty="0"/>
              <a:t>, as users have access to the computer in series</a:t>
            </a:r>
          </a:p>
        </p:txBody>
      </p:sp>
      <p:sp>
        <p:nvSpPr>
          <p:cNvPr id="4" name="Slide Number Placeholder 3">
            <a:extLst>
              <a:ext uri="{FF2B5EF4-FFF2-40B4-BE49-F238E27FC236}">
                <a16:creationId xmlns:a16="http://schemas.microsoft.com/office/drawing/2014/main" id="{D909322D-8EC9-4DAF-B7E6-50D20010F734}"/>
              </a:ext>
            </a:extLst>
          </p:cNvPr>
          <p:cNvSpPr>
            <a:spLocks noGrp="1"/>
          </p:cNvSpPr>
          <p:nvPr>
            <p:ph type="sldNum" sz="quarter" idx="12"/>
          </p:nvPr>
        </p:nvSpPr>
        <p:spPr/>
        <p:txBody>
          <a:bodyPr/>
          <a:lstStyle/>
          <a:p>
            <a:fld id="{8330CF0F-2992-4812-A2BD-C038BC9AA5D1}" type="slidenum">
              <a:rPr lang="en-US" smtClean="0"/>
              <a:pPr/>
              <a:t>12</a:t>
            </a:fld>
            <a:endParaRPr lang="en-US" dirty="0"/>
          </a:p>
        </p:txBody>
      </p:sp>
      <p:sp>
        <p:nvSpPr>
          <p:cNvPr id="5" name="Date Placeholder 4">
            <a:extLst>
              <a:ext uri="{FF2B5EF4-FFF2-40B4-BE49-F238E27FC236}">
                <a16:creationId xmlns:a16="http://schemas.microsoft.com/office/drawing/2014/main" id="{84FA1CA4-F74B-4210-8207-92E8F0D4E44E}"/>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
        <p:nvSpPr>
          <p:cNvPr id="6" name="Content Placeholder 2">
            <a:extLst>
              <a:ext uri="{FF2B5EF4-FFF2-40B4-BE49-F238E27FC236}">
                <a16:creationId xmlns:a16="http://schemas.microsoft.com/office/drawing/2014/main" id="{3771FE72-B1D4-4E1F-8950-C7E4BF673ABF}"/>
              </a:ext>
            </a:extLst>
          </p:cNvPr>
          <p:cNvSpPr txBox="1">
            <a:spLocks/>
          </p:cNvSpPr>
          <p:nvPr/>
        </p:nvSpPr>
        <p:spPr>
          <a:xfrm>
            <a:off x="6448444" y="1371600"/>
            <a:ext cx="4921688" cy="5217988"/>
          </a:xfrm>
          <a:prstGeom prst="rect">
            <a:avLst/>
          </a:prstGeom>
        </p:spPr>
        <p:txBody>
          <a:bodyPr vert="horz" lIns="91440" tIns="45720" rIns="91440" bIns="45720" rtlCol="0" anchor="t" anchorCtr="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700" b="1" dirty="0">
                <a:solidFill>
                  <a:schemeClr val="bg2"/>
                </a:solidFill>
              </a:rPr>
              <a:t>Problems</a:t>
            </a:r>
          </a:p>
          <a:p>
            <a:pPr algn="just"/>
            <a:r>
              <a:rPr lang="en-US" sz="1800" b="1" dirty="0"/>
              <a:t>Scheduling:</a:t>
            </a:r>
          </a:p>
          <a:p>
            <a:pPr marL="0" indent="0" algn="just">
              <a:buNone/>
            </a:pPr>
            <a:r>
              <a:rPr lang="en-US" sz="1800" dirty="0"/>
              <a:t>Most installations used a hardcopy sign-up sheet to reserve computer time. A user might sign up for an hour and finish in 45 minutes; this would result in wasted computer processing time. On the other hand, the user might run into problems, not finish in the allotted time, and be forced to stop before resolving the problem.</a:t>
            </a:r>
          </a:p>
          <a:p>
            <a:pPr algn="just"/>
            <a:r>
              <a:rPr lang="en-US" sz="1800" b="1" dirty="0"/>
              <a:t>Setup time:</a:t>
            </a:r>
          </a:p>
          <a:p>
            <a:pPr marL="0" indent="0" algn="just">
              <a:buNone/>
            </a:pPr>
            <a:r>
              <a:rPr lang="en-US" sz="1800" dirty="0"/>
              <a:t>A considerable amount of time was spent just on setting up the program to run.</a:t>
            </a:r>
          </a:p>
          <a:p>
            <a:pPr marL="0" indent="0" algn="just">
              <a:buNone/>
            </a:pPr>
            <a:r>
              <a:rPr lang="en-US" sz="1800" dirty="0"/>
              <a:t>A single program, called a </a:t>
            </a:r>
            <a:r>
              <a:rPr lang="en-US" sz="1800" b="1" dirty="0"/>
              <a:t>job</a:t>
            </a:r>
            <a:r>
              <a:rPr lang="en-US" sz="1800" dirty="0"/>
              <a:t>, could involve loading the compiler plus the high-level language program (source program) into memory, saving the compiled program (object program), and then loading and linking together the object program and common functions. Each of these steps could involve mounting or dismounting tapes or setting up card decks. If an error occurred, the hapless user typically had to go back to the beginning of the setup sequence. Thus, a considerable amount of time was spent just in setting up the program to run</a:t>
            </a:r>
            <a:endParaRPr lang="en-US" dirty="0"/>
          </a:p>
        </p:txBody>
      </p:sp>
      <p:cxnSp>
        <p:nvCxnSpPr>
          <p:cNvPr id="8" name="Straight Connector 7">
            <a:extLst>
              <a:ext uri="{FF2B5EF4-FFF2-40B4-BE49-F238E27FC236}">
                <a16:creationId xmlns:a16="http://schemas.microsoft.com/office/drawing/2014/main" id="{FBE9B53D-06B2-4449-B592-3DA4BA22192B}"/>
              </a:ext>
            </a:extLst>
          </p:cNvPr>
          <p:cNvCxnSpPr/>
          <p:nvPr/>
        </p:nvCxnSpPr>
        <p:spPr>
          <a:xfrm>
            <a:off x="6304646" y="1485900"/>
            <a:ext cx="0" cy="4931229"/>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813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0CC6-2E5E-4281-A3D9-255B722A2EF2}"/>
              </a:ext>
            </a:extLst>
          </p:cNvPr>
          <p:cNvSpPr>
            <a:spLocks noGrp="1"/>
          </p:cNvSpPr>
          <p:nvPr>
            <p:ph type="title"/>
          </p:nvPr>
        </p:nvSpPr>
        <p:spPr/>
        <p:txBody>
          <a:bodyPr/>
          <a:lstStyle/>
          <a:p>
            <a:r>
              <a:rPr lang="en-US" b="1" dirty="0">
                <a:solidFill>
                  <a:schemeClr val="bg2"/>
                </a:solidFill>
              </a:rPr>
              <a:t>Simple Batch Systems</a:t>
            </a:r>
            <a:endParaRPr lang="en-US" dirty="0">
              <a:solidFill>
                <a:schemeClr val="bg2"/>
              </a:solidFill>
            </a:endParaRPr>
          </a:p>
        </p:txBody>
      </p:sp>
      <p:sp>
        <p:nvSpPr>
          <p:cNvPr id="3" name="Content Placeholder 2">
            <a:extLst>
              <a:ext uri="{FF2B5EF4-FFF2-40B4-BE49-F238E27FC236}">
                <a16:creationId xmlns:a16="http://schemas.microsoft.com/office/drawing/2014/main" id="{F9B62BD7-4756-4844-BC86-C2036B50D23D}"/>
              </a:ext>
            </a:extLst>
          </p:cNvPr>
          <p:cNvSpPr>
            <a:spLocks noGrp="1"/>
          </p:cNvSpPr>
          <p:nvPr>
            <p:ph idx="1"/>
          </p:nvPr>
        </p:nvSpPr>
        <p:spPr/>
        <p:txBody>
          <a:bodyPr>
            <a:normAutofit/>
          </a:bodyPr>
          <a:lstStyle/>
          <a:p>
            <a:pPr algn="just" eaLnBrk="1" hangingPunct="1"/>
            <a:r>
              <a:rPr lang="en-US" altLang="en-US" dirty="0"/>
              <a:t>Early computers were very expensive</a:t>
            </a:r>
          </a:p>
          <a:p>
            <a:pPr lvl="1" algn="just" eaLnBrk="1" hangingPunct="1"/>
            <a:r>
              <a:rPr lang="en-US" altLang="en-US" dirty="0"/>
              <a:t>important to maximize processor utilization</a:t>
            </a:r>
          </a:p>
          <a:p>
            <a:pPr lvl="1" algn="just"/>
            <a:r>
              <a:rPr lang="en-US" dirty="0"/>
              <a:t>the wasted time due to scheduling and setup time was unacceptable.</a:t>
            </a:r>
          </a:p>
          <a:p>
            <a:pPr marL="457200" lvl="1" indent="0" algn="just">
              <a:buNone/>
            </a:pPr>
            <a:endParaRPr lang="en-US" dirty="0"/>
          </a:p>
          <a:p>
            <a:pPr algn="just"/>
            <a:r>
              <a:rPr lang="en-US" dirty="0"/>
              <a:t>The idea behind the simple batch-processing is the use of a piece of software known as the </a:t>
            </a:r>
            <a:r>
              <a:rPr lang="en-US" b="1" dirty="0">
                <a:solidFill>
                  <a:schemeClr val="bg2">
                    <a:lumMod val="75000"/>
                    <a:lumOff val="25000"/>
                  </a:schemeClr>
                </a:solidFill>
              </a:rPr>
              <a:t>monitor</a:t>
            </a:r>
            <a:r>
              <a:rPr lang="en-US" dirty="0"/>
              <a:t>.</a:t>
            </a:r>
          </a:p>
          <a:p>
            <a:pPr lvl="1" algn="just"/>
            <a:r>
              <a:rPr lang="en-US" dirty="0"/>
              <a:t>user no longer has direct access to the processor. </a:t>
            </a:r>
          </a:p>
          <a:p>
            <a:pPr lvl="1" algn="just"/>
            <a:r>
              <a:rPr lang="en-US" dirty="0"/>
              <a:t>the user submits the job on cards to a computer operator, who batches the jobs together sequentially and places the entire batch on an input device, for use by the monitor.</a:t>
            </a:r>
          </a:p>
          <a:p>
            <a:pPr lvl="1" algn="just"/>
            <a:r>
              <a:rPr lang="en-US" dirty="0"/>
              <a:t>Each program is constructed to branch back to the monitor when it completes processing</a:t>
            </a:r>
          </a:p>
          <a:p>
            <a:pPr lvl="1" algn="just"/>
            <a:r>
              <a:rPr lang="en-US" dirty="0"/>
              <a:t>monitor automatically begins loading the next program.</a:t>
            </a:r>
            <a:endParaRPr lang="en-US" altLang="en-US" dirty="0"/>
          </a:p>
        </p:txBody>
      </p:sp>
      <p:sp>
        <p:nvSpPr>
          <p:cNvPr id="4" name="Slide Number Placeholder 3">
            <a:extLst>
              <a:ext uri="{FF2B5EF4-FFF2-40B4-BE49-F238E27FC236}">
                <a16:creationId xmlns:a16="http://schemas.microsoft.com/office/drawing/2014/main" id="{C598DF7E-44B1-4E16-8698-3999B74D44FA}"/>
              </a:ext>
            </a:extLst>
          </p:cNvPr>
          <p:cNvSpPr>
            <a:spLocks noGrp="1"/>
          </p:cNvSpPr>
          <p:nvPr>
            <p:ph type="sldNum" sz="quarter" idx="12"/>
          </p:nvPr>
        </p:nvSpPr>
        <p:spPr/>
        <p:txBody>
          <a:bodyPr/>
          <a:lstStyle/>
          <a:p>
            <a:fld id="{8330CF0F-2992-4812-A2BD-C038BC9AA5D1}" type="slidenum">
              <a:rPr lang="en-US" smtClean="0"/>
              <a:pPr/>
              <a:t>13</a:t>
            </a:fld>
            <a:endParaRPr lang="en-US" dirty="0"/>
          </a:p>
        </p:txBody>
      </p:sp>
      <p:sp>
        <p:nvSpPr>
          <p:cNvPr id="5" name="Date Placeholder 4">
            <a:extLst>
              <a:ext uri="{FF2B5EF4-FFF2-40B4-BE49-F238E27FC236}">
                <a16:creationId xmlns:a16="http://schemas.microsoft.com/office/drawing/2014/main" id="{E7DF81BF-DCC3-4B91-908C-87B5AC280537}"/>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3017216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EE80-85B6-435A-B326-81CCF4BDDE3A}"/>
              </a:ext>
            </a:extLst>
          </p:cNvPr>
          <p:cNvSpPr>
            <a:spLocks noGrp="1"/>
          </p:cNvSpPr>
          <p:nvPr>
            <p:ph type="title"/>
          </p:nvPr>
        </p:nvSpPr>
        <p:spPr/>
        <p:txBody>
          <a:bodyPr/>
          <a:lstStyle/>
          <a:p>
            <a:r>
              <a:rPr lang="en-US" b="1" dirty="0">
                <a:solidFill>
                  <a:schemeClr val="bg2"/>
                </a:solidFill>
              </a:rPr>
              <a:t>Simple Batch PROCESSING Systems</a:t>
            </a:r>
            <a:endParaRPr lang="en-US" dirty="0"/>
          </a:p>
        </p:txBody>
      </p:sp>
      <p:sp>
        <p:nvSpPr>
          <p:cNvPr id="3" name="Content Placeholder 2">
            <a:extLst>
              <a:ext uri="{FF2B5EF4-FFF2-40B4-BE49-F238E27FC236}">
                <a16:creationId xmlns:a16="http://schemas.microsoft.com/office/drawing/2014/main" id="{FC0FBDB9-0E0C-49E9-8655-4730F01A4B21}"/>
              </a:ext>
            </a:extLst>
          </p:cNvPr>
          <p:cNvSpPr>
            <a:spLocks noGrp="1"/>
          </p:cNvSpPr>
          <p:nvPr>
            <p:ph idx="1"/>
          </p:nvPr>
        </p:nvSpPr>
        <p:spPr>
          <a:xfrm>
            <a:off x="1016013" y="1374328"/>
            <a:ext cx="2919174" cy="5075458"/>
          </a:xfrm>
        </p:spPr>
        <p:txBody>
          <a:bodyPr>
            <a:normAutofit fontScale="92500" lnSpcReduction="20000"/>
          </a:bodyPr>
          <a:lstStyle/>
          <a:p>
            <a:pPr marL="0" indent="0">
              <a:buNone/>
            </a:pPr>
            <a:r>
              <a:rPr lang="en-NZ" altLang="en-US" sz="2000" b="1" i="1" dirty="0">
                <a:solidFill>
                  <a:schemeClr val="bg2"/>
                </a:solidFill>
              </a:rPr>
              <a:t>MONITOR POINT OF VIEW</a:t>
            </a:r>
          </a:p>
          <a:p>
            <a:r>
              <a:rPr lang="en-NZ" altLang="en-US" sz="2000" i="1" dirty="0"/>
              <a:t>Resident Monitor </a:t>
            </a:r>
            <a:r>
              <a:rPr lang="en-NZ" altLang="en-US" sz="2000" dirty="0"/>
              <a:t>is software always in memory</a:t>
            </a:r>
          </a:p>
          <a:p>
            <a:endParaRPr lang="en-NZ" altLang="en-US" sz="2000" dirty="0"/>
          </a:p>
          <a:p>
            <a:pPr eaLnBrk="1" hangingPunct="1"/>
            <a:r>
              <a:rPr lang="en-NZ" altLang="en-US" sz="2000" dirty="0"/>
              <a:t>Monitor controls the sequence of events</a:t>
            </a:r>
          </a:p>
          <a:p>
            <a:pPr eaLnBrk="1" hangingPunct="1"/>
            <a:endParaRPr lang="en-NZ" altLang="en-US" sz="2000" dirty="0"/>
          </a:p>
          <a:p>
            <a:pPr eaLnBrk="1" hangingPunct="1"/>
            <a:r>
              <a:rPr lang="en-NZ" altLang="en-US" sz="2000" dirty="0"/>
              <a:t>Monitor reads in job and gives control</a:t>
            </a:r>
          </a:p>
          <a:p>
            <a:pPr eaLnBrk="1" hangingPunct="1"/>
            <a:endParaRPr lang="en-NZ" altLang="en-US" sz="2000" dirty="0"/>
          </a:p>
          <a:p>
            <a:pPr eaLnBrk="1" hangingPunct="1"/>
            <a:r>
              <a:rPr lang="en-NZ" altLang="en-US" sz="2000" dirty="0"/>
              <a:t>Job returns control to monitor</a:t>
            </a:r>
          </a:p>
          <a:p>
            <a:pPr marL="0" indent="0">
              <a:buNone/>
            </a:pPr>
            <a:endParaRPr lang="en-US" dirty="0"/>
          </a:p>
        </p:txBody>
      </p:sp>
      <p:sp>
        <p:nvSpPr>
          <p:cNvPr id="4" name="Slide Number Placeholder 3">
            <a:extLst>
              <a:ext uri="{FF2B5EF4-FFF2-40B4-BE49-F238E27FC236}">
                <a16:creationId xmlns:a16="http://schemas.microsoft.com/office/drawing/2014/main" id="{8D071619-C38C-487E-A963-8384E8462A10}"/>
              </a:ext>
            </a:extLst>
          </p:cNvPr>
          <p:cNvSpPr>
            <a:spLocks noGrp="1"/>
          </p:cNvSpPr>
          <p:nvPr>
            <p:ph type="sldNum" sz="quarter" idx="12"/>
          </p:nvPr>
        </p:nvSpPr>
        <p:spPr/>
        <p:txBody>
          <a:bodyPr/>
          <a:lstStyle/>
          <a:p>
            <a:fld id="{8330CF0F-2992-4812-A2BD-C038BC9AA5D1}" type="slidenum">
              <a:rPr lang="en-US" smtClean="0"/>
              <a:pPr/>
              <a:t>14</a:t>
            </a:fld>
            <a:endParaRPr lang="en-US" dirty="0"/>
          </a:p>
        </p:txBody>
      </p:sp>
      <p:sp>
        <p:nvSpPr>
          <p:cNvPr id="5" name="Date Placeholder 4">
            <a:extLst>
              <a:ext uri="{FF2B5EF4-FFF2-40B4-BE49-F238E27FC236}">
                <a16:creationId xmlns:a16="http://schemas.microsoft.com/office/drawing/2014/main" id="{511A1252-B1CE-4BA1-AEAC-E009753D3BD7}"/>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pic>
        <p:nvPicPr>
          <p:cNvPr id="10" name="Picture 9">
            <a:extLst>
              <a:ext uri="{FF2B5EF4-FFF2-40B4-BE49-F238E27FC236}">
                <a16:creationId xmlns:a16="http://schemas.microsoft.com/office/drawing/2014/main" id="{36629DAC-F386-4B71-82D9-F4346CFFC37D}"/>
              </a:ext>
            </a:extLst>
          </p:cNvPr>
          <p:cNvPicPr>
            <a:picLocks noChangeAspect="1"/>
          </p:cNvPicPr>
          <p:nvPr/>
        </p:nvPicPr>
        <p:blipFill>
          <a:blip r:embed="rId2"/>
          <a:stretch>
            <a:fillRect/>
          </a:stretch>
        </p:blipFill>
        <p:spPr>
          <a:xfrm>
            <a:off x="3755572" y="2069647"/>
            <a:ext cx="2656602" cy="3595575"/>
          </a:xfrm>
          <a:prstGeom prst="rect">
            <a:avLst/>
          </a:prstGeom>
        </p:spPr>
      </p:pic>
      <p:sp>
        <p:nvSpPr>
          <p:cNvPr id="11" name="Content Placeholder 3">
            <a:extLst>
              <a:ext uri="{FF2B5EF4-FFF2-40B4-BE49-F238E27FC236}">
                <a16:creationId xmlns:a16="http://schemas.microsoft.com/office/drawing/2014/main" id="{110161F3-4518-4E90-AF5D-535D944BBFD4}"/>
              </a:ext>
            </a:extLst>
          </p:cNvPr>
          <p:cNvSpPr txBox="1">
            <a:spLocks/>
          </p:cNvSpPr>
          <p:nvPr/>
        </p:nvSpPr>
        <p:spPr>
          <a:xfrm>
            <a:off x="6531429" y="1374328"/>
            <a:ext cx="4909391" cy="5075459"/>
          </a:xfrm>
          <a:prstGeom prst="rect">
            <a:avLst/>
          </a:prstGeom>
        </p:spPr>
        <p:txBody>
          <a:bodyPr vert="horz" lIns="91440" tIns="45720" rIns="91440" bIns="45720" rtlCol="0" anchor="t" anchorCtr="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altLang="en-US" b="1" i="1" dirty="0">
                <a:solidFill>
                  <a:schemeClr val="bg2"/>
                </a:solidFill>
              </a:rPr>
              <a:t>PROCESSOR POINT OF VIEW</a:t>
            </a:r>
          </a:p>
          <a:p>
            <a:pPr algn="just"/>
            <a:r>
              <a:rPr lang="en-US" altLang="en-US" dirty="0"/>
              <a:t>Processor executes instruction from the memory containing the monitor</a:t>
            </a:r>
          </a:p>
          <a:p>
            <a:pPr algn="just"/>
            <a:r>
              <a:rPr lang="en-US" altLang="en-US" dirty="0"/>
              <a:t>Executes the instructions in the user program until it encounters an ending or error condition</a:t>
            </a:r>
          </a:p>
          <a:p>
            <a:pPr algn="just"/>
            <a:r>
              <a:rPr lang="en-US" altLang="en-US" dirty="0"/>
              <a:t>“</a:t>
            </a:r>
            <a:r>
              <a:rPr lang="en-US" altLang="en-US" i="1" dirty="0"/>
              <a:t>control is passed to a job” </a:t>
            </a:r>
            <a:r>
              <a:rPr lang="en-US" altLang="en-US" dirty="0"/>
              <a:t> means processor is fetching and executing instructions in a user program</a:t>
            </a:r>
          </a:p>
          <a:p>
            <a:pPr algn="just"/>
            <a:r>
              <a:rPr lang="en-US" altLang="en-US" dirty="0"/>
              <a:t>“</a:t>
            </a:r>
            <a:r>
              <a:rPr lang="en-US" altLang="en-US" i="1" dirty="0"/>
              <a:t>control is returned to the monitor” </a:t>
            </a:r>
            <a:r>
              <a:rPr lang="en-US" altLang="en-US" dirty="0"/>
              <a:t>means that the processor is fetching and executing instructions from the monitor program</a:t>
            </a:r>
          </a:p>
        </p:txBody>
      </p:sp>
    </p:spTree>
    <p:extLst>
      <p:ext uri="{BB962C8B-B14F-4D97-AF65-F5344CB8AC3E}">
        <p14:creationId xmlns:p14="http://schemas.microsoft.com/office/powerpoint/2010/main" val="349410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1737-C8A5-4DE1-8919-1511E226651B}"/>
              </a:ext>
            </a:extLst>
          </p:cNvPr>
          <p:cNvSpPr>
            <a:spLocks noGrp="1"/>
          </p:cNvSpPr>
          <p:nvPr>
            <p:ph type="title"/>
          </p:nvPr>
        </p:nvSpPr>
        <p:spPr/>
        <p:txBody>
          <a:bodyPr>
            <a:normAutofit/>
          </a:bodyPr>
          <a:lstStyle/>
          <a:p>
            <a:r>
              <a:rPr lang="en-US" b="1" dirty="0">
                <a:solidFill>
                  <a:schemeClr val="bg2"/>
                </a:solidFill>
              </a:rPr>
              <a:t>Simple Batch PROCESSING</a:t>
            </a:r>
            <a:br>
              <a:rPr lang="en-US" b="1" dirty="0">
                <a:solidFill>
                  <a:schemeClr val="bg2"/>
                </a:solidFill>
              </a:rPr>
            </a:br>
            <a:r>
              <a:rPr lang="en-US" sz="2700" dirty="0">
                <a:solidFill>
                  <a:schemeClr val="bg2"/>
                </a:solidFill>
              </a:rPr>
              <a:t>ADVANTAGES</a:t>
            </a:r>
            <a:endParaRPr lang="en-US" sz="2700" dirty="0"/>
          </a:p>
        </p:txBody>
      </p:sp>
      <p:sp>
        <p:nvSpPr>
          <p:cNvPr id="3" name="Content Placeholder 2">
            <a:extLst>
              <a:ext uri="{FF2B5EF4-FFF2-40B4-BE49-F238E27FC236}">
                <a16:creationId xmlns:a16="http://schemas.microsoft.com/office/drawing/2014/main" id="{1F50BF6C-4859-4F87-8CBC-721B31553B9E}"/>
              </a:ext>
            </a:extLst>
          </p:cNvPr>
          <p:cNvSpPr>
            <a:spLocks noGrp="1"/>
          </p:cNvSpPr>
          <p:nvPr>
            <p:ph idx="1"/>
          </p:nvPr>
        </p:nvSpPr>
        <p:spPr/>
        <p:txBody>
          <a:bodyPr/>
          <a:lstStyle/>
          <a:p>
            <a:pPr algn="just"/>
            <a:r>
              <a:rPr lang="en-US" sz="1800" b="1" i="0" u="none" strike="noStrike" baseline="0" dirty="0">
                <a:solidFill>
                  <a:schemeClr val="bg2">
                    <a:lumMod val="75000"/>
                    <a:lumOff val="25000"/>
                  </a:schemeClr>
                </a:solidFill>
              </a:rPr>
              <a:t>The monitor performs a scheduling function</a:t>
            </a:r>
            <a:r>
              <a:rPr lang="en-US" sz="1800" dirty="0">
                <a:solidFill>
                  <a:schemeClr val="bg2">
                    <a:lumMod val="75000"/>
                    <a:lumOff val="25000"/>
                  </a:schemeClr>
                </a:solidFill>
              </a:rPr>
              <a:t>.</a:t>
            </a:r>
            <a:r>
              <a:rPr lang="en-US" sz="1800" b="0" i="0" u="none" strike="noStrike" baseline="0" dirty="0"/>
              <a:t> A batch of jobs is queued up, and jobs are executed as rapidly as possible, with no intervening idle time.</a:t>
            </a:r>
          </a:p>
          <a:p>
            <a:pPr marL="0" indent="0" algn="just">
              <a:buNone/>
            </a:pPr>
            <a:endParaRPr lang="en-US" sz="1800" b="0" i="0" u="none" strike="noStrike" baseline="0" dirty="0"/>
          </a:p>
          <a:p>
            <a:pPr algn="just"/>
            <a:r>
              <a:rPr lang="en-US" sz="1800" b="1" i="0" u="none" strike="noStrike" baseline="0" dirty="0">
                <a:solidFill>
                  <a:schemeClr val="bg2">
                    <a:lumMod val="75000"/>
                    <a:lumOff val="25000"/>
                  </a:schemeClr>
                </a:solidFill>
              </a:rPr>
              <a:t>The monitor improves job setup time.</a:t>
            </a:r>
            <a:r>
              <a:rPr lang="en-US" sz="1800" b="0" i="0" u="none" strike="noStrike" baseline="0" dirty="0"/>
              <a:t> With each job, instructions are included in a primitive form of </a:t>
            </a:r>
            <a:r>
              <a:rPr lang="en-US" sz="1800" b="1" i="0" u="none" strike="noStrike" baseline="0" dirty="0"/>
              <a:t>job control language (JCL)</a:t>
            </a:r>
            <a:r>
              <a:rPr lang="en-US" sz="1800" b="0" i="0" u="none" strike="noStrike" baseline="0" dirty="0"/>
              <a:t>. This is a special type of </a:t>
            </a:r>
            <a:r>
              <a:rPr lang="en-US" sz="1800" dirty="0"/>
              <a:t>programming language used to provide instructions to the monitor.</a:t>
            </a:r>
          </a:p>
          <a:p>
            <a:pPr lvl="1" algn="just"/>
            <a:r>
              <a:rPr lang="en-US" sz="1400" dirty="0"/>
              <a:t>A simple example is that of a user submitting a program written in the programming language FORTRAN plus some data to be used by the program.</a:t>
            </a:r>
          </a:p>
        </p:txBody>
      </p:sp>
      <p:sp>
        <p:nvSpPr>
          <p:cNvPr id="4" name="Slide Number Placeholder 3">
            <a:extLst>
              <a:ext uri="{FF2B5EF4-FFF2-40B4-BE49-F238E27FC236}">
                <a16:creationId xmlns:a16="http://schemas.microsoft.com/office/drawing/2014/main" id="{427DD7BC-F357-4C5A-AF6B-1D4FD4CD7E93}"/>
              </a:ext>
            </a:extLst>
          </p:cNvPr>
          <p:cNvSpPr>
            <a:spLocks noGrp="1"/>
          </p:cNvSpPr>
          <p:nvPr>
            <p:ph type="sldNum" sz="quarter" idx="12"/>
          </p:nvPr>
        </p:nvSpPr>
        <p:spPr/>
        <p:txBody>
          <a:bodyPr/>
          <a:lstStyle/>
          <a:p>
            <a:fld id="{8330CF0F-2992-4812-A2BD-C038BC9AA5D1}" type="slidenum">
              <a:rPr lang="en-US" smtClean="0"/>
              <a:pPr/>
              <a:t>15</a:t>
            </a:fld>
            <a:endParaRPr lang="en-US" dirty="0"/>
          </a:p>
        </p:txBody>
      </p:sp>
      <p:sp>
        <p:nvSpPr>
          <p:cNvPr id="5" name="Date Placeholder 4">
            <a:extLst>
              <a:ext uri="{FF2B5EF4-FFF2-40B4-BE49-F238E27FC236}">
                <a16:creationId xmlns:a16="http://schemas.microsoft.com/office/drawing/2014/main" id="{BEECDFA5-16FC-47E2-B200-D2BAE9C64633}"/>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182238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6ADE-E432-4560-B400-A7396037C0D7}"/>
              </a:ext>
            </a:extLst>
          </p:cNvPr>
          <p:cNvSpPr>
            <a:spLocks noGrp="1"/>
          </p:cNvSpPr>
          <p:nvPr>
            <p:ph type="title"/>
          </p:nvPr>
        </p:nvSpPr>
        <p:spPr/>
        <p:txBody>
          <a:bodyPr>
            <a:normAutofit/>
          </a:bodyPr>
          <a:lstStyle/>
          <a:p>
            <a:r>
              <a:rPr lang="en-US" b="1" dirty="0">
                <a:solidFill>
                  <a:schemeClr val="bg2"/>
                </a:solidFill>
              </a:rPr>
              <a:t>Simple Batch PROCESSING</a:t>
            </a:r>
            <a:br>
              <a:rPr lang="en-US" b="1" dirty="0">
                <a:solidFill>
                  <a:schemeClr val="bg2"/>
                </a:solidFill>
              </a:rPr>
            </a:br>
            <a:r>
              <a:rPr lang="en-US" sz="2200" dirty="0">
                <a:solidFill>
                  <a:schemeClr val="bg2"/>
                </a:solidFill>
              </a:rPr>
              <a:t>Desirable Hardware Features</a:t>
            </a:r>
            <a:endParaRPr lang="en-US" dirty="0">
              <a:solidFill>
                <a:schemeClr val="bg2"/>
              </a:solidFill>
            </a:endParaRPr>
          </a:p>
        </p:txBody>
      </p:sp>
      <p:sp>
        <p:nvSpPr>
          <p:cNvPr id="3" name="Content Placeholder 2">
            <a:extLst>
              <a:ext uri="{FF2B5EF4-FFF2-40B4-BE49-F238E27FC236}">
                <a16:creationId xmlns:a16="http://schemas.microsoft.com/office/drawing/2014/main" id="{CF2C2F38-A7D0-4117-B339-226793432868}"/>
              </a:ext>
            </a:extLst>
          </p:cNvPr>
          <p:cNvSpPr>
            <a:spLocks noGrp="1"/>
          </p:cNvSpPr>
          <p:nvPr>
            <p:ph idx="1"/>
          </p:nvPr>
        </p:nvSpPr>
        <p:spPr/>
        <p:txBody>
          <a:bodyPr/>
          <a:lstStyle/>
          <a:p>
            <a:pPr algn="just"/>
            <a:r>
              <a:rPr lang="en-US" sz="1800" b="0" i="0" u="none" strike="noStrike" baseline="0" dirty="0"/>
              <a:t>The monitor, or batch OS, is simply a computer program. It relies on the ability of the processor to fetch instructions from various portions of main memory to alternately seize and relinquish control. Certain other hardware features are also desirable:</a:t>
            </a:r>
            <a:endParaRPr lang="en-US" dirty="0"/>
          </a:p>
        </p:txBody>
      </p:sp>
      <p:sp>
        <p:nvSpPr>
          <p:cNvPr id="4" name="Slide Number Placeholder 3">
            <a:extLst>
              <a:ext uri="{FF2B5EF4-FFF2-40B4-BE49-F238E27FC236}">
                <a16:creationId xmlns:a16="http://schemas.microsoft.com/office/drawing/2014/main" id="{EBE0929C-E32B-4196-96CB-667A3F5BF96D}"/>
              </a:ext>
            </a:extLst>
          </p:cNvPr>
          <p:cNvSpPr>
            <a:spLocks noGrp="1"/>
          </p:cNvSpPr>
          <p:nvPr>
            <p:ph type="sldNum" sz="quarter" idx="12"/>
          </p:nvPr>
        </p:nvSpPr>
        <p:spPr/>
        <p:txBody>
          <a:bodyPr/>
          <a:lstStyle/>
          <a:p>
            <a:fld id="{8330CF0F-2992-4812-A2BD-C038BC9AA5D1}" type="slidenum">
              <a:rPr lang="en-US" smtClean="0"/>
              <a:pPr/>
              <a:t>16</a:t>
            </a:fld>
            <a:endParaRPr lang="en-US" dirty="0"/>
          </a:p>
        </p:txBody>
      </p:sp>
      <p:sp>
        <p:nvSpPr>
          <p:cNvPr id="5" name="Date Placeholder 4">
            <a:extLst>
              <a:ext uri="{FF2B5EF4-FFF2-40B4-BE49-F238E27FC236}">
                <a16:creationId xmlns:a16="http://schemas.microsoft.com/office/drawing/2014/main" id="{A9431E54-73B4-49AF-B080-90DCE7AA2453}"/>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graphicFrame>
        <p:nvGraphicFramePr>
          <p:cNvPr id="6" name="Content Placeholder 3">
            <a:extLst>
              <a:ext uri="{FF2B5EF4-FFF2-40B4-BE49-F238E27FC236}">
                <a16:creationId xmlns:a16="http://schemas.microsoft.com/office/drawing/2014/main" id="{AECC0F4C-F038-4D68-8863-FE2B0474D20E}"/>
              </a:ext>
            </a:extLst>
          </p:cNvPr>
          <p:cNvGraphicFramePr>
            <a:graphicFrameLocks/>
          </p:cNvGraphicFramePr>
          <p:nvPr>
            <p:extLst>
              <p:ext uri="{D42A27DB-BD31-4B8C-83A1-F6EECF244321}">
                <p14:modId xmlns:p14="http://schemas.microsoft.com/office/powerpoint/2010/main" val="3951630087"/>
              </p:ext>
            </p:extLst>
          </p:nvPr>
        </p:nvGraphicFramePr>
        <p:xfrm>
          <a:off x="2514600" y="2710542"/>
          <a:ext cx="7620000" cy="3690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2728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1653-225B-41EB-991C-A1D5D1BBE14F}"/>
              </a:ext>
            </a:extLst>
          </p:cNvPr>
          <p:cNvSpPr>
            <a:spLocks noGrp="1"/>
          </p:cNvSpPr>
          <p:nvPr>
            <p:ph type="title"/>
          </p:nvPr>
        </p:nvSpPr>
        <p:spPr/>
        <p:txBody>
          <a:bodyPr>
            <a:normAutofit/>
          </a:bodyPr>
          <a:lstStyle/>
          <a:p>
            <a:r>
              <a:rPr lang="en-US" b="1" dirty="0">
                <a:solidFill>
                  <a:schemeClr val="bg2"/>
                </a:solidFill>
              </a:rPr>
              <a:t>Simple Batch Systems</a:t>
            </a:r>
            <a:br>
              <a:rPr lang="en-US" b="1" dirty="0">
                <a:solidFill>
                  <a:schemeClr val="bg2"/>
                </a:solidFill>
              </a:rPr>
            </a:br>
            <a:r>
              <a:rPr lang="en-US" sz="2700" dirty="0">
                <a:solidFill>
                  <a:schemeClr val="bg2"/>
                </a:solidFill>
              </a:rPr>
              <a:t>Modes of Operation</a:t>
            </a:r>
          </a:p>
        </p:txBody>
      </p:sp>
      <p:sp>
        <p:nvSpPr>
          <p:cNvPr id="3" name="Content Placeholder 2">
            <a:extLst>
              <a:ext uri="{FF2B5EF4-FFF2-40B4-BE49-F238E27FC236}">
                <a16:creationId xmlns:a16="http://schemas.microsoft.com/office/drawing/2014/main" id="{BB8D00C7-3E68-4B56-8C9D-38C19F8E86A8}"/>
              </a:ext>
            </a:extLst>
          </p:cNvPr>
          <p:cNvSpPr>
            <a:spLocks noGrp="1"/>
          </p:cNvSpPr>
          <p:nvPr>
            <p:ph idx="1"/>
          </p:nvPr>
        </p:nvSpPr>
        <p:spPr/>
        <p:txBody>
          <a:bodyPr/>
          <a:lstStyle/>
          <a:p>
            <a:pPr algn="l"/>
            <a:r>
              <a:rPr lang="en-US" sz="1800" dirty="0"/>
              <a:t>Considerations of memory protection and privileged instructions lead to the concept of modes of operation.</a:t>
            </a:r>
          </a:p>
        </p:txBody>
      </p:sp>
      <p:sp>
        <p:nvSpPr>
          <p:cNvPr id="4" name="Slide Number Placeholder 3">
            <a:extLst>
              <a:ext uri="{FF2B5EF4-FFF2-40B4-BE49-F238E27FC236}">
                <a16:creationId xmlns:a16="http://schemas.microsoft.com/office/drawing/2014/main" id="{2CE2781C-E243-4F91-B9D2-939C9FE32E2A}"/>
              </a:ext>
            </a:extLst>
          </p:cNvPr>
          <p:cNvSpPr>
            <a:spLocks noGrp="1"/>
          </p:cNvSpPr>
          <p:nvPr>
            <p:ph type="sldNum" sz="quarter" idx="12"/>
          </p:nvPr>
        </p:nvSpPr>
        <p:spPr/>
        <p:txBody>
          <a:bodyPr/>
          <a:lstStyle/>
          <a:p>
            <a:fld id="{8330CF0F-2992-4812-A2BD-C038BC9AA5D1}" type="slidenum">
              <a:rPr lang="en-US" smtClean="0"/>
              <a:pPr/>
              <a:t>17</a:t>
            </a:fld>
            <a:endParaRPr lang="en-US" dirty="0"/>
          </a:p>
        </p:txBody>
      </p:sp>
      <p:sp>
        <p:nvSpPr>
          <p:cNvPr id="5" name="Date Placeholder 4">
            <a:extLst>
              <a:ext uri="{FF2B5EF4-FFF2-40B4-BE49-F238E27FC236}">
                <a16:creationId xmlns:a16="http://schemas.microsoft.com/office/drawing/2014/main" id="{FBFB93C8-52E0-4AFF-8DBA-26B5D72A2D75}"/>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graphicFrame>
        <p:nvGraphicFramePr>
          <p:cNvPr id="6" name="Content Placeholder 3">
            <a:extLst>
              <a:ext uri="{FF2B5EF4-FFF2-40B4-BE49-F238E27FC236}">
                <a16:creationId xmlns:a16="http://schemas.microsoft.com/office/drawing/2014/main" id="{334DE8B9-EA2F-4D3E-A3A1-C5F44F50DC67}"/>
              </a:ext>
            </a:extLst>
          </p:cNvPr>
          <p:cNvGraphicFramePr>
            <a:graphicFrameLocks/>
          </p:cNvGraphicFramePr>
          <p:nvPr>
            <p:extLst>
              <p:ext uri="{D42A27DB-BD31-4B8C-83A1-F6EECF244321}">
                <p14:modId xmlns:p14="http://schemas.microsoft.com/office/powerpoint/2010/main" val="4119666254"/>
              </p:ext>
            </p:extLst>
          </p:nvPr>
        </p:nvGraphicFramePr>
        <p:xfrm>
          <a:off x="1828800" y="1992086"/>
          <a:ext cx="8305800" cy="4408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7134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7571-DCEE-4DAA-8616-E07CA3E98552}"/>
              </a:ext>
            </a:extLst>
          </p:cNvPr>
          <p:cNvSpPr>
            <a:spLocks noGrp="1"/>
          </p:cNvSpPr>
          <p:nvPr>
            <p:ph type="title"/>
          </p:nvPr>
        </p:nvSpPr>
        <p:spPr/>
        <p:txBody>
          <a:bodyPr>
            <a:normAutofit/>
          </a:bodyPr>
          <a:lstStyle/>
          <a:p>
            <a:r>
              <a:rPr lang="en-US" b="1" dirty="0">
                <a:solidFill>
                  <a:schemeClr val="bg2"/>
                </a:solidFill>
              </a:rPr>
              <a:t>Simple Batch PROCESSING</a:t>
            </a:r>
            <a:br>
              <a:rPr lang="en-US" b="1" dirty="0">
                <a:solidFill>
                  <a:schemeClr val="bg2"/>
                </a:solidFill>
              </a:rPr>
            </a:br>
            <a:r>
              <a:rPr lang="en-US" sz="2700" dirty="0">
                <a:solidFill>
                  <a:schemeClr val="bg2"/>
                </a:solidFill>
              </a:rPr>
              <a:t>OVERHEAD</a:t>
            </a:r>
            <a:endParaRPr lang="en-US" sz="2700" dirty="0"/>
          </a:p>
        </p:txBody>
      </p:sp>
      <p:sp>
        <p:nvSpPr>
          <p:cNvPr id="3" name="Content Placeholder 2">
            <a:extLst>
              <a:ext uri="{FF2B5EF4-FFF2-40B4-BE49-F238E27FC236}">
                <a16:creationId xmlns:a16="http://schemas.microsoft.com/office/drawing/2014/main" id="{B9B01469-FCF1-40B3-8E48-290074F75DDE}"/>
              </a:ext>
            </a:extLst>
          </p:cNvPr>
          <p:cNvSpPr>
            <a:spLocks noGrp="1"/>
          </p:cNvSpPr>
          <p:nvPr>
            <p:ph idx="1"/>
          </p:nvPr>
        </p:nvSpPr>
        <p:spPr/>
        <p:txBody>
          <a:bodyPr/>
          <a:lstStyle/>
          <a:p>
            <a:r>
              <a:rPr lang="en-US" altLang="en-US" sz="2400" dirty="0"/>
              <a:t>Processor time alternates between execution of user programs and execution of the monitor</a:t>
            </a:r>
          </a:p>
          <a:p>
            <a:pPr eaLnBrk="1" hangingPunct="1"/>
            <a:r>
              <a:rPr lang="en-US" altLang="en-US" sz="2400" dirty="0"/>
              <a:t>Sacrifices:</a:t>
            </a:r>
          </a:p>
          <a:p>
            <a:pPr lvl="1" eaLnBrk="1" hangingPunct="1"/>
            <a:r>
              <a:rPr lang="en-US" altLang="en-US" sz="2200" dirty="0"/>
              <a:t>some main memory is now given over to the monitor</a:t>
            </a:r>
          </a:p>
          <a:p>
            <a:pPr lvl="1" eaLnBrk="1" hangingPunct="1"/>
            <a:r>
              <a:rPr lang="en-US" altLang="en-US" sz="2200" dirty="0"/>
              <a:t>some processor time is consumed by the monitor</a:t>
            </a:r>
            <a:endParaRPr lang="en-US" altLang="en-US" dirty="0"/>
          </a:p>
          <a:p>
            <a:pPr eaLnBrk="1" hangingPunct="1"/>
            <a:r>
              <a:rPr lang="en-US" altLang="en-US" sz="2400" dirty="0"/>
              <a:t>Despite overhead, the simple batch system improves utilization of the computer. </a:t>
            </a:r>
          </a:p>
          <a:p>
            <a:endParaRPr lang="en-US" altLang="en-US" sz="2400" dirty="0"/>
          </a:p>
          <a:p>
            <a:pPr marL="0" indent="0">
              <a:buNone/>
            </a:pPr>
            <a:endParaRPr lang="en-US" dirty="0"/>
          </a:p>
        </p:txBody>
      </p:sp>
      <p:sp>
        <p:nvSpPr>
          <p:cNvPr id="4" name="Slide Number Placeholder 3">
            <a:extLst>
              <a:ext uri="{FF2B5EF4-FFF2-40B4-BE49-F238E27FC236}">
                <a16:creationId xmlns:a16="http://schemas.microsoft.com/office/drawing/2014/main" id="{F8F18AC4-9E2A-464F-8405-7ECE1138ECC7}"/>
              </a:ext>
            </a:extLst>
          </p:cNvPr>
          <p:cNvSpPr>
            <a:spLocks noGrp="1"/>
          </p:cNvSpPr>
          <p:nvPr>
            <p:ph type="sldNum" sz="quarter" idx="12"/>
          </p:nvPr>
        </p:nvSpPr>
        <p:spPr/>
        <p:txBody>
          <a:bodyPr/>
          <a:lstStyle/>
          <a:p>
            <a:fld id="{8330CF0F-2992-4812-A2BD-C038BC9AA5D1}" type="slidenum">
              <a:rPr lang="en-US" smtClean="0"/>
              <a:pPr/>
              <a:t>18</a:t>
            </a:fld>
            <a:endParaRPr lang="en-US" dirty="0"/>
          </a:p>
        </p:txBody>
      </p:sp>
      <p:sp>
        <p:nvSpPr>
          <p:cNvPr id="5" name="Date Placeholder 4">
            <a:extLst>
              <a:ext uri="{FF2B5EF4-FFF2-40B4-BE49-F238E27FC236}">
                <a16:creationId xmlns:a16="http://schemas.microsoft.com/office/drawing/2014/main" id="{3451EBC4-7F7D-497C-993C-54A8069435A9}"/>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4055036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36BE-0A94-4AE5-80A5-7731D22FC8E1}"/>
              </a:ext>
            </a:extLst>
          </p:cNvPr>
          <p:cNvSpPr>
            <a:spLocks noGrp="1"/>
          </p:cNvSpPr>
          <p:nvPr>
            <p:ph type="title"/>
          </p:nvPr>
        </p:nvSpPr>
        <p:spPr/>
        <p:txBody>
          <a:bodyPr>
            <a:normAutofit/>
          </a:bodyPr>
          <a:lstStyle/>
          <a:p>
            <a:r>
              <a:rPr lang="en-US" sz="3200" b="1" i="0" u="none" strike="noStrike" baseline="0" dirty="0"/>
              <a:t>Inefficiency of simple Batch processing</a:t>
            </a:r>
            <a:endParaRPr lang="en-US" sz="3200" dirty="0"/>
          </a:p>
        </p:txBody>
      </p:sp>
      <p:sp>
        <p:nvSpPr>
          <p:cNvPr id="3" name="Content Placeholder 2">
            <a:extLst>
              <a:ext uri="{FF2B5EF4-FFF2-40B4-BE49-F238E27FC236}">
                <a16:creationId xmlns:a16="http://schemas.microsoft.com/office/drawing/2014/main" id="{F2F03A13-DCFC-48B4-B606-E3E5AF602D92}"/>
              </a:ext>
            </a:extLst>
          </p:cNvPr>
          <p:cNvSpPr>
            <a:spLocks noGrp="1"/>
          </p:cNvSpPr>
          <p:nvPr>
            <p:ph idx="1"/>
          </p:nvPr>
        </p:nvSpPr>
        <p:spPr>
          <a:xfrm>
            <a:off x="965198" y="1351344"/>
            <a:ext cx="10388601" cy="1368233"/>
          </a:xfrm>
        </p:spPr>
        <p:txBody>
          <a:bodyPr>
            <a:normAutofit fontScale="85000" lnSpcReduction="20000"/>
          </a:bodyPr>
          <a:lstStyle/>
          <a:p>
            <a:pPr eaLnBrk="1" hangingPunct="1"/>
            <a:r>
              <a:rPr lang="en-NZ" altLang="en-US" dirty="0"/>
              <a:t>Processor is often idle </a:t>
            </a:r>
            <a:r>
              <a:rPr lang="en-NZ" altLang="en-US" sz="2000" dirty="0"/>
              <a:t>even with automatic job sequencing </a:t>
            </a:r>
            <a:r>
              <a:rPr lang="en-US" sz="2000" dirty="0"/>
              <a:t>provided by a simple batch OS. Its because </a:t>
            </a:r>
            <a:r>
              <a:rPr lang="en-NZ" altLang="en-US" sz="2000" dirty="0"/>
              <a:t>I/O devices are slow compared to processor</a:t>
            </a:r>
          </a:p>
          <a:p>
            <a:r>
              <a:rPr lang="en-US" altLang="en-US" sz="2000" dirty="0"/>
              <a:t>In </a:t>
            </a:r>
            <a:r>
              <a:rPr lang="en-US" altLang="en-US" sz="2000" dirty="0" err="1"/>
              <a:t>Uniprogramming</a:t>
            </a:r>
            <a:r>
              <a:rPr lang="en-US" altLang="en-US" sz="2000" dirty="0"/>
              <a:t>, the processor spends a certain amount of time executing, until it reaches an I/O instruction; it must then wait until that I/O instruction concludes before proceeding</a:t>
            </a:r>
          </a:p>
          <a:p>
            <a:pPr eaLnBrk="1" hangingPunct="1"/>
            <a:endParaRPr lang="en-NZ" altLang="en-US" sz="2000" dirty="0"/>
          </a:p>
        </p:txBody>
      </p:sp>
      <p:sp>
        <p:nvSpPr>
          <p:cNvPr id="4" name="Slide Number Placeholder 3">
            <a:extLst>
              <a:ext uri="{FF2B5EF4-FFF2-40B4-BE49-F238E27FC236}">
                <a16:creationId xmlns:a16="http://schemas.microsoft.com/office/drawing/2014/main" id="{A5478B05-A0A7-4B5D-B78F-2D3CFB5A6D7E}"/>
              </a:ext>
            </a:extLst>
          </p:cNvPr>
          <p:cNvSpPr>
            <a:spLocks noGrp="1"/>
          </p:cNvSpPr>
          <p:nvPr>
            <p:ph type="sldNum" sz="quarter" idx="12"/>
          </p:nvPr>
        </p:nvSpPr>
        <p:spPr/>
        <p:txBody>
          <a:bodyPr/>
          <a:lstStyle/>
          <a:p>
            <a:fld id="{8330CF0F-2992-4812-A2BD-C038BC9AA5D1}" type="slidenum">
              <a:rPr lang="en-US" smtClean="0"/>
              <a:pPr/>
              <a:t>19</a:t>
            </a:fld>
            <a:endParaRPr lang="en-US" dirty="0"/>
          </a:p>
        </p:txBody>
      </p:sp>
      <p:sp>
        <p:nvSpPr>
          <p:cNvPr id="5" name="Date Placeholder 4">
            <a:extLst>
              <a:ext uri="{FF2B5EF4-FFF2-40B4-BE49-F238E27FC236}">
                <a16:creationId xmlns:a16="http://schemas.microsoft.com/office/drawing/2014/main" id="{2130A9ED-9A33-4F58-BDEE-3CF6B8AD379C}"/>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pic>
        <p:nvPicPr>
          <p:cNvPr id="6" name="Picture 5">
            <a:extLst>
              <a:ext uri="{FF2B5EF4-FFF2-40B4-BE49-F238E27FC236}">
                <a16:creationId xmlns:a16="http://schemas.microsoft.com/office/drawing/2014/main" id="{3E18C1DD-FBBE-43EE-8962-542F08A45232}"/>
              </a:ext>
            </a:extLst>
          </p:cNvPr>
          <p:cNvPicPr>
            <a:picLocks noChangeAspect="1"/>
          </p:cNvPicPr>
          <p:nvPr/>
        </p:nvPicPr>
        <p:blipFill>
          <a:blip r:embed="rId2"/>
          <a:stretch>
            <a:fillRect/>
          </a:stretch>
        </p:blipFill>
        <p:spPr>
          <a:xfrm>
            <a:off x="3729827" y="4398520"/>
            <a:ext cx="5201902" cy="2068938"/>
          </a:xfrm>
          <a:prstGeom prst="rect">
            <a:avLst/>
          </a:prstGeom>
        </p:spPr>
      </p:pic>
      <p:pic>
        <p:nvPicPr>
          <p:cNvPr id="7" name="Picture 6">
            <a:extLst>
              <a:ext uri="{FF2B5EF4-FFF2-40B4-BE49-F238E27FC236}">
                <a16:creationId xmlns:a16="http://schemas.microsoft.com/office/drawing/2014/main" id="{D80256F1-9174-4A70-9056-5B919D1913EA}"/>
              </a:ext>
            </a:extLst>
          </p:cNvPr>
          <p:cNvPicPr>
            <a:picLocks noChangeAspect="1"/>
          </p:cNvPicPr>
          <p:nvPr/>
        </p:nvPicPr>
        <p:blipFill>
          <a:blip r:embed="rId3"/>
          <a:stretch>
            <a:fillRect/>
          </a:stretch>
        </p:blipFill>
        <p:spPr>
          <a:xfrm>
            <a:off x="2176277" y="2838587"/>
            <a:ext cx="7505415" cy="1323501"/>
          </a:xfrm>
          <a:prstGeom prst="rect">
            <a:avLst/>
          </a:prstGeom>
        </p:spPr>
      </p:pic>
      <p:cxnSp>
        <p:nvCxnSpPr>
          <p:cNvPr id="9" name="Straight Connector 8">
            <a:extLst>
              <a:ext uri="{FF2B5EF4-FFF2-40B4-BE49-F238E27FC236}">
                <a16:creationId xmlns:a16="http://schemas.microsoft.com/office/drawing/2014/main" id="{BCC52910-8547-4FCC-B45F-81639DFF59A0}"/>
              </a:ext>
            </a:extLst>
          </p:cNvPr>
          <p:cNvCxnSpPr>
            <a:cxnSpLocks/>
          </p:cNvCxnSpPr>
          <p:nvPr/>
        </p:nvCxnSpPr>
        <p:spPr>
          <a:xfrm>
            <a:off x="832758" y="4300546"/>
            <a:ext cx="1060451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980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76B6453-2288-483F-929B-1A99711AE793}"/>
              </a:ext>
            </a:extLst>
          </p:cNvPr>
          <p:cNvSpPr>
            <a:spLocks noGrp="1"/>
          </p:cNvSpPr>
          <p:nvPr>
            <p:ph type="title"/>
          </p:nvPr>
        </p:nvSpPr>
        <p:spPr>
          <a:xfrm>
            <a:off x="1409700" y="455614"/>
            <a:ext cx="9544050" cy="1220787"/>
          </a:xfrm>
        </p:spPr>
        <p:txBody>
          <a:bodyPr/>
          <a:lstStyle/>
          <a:p>
            <a:pPr>
              <a:defRPr/>
            </a:pPr>
            <a:r>
              <a:rPr lang="en-US" sz="4800" dirty="0"/>
              <a:t>Operating</a:t>
            </a:r>
            <a:r>
              <a:rPr lang="en-US" b="1" dirty="0">
                <a:solidFill>
                  <a:schemeClr val="accent1">
                    <a:lumMod val="75000"/>
                  </a:schemeClr>
                </a:solidFill>
              </a:rPr>
              <a:t> </a:t>
            </a:r>
            <a:r>
              <a:rPr lang="en-US" sz="4800" dirty="0"/>
              <a:t>System</a:t>
            </a:r>
          </a:p>
        </p:txBody>
      </p:sp>
      <p:sp>
        <p:nvSpPr>
          <p:cNvPr id="34818" name="Content Placeholder 3">
            <a:extLst>
              <a:ext uri="{FF2B5EF4-FFF2-40B4-BE49-F238E27FC236}">
                <a16:creationId xmlns:a16="http://schemas.microsoft.com/office/drawing/2014/main" id="{0C09A513-BD80-4F59-8494-825FE6AD4ECE}"/>
              </a:ext>
            </a:extLst>
          </p:cNvPr>
          <p:cNvSpPr>
            <a:spLocks noGrp="1"/>
          </p:cNvSpPr>
          <p:nvPr>
            <p:ph idx="4294967295"/>
          </p:nvPr>
        </p:nvSpPr>
        <p:spPr>
          <a:xfrm>
            <a:off x="1409700" y="1676401"/>
            <a:ext cx="9810750" cy="4819650"/>
          </a:xfrm>
        </p:spPr>
        <p:txBody>
          <a:bodyPr/>
          <a:lstStyle/>
          <a:p>
            <a:pPr eaLnBrk="1" hangingPunct="1"/>
            <a:r>
              <a:rPr lang="en-US" altLang="en-US" sz="2900" dirty="0"/>
              <a:t>A program that controls the execution of application programs</a:t>
            </a:r>
          </a:p>
          <a:p>
            <a:pPr eaLnBrk="1" hangingPunct="1"/>
            <a:r>
              <a:rPr lang="en-US" altLang="en-US" sz="2900" dirty="0"/>
              <a:t>An interface between applications and hardware</a:t>
            </a:r>
          </a:p>
          <a:p>
            <a:pPr eaLnBrk="1" hangingPunct="1"/>
            <a:endParaRPr lang="en-US" altLang="en-US" dirty="0"/>
          </a:p>
        </p:txBody>
      </p:sp>
      <p:graphicFrame>
        <p:nvGraphicFramePr>
          <p:cNvPr id="5" name="Diagram 4">
            <a:extLst>
              <a:ext uri="{FF2B5EF4-FFF2-40B4-BE49-F238E27FC236}">
                <a16:creationId xmlns:a16="http://schemas.microsoft.com/office/drawing/2014/main" id="{0A912D63-292D-45AF-AABE-703BA4A76AE3}"/>
              </a:ext>
            </a:extLst>
          </p:cNvPr>
          <p:cNvGraphicFramePr/>
          <p:nvPr/>
        </p:nvGraphicFramePr>
        <p:xfrm>
          <a:off x="3484562" y="3663950"/>
          <a:ext cx="5257800" cy="226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2117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EAF8-4639-457F-BA6A-5D3B9EF6AE8C}"/>
              </a:ext>
            </a:extLst>
          </p:cNvPr>
          <p:cNvSpPr>
            <a:spLocks noGrp="1"/>
          </p:cNvSpPr>
          <p:nvPr>
            <p:ph type="title"/>
          </p:nvPr>
        </p:nvSpPr>
        <p:spPr/>
        <p:txBody>
          <a:bodyPr/>
          <a:lstStyle/>
          <a:p>
            <a:r>
              <a:rPr lang="en-US" sz="3600" b="1" i="0" u="none" strike="noStrike" baseline="0" dirty="0"/>
              <a:t>Multiprogramming Batch Systems</a:t>
            </a:r>
            <a:endParaRPr lang="en-US" dirty="0"/>
          </a:p>
        </p:txBody>
      </p:sp>
      <p:sp>
        <p:nvSpPr>
          <p:cNvPr id="3" name="Content Placeholder 2">
            <a:extLst>
              <a:ext uri="{FF2B5EF4-FFF2-40B4-BE49-F238E27FC236}">
                <a16:creationId xmlns:a16="http://schemas.microsoft.com/office/drawing/2014/main" id="{858F3AFA-54AE-4335-AE9E-C30B574E2097}"/>
              </a:ext>
            </a:extLst>
          </p:cNvPr>
          <p:cNvSpPr>
            <a:spLocks noGrp="1"/>
          </p:cNvSpPr>
          <p:nvPr>
            <p:ph idx="1"/>
          </p:nvPr>
        </p:nvSpPr>
        <p:spPr>
          <a:xfrm>
            <a:off x="838200" y="1404360"/>
            <a:ext cx="4815114" cy="4940317"/>
          </a:xfrm>
        </p:spPr>
        <p:txBody>
          <a:bodyPr>
            <a:normAutofit/>
          </a:bodyPr>
          <a:lstStyle/>
          <a:p>
            <a:pPr algn="just">
              <a:defRPr/>
            </a:pPr>
            <a:r>
              <a:rPr lang="en-US" sz="1800" b="1" dirty="0">
                <a:solidFill>
                  <a:schemeClr val="bg2">
                    <a:lumMod val="75000"/>
                    <a:lumOff val="25000"/>
                  </a:schemeClr>
                </a:solidFill>
              </a:rPr>
              <a:t>Multiprogramming</a:t>
            </a:r>
            <a:r>
              <a:rPr lang="en-US" sz="1800" dirty="0">
                <a:solidFill>
                  <a:schemeClr val="tx1">
                    <a:lumMod val="85000"/>
                    <a:lumOff val="15000"/>
                  </a:schemeClr>
                </a:solidFill>
              </a:rPr>
              <a:t> also known as </a:t>
            </a:r>
            <a:r>
              <a:rPr lang="en-US" sz="1800" b="1" dirty="0">
                <a:solidFill>
                  <a:schemeClr val="bg2">
                    <a:lumMod val="75000"/>
                    <a:lumOff val="25000"/>
                  </a:schemeClr>
                </a:solidFill>
              </a:rPr>
              <a:t>multitasking</a:t>
            </a:r>
          </a:p>
          <a:p>
            <a:pPr algn="just"/>
            <a:endParaRPr lang="en-US" sz="1800" dirty="0">
              <a:solidFill>
                <a:schemeClr val="tx1">
                  <a:lumMod val="85000"/>
                  <a:lumOff val="15000"/>
                </a:schemeClr>
              </a:solidFill>
            </a:endParaRPr>
          </a:p>
          <a:p>
            <a:pPr algn="just"/>
            <a:r>
              <a:rPr lang="en-US" sz="1800" dirty="0">
                <a:solidFill>
                  <a:schemeClr val="tx1">
                    <a:lumMod val="85000"/>
                    <a:lumOff val="15000"/>
                  </a:schemeClr>
                </a:solidFill>
              </a:rPr>
              <a:t>Multiprogramming was designed to keep the processor and I/O devices, including storage devices, simultaneously busy to achieve maximum efficiency.</a:t>
            </a:r>
          </a:p>
          <a:p>
            <a:pPr algn="just"/>
            <a:endParaRPr lang="en-US" sz="1800" dirty="0">
              <a:solidFill>
                <a:schemeClr val="tx1">
                  <a:lumMod val="85000"/>
                  <a:lumOff val="15000"/>
                </a:schemeClr>
              </a:solidFill>
            </a:endParaRPr>
          </a:p>
          <a:p>
            <a:pPr algn="just"/>
            <a:r>
              <a:rPr lang="en-US" sz="1800" dirty="0">
                <a:solidFill>
                  <a:schemeClr val="tx1">
                    <a:lumMod val="85000"/>
                    <a:lumOff val="15000"/>
                  </a:schemeClr>
                </a:solidFill>
              </a:rPr>
              <a:t>The key mechanism is this: Memory is expanded to hold </a:t>
            </a:r>
            <a:r>
              <a:rPr lang="en-US" altLang="en-US" sz="1800" dirty="0">
                <a:solidFill>
                  <a:schemeClr val="tx1">
                    <a:lumMod val="85000"/>
                    <a:lumOff val="15000"/>
                  </a:schemeClr>
                </a:solidFill>
              </a:rPr>
              <a:t>the OS (resident monitor) and multiple user programs. When one job needs to wait for I/O, the processor can switch to the other job </a:t>
            </a:r>
            <a:r>
              <a:rPr lang="en-US" sz="1800" dirty="0">
                <a:solidFill>
                  <a:schemeClr val="tx1">
                    <a:lumMod val="85000"/>
                    <a:lumOff val="15000"/>
                  </a:schemeClr>
                </a:solidFill>
              </a:rPr>
              <a:t>residing in main memory</a:t>
            </a:r>
            <a:r>
              <a:rPr lang="en-US" altLang="en-US" sz="1800" dirty="0">
                <a:solidFill>
                  <a:schemeClr val="tx1">
                    <a:lumMod val="85000"/>
                    <a:lumOff val="15000"/>
                  </a:schemeClr>
                </a:solidFill>
              </a:rPr>
              <a:t>, which is likely not waiting for I/O.</a:t>
            </a:r>
          </a:p>
          <a:p>
            <a:pPr marL="0" indent="0">
              <a:buNone/>
            </a:pPr>
            <a:endParaRPr lang="en-US" dirty="0"/>
          </a:p>
        </p:txBody>
      </p:sp>
      <p:sp>
        <p:nvSpPr>
          <p:cNvPr id="4" name="Slide Number Placeholder 3">
            <a:extLst>
              <a:ext uri="{FF2B5EF4-FFF2-40B4-BE49-F238E27FC236}">
                <a16:creationId xmlns:a16="http://schemas.microsoft.com/office/drawing/2014/main" id="{0FEB04C5-FCCD-4C02-AD0C-C49AAD0684DD}"/>
              </a:ext>
            </a:extLst>
          </p:cNvPr>
          <p:cNvSpPr>
            <a:spLocks noGrp="1"/>
          </p:cNvSpPr>
          <p:nvPr>
            <p:ph type="sldNum" sz="quarter" idx="12"/>
          </p:nvPr>
        </p:nvSpPr>
        <p:spPr/>
        <p:txBody>
          <a:bodyPr/>
          <a:lstStyle/>
          <a:p>
            <a:fld id="{8330CF0F-2992-4812-A2BD-C038BC9AA5D1}" type="slidenum">
              <a:rPr lang="en-US" smtClean="0"/>
              <a:pPr/>
              <a:t>20</a:t>
            </a:fld>
            <a:endParaRPr lang="en-US" dirty="0"/>
          </a:p>
        </p:txBody>
      </p:sp>
      <p:sp>
        <p:nvSpPr>
          <p:cNvPr id="5" name="Date Placeholder 4">
            <a:extLst>
              <a:ext uri="{FF2B5EF4-FFF2-40B4-BE49-F238E27FC236}">
                <a16:creationId xmlns:a16="http://schemas.microsoft.com/office/drawing/2014/main" id="{3105F6EB-4098-4DD6-B8AA-8A20A43A1135}"/>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pic>
        <p:nvPicPr>
          <p:cNvPr id="6" name="Picture 5">
            <a:extLst>
              <a:ext uri="{FF2B5EF4-FFF2-40B4-BE49-F238E27FC236}">
                <a16:creationId xmlns:a16="http://schemas.microsoft.com/office/drawing/2014/main" id="{73AAABB1-4B7F-4689-B44D-59133284CB57}"/>
              </a:ext>
            </a:extLst>
          </p:cNvPr>
          <p:cNvPicPr>
            <a:picLocks noChangeAspect="1"/>
          </p:cNvPicPr>
          <p:nvPr/>
        </p:nvPicPr>
        <p:blipFill>
          <a:blip r:embed="rId2"/>
          <a:stretch>
            <a:fillRect/>
          </a:stretch>
        </p:blipFill>
        <p:spPr>
          <a:xfrm>
            <a:off x="5910869" y="1384664"/>
            <a:ext cx="5442931" cy="4940317"/>
          </a:xfrm>
          <a:prstGeom prst="rect">
            <a:avLst/>
          </a:prstGeom>
        </p:spPr>
      </p:pic>
    </p:spTree>
    <p:extLst>
      <p:ext uri="{BB962C8B-B14F-4D97-AF65-F5344CB8AC3E}">
        <p14:creationId xmlns:p14="http://schemas.microsoft.com/office/powerpoint/2010/main" val="3508582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A634-66F7-41A3-B9C8-7AB9F3979D01}"/>
              </a:ext>
            </a:extLst>
          </p:cNvPr>
          <p:cNvSpPr>
            <a:spLocks noGrp="1"/>
          </p:cNvSpPr>
          <p:nvPr>
            <p:ph type="title"/>
          </p:nvPr>
        </p:nvSpPr>
        <p:spPr/>
        <p:txBody>
          <a:bodyPr/>
          <a:lstStyle/>
          <a:p>
            <a:r>
              <a:rPr lang="en-US" sz="3600" b="1" i="0" u="none" strike="noStrike" baseline="0" dirty="0"/>
              <a:t>Multiprogramming example</a:t>
            </a:r>
            <a:endParaRPr lang="en-US" dirty="0"/>
          </a:p>
        </p:txBody>
      </p:sp>
      <p:sp>
        <p:nvSpPr>
          <p:cNvPr id="4" name="Slide Number Placeholder 3">
            <a:extLst>
              <a:ext uri="{FF2B5EF4-FFF2-40B4-BE49-F238E27FC236}">
                <a16:creationId xmlns:a16="http://schemas.microsoft.com/office/drawing/2014/main" id="{5DD368CB-CB47-44CD-9426-F52D397F925C}"/>
              </a:ext>
            </a:extLst>
          </p:cNvPr>
          <p:cNvSpPr>
            <a:spLocks noGrp="1"/>
          </p:cNvSpPr>
          <p:nvPr>
            <p:ph type="sldNum" sz="quarter" idx="12"/>
          </p:nvPr>
        </p:nvSpPr>
        <p:spPr/>
        <p:txBody>
          <a:bodyPr/>
          <a:lstStyle/>
          <a:p>
            <a:fld id="{8330CF0F-2992-4812-A2BD-C038BC9AA5D1}" type="slidenum">
              <a:rPr lang="en-US" smtClean="0"/>
              <a:pPr/>
              <a:t>21</a:t>
            </a:fld>
            <a:endParaRPr lang="en-US" dirty="0"/>
          </a:p>
        </p:txBody>
      </p:sp>
      <p:sp>
        <p:nvSpPr>
          <p:cNvPr id="5" name="Date Placeholder 4">
            <a:extLst>
              <a:ext uri="{FF2B5EF4-FFF2-40B4-BE49-F238E27FC236}">
                <a16:creationId xmlns:a16="http://schemas.microsoft.com/office/drawing/2014/main" id="{0BCC5451-D712-4530-8D1D-1570250C7DD6}"/>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pic>
        <p:nvPicPr>
          <p:cNvPr id="6" name="Picture 5">
            <a:extLst>
              <a:ext uri="{FF2B5EF4-FFF2-40B4-BE49-F238E27FC236}">
                <a16:creationId xmlns:a16="http://schemas.microsoft.com/office/drawing/2014/main" id="{E6DEAB3D-6F5E-4910-B263-B3E6AB854FE6}"/>
              </a:ext>
            </a:extLst>
          </p:cNvPr>
          <p:cNvPicPr>
            <a:picLocks noChangeAspect="1"/>
          </p:cNvPicPr>
          <p:nvPr/>
        </p:nvPicPr>
        <p:blipFill>
          <a:blip r:embed="rId2"/>
          <a:stretch>
            <a:fillRect/>
          </a:stretch>
        </p:blipFill>
        <p:spPr>
          <a:xfrm>
            <a:off x="965199" y="1879985"/>
            <a:ext cx="10655608" cy="3177656"/>
          </a:xfrm>
          <a:prstGeom prst="rect">
            <a:avLst/>
          </a:prstGeom>
        </p:spPr>
      </p:pic>
    </p:spTree>
    <p:extLst>
      <p:ext uri="{BB962C8B-B14F-4D97-AF65-F5344CB8AC3E}">
        <p14:creationId xmlns:p14="http://schemas.microsoft.com/office/powerpoint/2010/main" val="3860690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10E9A6-14EC-4FA6-A788-0381366BED01}"/>
              </a:ext>
            </a:extLst>
          </p:cNvPr>
          <p:cNvSpPr>
            <a:spLocks noGrp="1"/>
          </p:cNvSpPr>
          <p:nvPr>
            <p:ph type="sldNum" sz="quarter" idx="12"/>
          </p:nvPr>
        </p:nvSpPr>
        <p:spPr/>
        <p:txBody>
          <a:bodyPr/>
          <a:lstStyle/>
          <a:p>
            <a:fld id="{8330CF0F-2992-4812-A2BD-C038BC9AA5D1}" type="slidenum">
              <a:rPr lang="en-US" smtClean="0"/>
              <a:pPr/>
              <a:t>22</a:t>
            </a:fld>
            <a:endParaRPr lang="en-US" dirty="0"/>
          </a:p>
        </p:txBody>
      </p:sp>
      <p:sp>
        <p:nvSpPr>
          <p:cNvPr id="5" name="Date Placeholder 4">
            <a:extLst>
              <a:ext uri="{FF2B5EF4-FFF2-40B4-BE49-F238E27FC236}">
                <a16:creationId xmlns:a16="http://schemas.microsoft.com/office/drawing/2014/main" id="{299FB9D8-8A24-4622-B779-2D9F1248E506}"/>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
        <p:nvSpPr>
          <p:cNvPr id="6" name="Title 1">
            <a:extLst>
              <a:ext uri="{FF2B5EF4-FFF2-40B4-BE49-F238E27FC236}">
                <a16:creationId xmlns:a16="http://schemas.microsoft.com/office/drawing/2014/main" id="{A23A481C-E77E-41B5-A49F-F657353B8AF5}"/>
              </a:ext>
            </a:extLst>
          </p:cNvPr>
          <p:cNvSpPr>
            <a:spLocks noGrp="1"/>
          </p:cNvSpPr>
          <p:nvPr>
            <p:ph type="title"/>
          </p:nvPr>
        </p:nvSpPr>
        <p:spPr>
          <a:xfrm>
            <a:off x="965200" y="69850"/>
            <a:ext cx="10388600" cy="1046163"/>
          </a:xfrm>
        </p:spPr>
        <p:txBody>
          <a:bodyPr/>
          <a:lstStyle/>
          <a:p>
            <a:r>
              <a:rPr lang="en-US" sz="3600" b="1" i="0" u="none" strike="noStrike" baseline="0" dirty="0"/>
              <a:t>Multiprogramming example</a:t>
            </a:r>
            <a:endParaRPr lang="en-US" dirty="0"/>
          </a:p>
        </p:txBody>
      </p:sp>
      <p:pic>
        <p:nvPicPr>
          <p:cNvPr id="7" name="Picture 6">
            <a:extLst>
              <a:ext uri="{FF2B5EF4-FFF2-40B4-BE49-F238E27FC236}">
                <a16:creationId xmlns:a16="http://schemas.microsoft.com/office/drawing/2014/main" id="{8769AC56-ED41-4F58-BA2E-349728831995}"/>
              </a:ext>
            </a:extLst>
          </p:cNvPr>
          <p:cNvPicPr>
            <a:picLocks noChangeAspect="1"/>
          </p:cNvPicPr>
          <p:nvPr/>
        </p:nvPicPr>
        <p:blipFill>
          <a:blip r:embed="rId2"/>
          <a:stretch>
            <a:fillRect/>
          </a:stretch>
        </p:blipFill>
        <p:spPr>
          <a:xfrm>
            <a:off x="1228224" y="1890585"/>
            <a:ext cx="10176387" cy="3380014"/>
          </a:xfrm>
          <a:prstGeom prst="rect">
            <a:avLst/>
          </a:prstGeom>
        </p:spPr>
      </p:pic>
    </p:spTree>
    <p:extLst>
      <p:ext uri="{BB962C8B-B14F-4D97-AF65-F5344CB8AC3E}">
        <p14:creationId xmlns:p14="http://schemas.microsoft.com/office/powerpoint/2010/main" val="422881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0019-B8EF-4F47-B107-35FDA9EB92F7}"/>
              </a:ext>
            </a:extLst>
          </p:cNvPr>
          <p:cNvSpPr>
            <a:spLocks noGrp="1"/>
          </p:cNvSpPr>
          <p:nvPr>
            <p:ph type="title"/>
          </p:nvPr>
        </p:nvSpPr>
        <p:spPr/>
        <p:txBody>
          <a:bodyPr>
            <a:normAutofit/>
          </a:bodyPr>
          <a:lstStyle/>
          <a:p>
            <a:r>
              <a:rPr lang="en-US" sz="3600" b="1" i="0" u="none" strike="noStrike" baseline="0" dirty="0"/>
              <a:t>Multiprogramming</a:t>
            </a:r>
            <a:br>
              <a:rPr lang="en-US" sz="3600" b="1" i="0" u="none" strike="noStrike" baseline="0" dirty="0"/>
            </a:br>
            <a:r>
              <a:rPr lang="en-US" sz="2400" dirty="0">
                <a:solidFill>
                  <a:schemeClr val="bg2"/>
                </a:solidFill>
              </a:rPr>
              <a:t>Utilization Histograms</a:t>
            </a:r>
            <a:endParaRPr lang="en-US" dirty="0">
              <a:solidFill>
                <a:schemeClr val="bg2"/>
              </a:solidFill>
            </a:endParaRPr>
          </a:p>
        </p:txBody>
      </p:sp>
      <p:sp>
        <p:nvSpPr>
          <p:cNvPr id="4" name="Slide Number Placeholder 3">
            <a:extLst>
              <a:ext uri="{FF2B5EF4-FFF2-40B4-BE49-F238E27FC236}">
                <a16:creationId xmlns:a16="http://schemas.microsoft.com/office/drawing/2014/main" id="{F0CA630E-351B-4FC4-BD47-914F905266E4}"/>
              </a:ext>
            </a:extLst>
          </p:cNvPr>
          <p:cNvSpPr>
            <a:spLocks noGrp="1"/>
          </p:cNvSpPr>
          <p:nvPr>
            <p:ph type="sldNum" sz="quarter" idx="12"/>
          </p:nvPr>
        </p:nvSpPr>
        <p:spPr/>
        <p:txBody>
          <a:bodyPr/>
          <a:lstStyle/>
          <a:p>
            <a:fld id="{8330CF0F-2992-4812-A2BD-C038BC9AA5D1}" type="slidenum">
              <a:rPr lang="en-US" smtClean="0"/>
              <a:pPr/>
              <a:t>23</a:t>
            </a:fld>
            <a:endParaRPr lang="en-US" dirty="0"/>
          </a:p>
        </p:txBody>
      </p:sp>
      <p:sp>
        <p:nvSpPr>
          <p:cNvPr id="5" name="Date Placeholder 4">
            <a:extLst>
              <a:ext uri="{FF2B5EF4-FFF2-40B4-BE49-F238E27FC236}">
                <a16:creationId xmlns:a16="http://schemas.microsoft.com/office/drawing/2014/main" id="{006A0C5F-3035-41BB-8255-4A619186CBAD}"/>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pic>
        <p:nvPicPr>
          <p:cNvPr id="7" name="Content Placeholder 3" descr="Fig02_06.gif">
            <a:extLst>
              <a:ext uri="{FF2B5EF4-FFF2-40B4-BE49-F238E27FC236}">
                <a16:creationId xmlns:a16="http://schemas.microsoft.com/office/drawing/2014/main" id="{DB49CFDD-536F-4123-AF1A-70E786B2D3E2}"/>
              </a:ext>
            </a:extLst>
          </p:cNvPr>
          <p:cNvPicPr>
            <a:picLocks noChangeAspect="1"/>
          </p:cNvPicPr>
          <p:nvPr/>
        </p:nvPicPr>
        <p:blipFill rotWithShape="1">
          <a:blip r:embed="rId2">
            <a:extLst>
              <a:ext uri="{28A0092B-C50C-407E-A947-70E740481C1C}">
                <a14:useLocalDpi xmlns:a14="http://schemas.microsoft.com/office/drawing/2010/main" val="0"/>
              </a:ext>
            </a:extLst>
          </a:blip>
          <a:srcRect b="4930"/>
          <a:stretch/>
        </p:blipFill>
        <p:spPr>
          <a:xfrm>
            <a:off x="2513239" y="1336628"/>
            <a:ext cx="7165521" cy="5048842"/>
          </a:xfrm>
          <a:prstGeom prst="rect">
            <a:avLst/>
          </a:prstGeom>
        </p:spPr>
      </p:pic>
    </p:spTree>
    <p:extLst>
      <p:ext uri="{BB962C8B-B14F-4D97-AF65-F5344CB8AC3E}">
        <p14:creationId xmlns:p14="http://schemas.microsoft.com/office/powerpoint/2010/main" val="3425889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EA95-D46F-419C-B904-28B652050D31}"/>
              </a:ext>
            </a:extLst>
          </p:cNvPr>
          <p:cNvSpPr>
            <a:spLocks noGrp="1"/>
          </p:cNvSpPr>
          <p:nvPr>
            <p:ph type="title"/>
          </p:nvPr>
        </p:nvSpPr>
        <p:spPr/>
        <p:txBody>
          <a:bodyPr/>
          <a:lstStyle/>
          <a:p>
            <a:r>
              <a:rPr lang="en-US" b="1" dirty="0">
                <a:ln w="1905"/>
                <a:solidFill>
                  <a:schemeClr val="bg2"/>
                </a:solidFill>
                <a:effectLst>
                  <a:innerShdw blurRad="69850" dist="43180" dir="5400000">
                    <a:srgbClr val="000000">
                      <a:alpha val="65000"/>
                    </a:srgbClr>
                  </a:innerShdw>
                </a:effectLst>
              </a:rPr>
              <a:t>Time-Sharing Systems</a:t>
            </a:r>
            <a:endParaRPr lang="en-US" dirty="0">
              <a:solidFill>
                <a:schemeClr val="bg2"/>
              </a:solidFill>
            </a:endParaRPr>
          </a:p>
        </p:txBody>
      </p:sp>
      <p:sp>
        <p:nvSpPr>
          <p:cNvPr id="3" name="Content Placeholder 2">
            <a:extLst>
              <a:ext uri="{FF2B5EF4-FFF2-40B4-BE49-F238E27FC236}">
                <a16:creationId xmlns:a16="http://schemas.microsoft.com/office/drawing/2014/main" id="{29712959-CF9D-4BDD-8A76-2468ACF16242}"/>
              </a:ext>
            </a:extLst>
          </p:cNvPr>
          <p:cNvSpPr>
            <a:spLocks noGrp="1"/>
          </p:cNvSpPr>
          <p:nvPr>
            <p:ph idx="1"/>
          </p:nvPr>
        </p:nvSpPr>
        <p:spPr>
          <a:xfrm>
            <a:off x="965199" y="1505596"/>
            <a:ext cx="10388601" cy="5083992"/>
          </a:xfrm>
        </p:spPr>
        <p:txBody>
          <a:bodyPr>
            <a:normAutofit fontScale="92500" lnSpcReduction="20000"/>
          </a:bodyPr>
          <a:lstStyle/>
          <a:p>
            <a:pPr algn="just"/>
            <a:r>
              <a:rPr lang="en-US" sz="2000" b="0" i="0" u="none" strike="noStrike" baseline="0" dirty="0"/>
              <a:t>With the use of multiprogramming, </a:t>
            </a:r>
            <a:r>
              <a:rPr lang="en-US" sz="2000" b="1" i="0" u="none" strike="noStrike" baseline="0" dirty="0"/>
              <a:t>batch processing </a:t>
            </a:r>
            <a:r>
              <a:rPr lang="en-US" sz="2000" b="0" i="0" u="none" strike="noStrike" baseline="0" dirty="0"/>
              <a:t>can be quite efficient.</a:t>
            </a:r>
          </a:p>
          <a:p>
            <a:pPr algn="just"/>
            <a:r>
              <a:rPr lang="en-US" sz="2000" b="0" i="0" u="none" strike="noStrike" baseline="0" dirty="0"/>
              <a:t>However, for many jobs, it is desirable to provide a mode in which the user interacts directly with the computer.</a:t>
            </a:r>
          </a:p>
          <a:p>
            <a:pPr algn="just"/>
            <a:r>
              <a:rPr lang="en-US" sz="2000" b="0" i="0" u="none" strike="noStrike" baseline="0" dirty="0"/>
              <a:t>So, another line of development was </a:t>
            </a:r>
            <a:r>
              <a:rPr lang="en-US" sz="2000" b="1" i="0" u="none" strike="noStrike" baseline="0" dirty="0">
                <a:solidFill>
                  <a:srgbClr val="FF0000"/>
                </a:solidFill>
              </a:rPr>
              <a:t>general-purpose time sharing</a:t>
            </a:r>
            <a:r>
              <a:rPr lang="en-US" sz="2000" b="0" i="0" u="none" strike="noStrike" baseline="0" dirty="0"/>
              <a:t>.</a:t>
            </a:r>
          </a:p>
          <a:p>
            <a:pPr algn="just"/>
            <a:r>
              <a:rPr lang="en-US" sz="2000" b="0" i="0" u="none" strike="noStrike" baseline="0" dirty="0"/>
              <a:t>The key design objective is </a:t>
            </a:r>
            <a:r>
              <a:rPr lang="en-US" sz="2000" b="1" i="0" u="none" strike="noStrike" baseline="0" dirty="0">
                <a:solidFill>
                  <a:srgbClr val="FF0000"/>
                </a:solidFill>
              </a:rPr>
              <a:t>responsiveness</a:t>
            </a:r>
            <a:r>
              <a:rPr lang="en-US" sz="2000" b="0" i="0" u="none" strike="noStrike" baseline="0" dirty="0"/>
              <a:t> to the individual user and yet, for cost reasons, be able to support many users simultaneously. These goals are compatible because of the relatively slow reaction time of the user. For example, if a typical user needs an average of 2 seconds of processing time per minute, then close to 30 such users should be able to share the same system without noticeable interference.</a:t>
            </a:r>
            <a:endParaRPr lang="en-US" altLang="en-US" sz="2400" dirty="0"/>
          </a:p>
          <a:p>
            <a:pPr algn="just" eaLnBrk="1" hangingPunct="1"/>
            <a:endParaRPr lang="en-US" altLang="en-US" sz="2000" dirty="0"/>
          </a:p>
          <a:p>
            <a:pPr algn="just" eaLnBrk="1" hangingPunct="1"/>
            <a:r>
              <a:rPr lang="en-US" altLang="en-US" sz="2000" dirty="0"/>
              <a:t>A time-sharing system can be used to handle multiple interactive jobs</a:t>
            </a:r>
          </a:p>
          <a:p>
            <a:pPr algn="just" eaLnBrk="1" hangingPunct="1"/>
            <a:r>
              <a:rPr lang="en-US" altLang="en-US" sz="2000" dirty="0"/>
              <a:t>Processor time is shared among multiple users</a:t>
            </a:r>
          </a:p>
          <a:p>
            <a:pPr algn="just" eaLnBrk="1" hangingPunct="1"/>
            <a:r>
              <a:rPr lang="en-US" altLang="en-US" sz="2000" dirty="0"/>
              <a:t>Multiple users simultaneously access the system through terminals, with the OS interleaving the execution of each user program in a short burst or quantum of computation</a:t>
            </a:r>
          </a:p>
          <a:p>
            <a:pPr marL="0" indent="0">
              <a:buNone/>
            </a:pPr>
            <a:endParaRPr lang="en-US" dirty="0"/>
          </a:p>
        </p:txBody>
      </p:sp>
      <p:sp>
        <p:nvSpPr>
          <p:cNvPr id="4" name="Slide Number Placeholder 3">
            <a:extLst>
              <a:ext uri="{FF2B5EF4-FFF2-40B4-BE49-F238E27FC236}">
                <a16:creationId xmlns:a16="http://schemas.microsoft.com/office/drawing/2014/main" id="{6A911ED6-88D3-4E1D-9FD6-0802D5C28FD2}"/>
              </a:ext>
            </a:extLst>
          </p:cNvPr>
          <p:cNvSpPr>
            <a:spLocks noGrp="1"/>
          </p:cNvSpPr>
          <p:nvPr>
            <p:ph type="sldNum" sz="quarter" idx="12"/>
          </p:nvPr>
        </p:nvSpPr>
        <p:spPr/>
        <p:txBody>
          <a:bodyPr/>
          <a:lstStyle/>
          <a:p>
            <a:fld id="{8330CF0F-2992-4812-A2BD-C038BC9AA5D1}" type="slidenum">
              <a:rPr lang="en-US" smtClean="0"/>
              <a:pPr/>
              <a:t>24</a:t>
            </a:fld>
            <a:endParaRPr lang="en-US" dirty="0"/>
          </a:p>
        </p:txBody>
      </p:sp>
      <p:sp>
        <p:nvSpPr>
          <p:cNvPr id="5" name="Date Placeholder 4">
            <a:extLst>
              <a:ext uri="{FF2B5EF4-FFF2-40B4-BE49-F238E27FC236}">
                <a16:creationId xmlns:a16="http://schemas.microsoft.com/office/drawing/2014/main" id="{7226D90A-6639-4A21-B4FE-851789C27D5E}"/>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1981134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FB3F-9ECA-4767-9B70-F1E61C5B610F}"/>
              </a:ext>
            </a:extLst>
          </p:cNvPr>
          <p:cNvSpPr>
            <a:spLocks noGrp="1"/>
          </p:cNvSpPr>
          <p:nvPr>
            <p:ph type="title"/>
          </p:nvPr>
        </p:nvSpPr>
        <p:spPr/>
        <p:txBody>
          <a:bodyPr/>
          <a:lstStyle/>
          <a:p>
            <a:r>
              <a:rPr lang="en-US" sz="3600" b="1" i="0" u="none" strike="noStrike" baseline="0" dirty="0"/>
              <a:t>real-time transaction processing systems</a:t>
            </a:r>
            <a:endParaRPr lang="en-US" dirty="0"/>
          </a:p>
        </p:txBody>
      </p:sp>
      <p:sp>
        <p:nvSpPr>
          <p:cNvPr id="3" name="Content Placeholder 2">
            <a:extLst>
              <a:ext uri="{FF2B5EF4-FFF2-40B4-BE49-F238E27FC236}">
                <a16:creationId xmlns:a16="http://schemas.microsoft.com/office/drawing/2014/main" id="{1CB354E4-151A-4133-A8C1-8E2E2AAE6FA0}"/>
              </a:ext>
            </a:extLst>
          </p:cNvPr>
          <p:cNvSpPr>
            <a:spLocks noGrp="1"/>
          </p:cNvSpPr>
          <p:nvPr>
            <p:ph idx="1"/>
          </p:nvPr>
        </p:nvSpPr>
        <p:spPr/>
        <p:txBody>
          <a:bodyPr>
            <a:normAutofit/>
          </a:bodyPr>
          <a:lstStyle/>
          <a:p>
            <a:pPr algn="just"/>
            <a:r>
              <a:rPr lang="en-US" sz="2400" b="0" i="0" u="none" strike="noStrike" baseline="0" dirty="0"/>
              <a:t>An other important line of development has been real-time transaction processing systems.</a:t>
            </a:r>
          </a:p>
          <a:p>
            <a:pPr algn="just"/>
            <a:r>
              <a:rPr lang="en-US" sz="2400" b="0" i="0" u="none" strike="noStrike" baseline="0" dirty="0"/>
              <a:t>In transaction processing, an interactive mode is essential, a number of users are entering queries or updates against a database. An example is an airline reservation system.</a:t>
            </a:r>
          </a:p>
          <a:p>
            <a:pPr algn="just"/>
            <a:r>
              <a:rPr lang="en-US" sz="2400" b="0" i="0" u="none" strike="noStrike" baseline="0" dirty="0"/>
              <a:t>The </a:t>
            </a:r>
            <a:r>
              <a:rPr lang="en-US" sz="2400" b="0" i="0" u="none" strike="noStrike" baseline="0" dirty="0">
                <a:solidFill>
                  <a:srgbClr val="FF0000"/>
                </a:solidFill>
              </a:rPr>
              <a:t>key difference </a:t>
            </a:r>
            <a:r>
              <a:rPr lang="en-US" sz="2400" b="0" i="0" u="none" strike="noStrike" baseline="0" dirty="0"/>
              <a:t>between the transaction processing system and the time-sharing system is that the former is limited to one or a few applications, whereas users of a time-sharing system can engage in program development, job execution, and the use of various applications. In both cases, system response time is paramount.</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DBBF53B-FB2E-42F4-9988-637CC317AE29}"/>
              </a:ext>
            </a:extLst>
          </p:cNvPr>
          <p:cNvSpPr>
            <a:spLocks noGrp="1"/>
          </p:cNvSpPr>
          <p:nvPr>
            <p:ph type="sldNum" sz="quarter" idx="12"/>
          </p:nvPr>
        </p:nvSpPr>
        <p:spPr/>
        <p:txBody>
          <a:bodyPr/>
          <a:lstStyle/>
          <a:p>
            <a:fld id="{8330CF0F-2992-4812-A2BD-C038BC9AA5D1}" type="slidenum">
              <a:rPr lang="en-US" smtClean="0"/>
              <a:pPr/>
              <a:t>25</a:t>
            </a:fld>
            <a:endParaRPr lang="en-US" dirty="0"/>
          </a:p>
        </p:txBody>
      </p:sp>
      <p:sp>
        <p:nvSpPr>
          <p:cNvPr id="5" name="Date Placeholder 4">
            <a:extLst>
              <a:ext uri="{FF2B5EF4-FFF2-40B4-BE49-F238E27FC236}">
                <a16:creationId xmlns:a16="http://schemas.microsoft.com/office/drawing/2014/main" id="{FD7A73C8-DB0A-4E88-9CB0-D8C1B35E6C1E}"/>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2988580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C5B2-5D40-4017-B636-D6F78BEA577F}"/>
              </a:ext>
            </a:extLst>
          </p:cNvPr>
          <p:cNvSpPr>
            <a:spLocks noGrp="1"/>
          </p:cNvSpPr>
          <p:nvPr>
            <p:ph type="title"/>
          </p:nvPr>
        </p:nvSpPr>
        <p:spPr/>
        <p:txBody>
          <a:bodyPr>
            <a:normAutofit fontScale="90000"/>
          </a:bodyPr>
          <a:lstStyle/>
          <a:p>
            <a:r>
              <a:rPr lang="en-US" sz="3600" b="1" dirty="0">
                <a:ln w="1905"/>
                <a:solidFill>
                  <a:schemeClr val="bg2"/>
                </a:solidFill>
                <a:effectLst>
                  <a:innerShdw blurRad="69850" dist="43180" dir="5400000">
                    <a:srgbClr val="000000">
                      <a:alpha val="65000"/>
                    </a:srgbClr>
                  </a:innerShdw>
                </a:effectLst>
              </a:rPr>
              <a:t>Batch Multiprogramming </a:t>
            </a:r>
            <a:br>
              <a:rPr lang="en-US" sz="3600" b="1" dirty="0">
                <a:ln w="1905"/>
                <a:solidFill>
                  <a:schemeClr val="bg2"/>
                </a:solidFill>
                <a:effectLst>
                  <a:innerShdw blurRad="69850" dist="43180" dir="5400000">
                    <a:srgbClr val="000000">
                      <a:alpha val="65000"/>
                    </a:srgbClr>
                  </a:innerShdw>
                </a:effectLst>
              </a:rPr>
            </a:br>
            <a:r>
              <a:rPr lang="en-US" sz="3600" b="1" dirty="0">
                <a:ln w="1905"/>
                <a:solidFill>
                  <a:schemeClr val="bg2"/>
                </a:solidFill>
                <a:effectLst>
                  <a:innerShdw blurRad="69850" dist="43180" dir="5400000">
                    <a:srgbClr val="000000">
                      <a:alpha val="65000"/>
                    </a:srgbClr>
                  </a:innerShdw>
                </a:effectLst>
              </a:rPr>
              <a:t>vs. Time Sharing</a:t>
            </a:r>
            <a:endParaRPr lang="en-US" dirty="0">
              <a:solidFill>
                <a:schemeClr val="bg2"/>
              </a:solidFill>
            </a:endParaRPr>
          </a:p>
        </p:txBody>
      </p:sp>
      <p:sp>
        <p:nvSpPr>
          <p:cNvPr id="4" name="Slide Number Placeholder 3">
            <a:extLst>
              <a:ext uri="{FF2B5EF4-FFF2-40B4-BE49-F238E27FC236}">
                <a16:creationId xmlns:a16="http://schemas.microsoft.com/office/drawing/2014/main" id="{CD074058-BB1A-4C9B-A4F9-D44C29BA55BC}"/>
              </a:ext>
            </a:extLst>
          </p:cNvPr>
          <p:cNvSpPr>
            <a:spLocks noGrp="1"/>
          </p:cNvSpPr>
          <p:nvPr>
            <p:ph type="sldNum" sz="quarter" idx="12"/>
          </p:nvPr>
        </p:nvSpPr>
        <p:spPr/>
        <p:txBody>
          <a:bodyPr/>
          <a:lstStyle/>
          <a:p>
            <a:fld id="{8330CF0F-2992-4812-A2BD-C038BC9AA5D1}" type="slidenum">
              <a:rPr lang="en-US" smtClean="0"/>
              <a:pPr/>
              <a:t>26</a:t>
            </a:fld>
            <a:endParaRPr lang="en-US" dirty="0"/>
          </a:p>
        </p:txBody>
      </p:sp>
      <p:sp>
        <p:nvSpPr>
          <p:cNvPr id="5" name="Date Placeholder 4">
            <a:extLst>
              <a:ext uri="{FF2B5EF4-FFF2-40B4-BE49-F238E27FC236}">
                <a16:creationId xmlns:a16="http://schemas.microsoft.com/office/drawing/2014/main" id="{FE5D7722-9DED-49A7-B740-6390AE2C0F73}"/>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graphicFrame>
        <p:nvGraphicFramePr>
          <p:cNvPr id="7" name="Object 3">
            <a:extLst>
              <a:ext uri="{FF2B5EF4-FFF2-40B4-BE49-F238E27FC236}">
                <a16:creationId xmlns:a16="http://schemas.microsoft.com/office/drawing/2014/main" id="{8FE260ED-E3E8-46A6-AF52-A617EEEFA0A7}"/>
              </a:ext>
            </a:extLst>
          </p:cNvPr>
          <p:cNvGraphicFramePr>
            <a:graphicFrameLocks noGrp="1" noChangeAspect="1"/>
          </p:cNvGraphicFramePr>
          <p:nvPr>
            <p:ph idx="1"/>
            <p:extLst>
              <p:ext uri="{D42A27DB-BD31-4B8C-83A1-F6EECF244321}">
                <p14:modId xmlns:p14="http://schemas.microsoft.com/office/powerpoint/2010/main" val="997495658"/>
              </p:ext>
            </p:extLst>
          </p:nvPr>
        </p:nvGraphicFramePr>
        <p:xfrm>
          <a:off x="1424113" y="2781077"/>
          <a:ext cx="9470771" cy="2064906"/>
        </p:xfrm>
        <a:graphic>
          <a:graphicData uri="http://schemas.openxmlformats.org/presentationml/2006/ole">
            <mc:AlternateContent xmlns:mc="http://schemas.openxmlformats.org/markup-compatibility/2006">
              <mc:Choice xmlns:v="urn:schemas-microsoft-com:vml" Requires="v">
                <p:oleObj spid="_x0000_s3102" name="Document" r:id="rId3" imgW="6057677" imgH="1320751" progId="">
                  <p:embed/>
                </p:oleObj>
              </mc:Choice>
              <mc:Fallback>
                <p:oleObj name="Document" r:id="rId3" imgW="6057677" imgH="1320751" progId="">
                  <p:embed/>
                  <p:pic>
                    <p:nvPicPr>
                      <p:cNvPr id="66563" name="Object 3">
                        <a:extLst>
                          <a:ext uri="{FF2B5EF4-FFF2-40B4-BE49-F238E27FC236}">
                            <a16:creationId xmlns:a16="http://schemas.microsoft.com/office/drawing/2014/main" id="{4C568B16-F38D-4F4A-95ED-6116229D78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4113" y="2781077"/>
                        <a:ext cx="9470771" cy="206490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39581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3C24-7F37-4017-BD30-DC2D658FC1B7}"/>
              </a:ext>
            </a:extLst>
          </p:cNvPr>
          <p:cNvSpPr>
            <a:spLocks noGrp="1"/>
          </p:cNvSpPr>
          <p:nvPr>
            <p:ph type="title"/>
          </p:nvPr>
        </p:nvSpPr>
        <p:spPr/>
        <p:txBody>
          <a:bodyPr/>
          <a:lstStyle/>
          <a:p>
            <a:r>
              <a:rPr lang="en-NZ" b="1" dirty="0">
                <a:solidFill>
                  <a:schemeClr val="bg2"/>
                </a:solidFill>
              </a:rPr>
              <a:t>Compatible Time-Sharing Systems</a:t>
            </a:r>
            <a:endParaRPr lang="en-US" dirty="0">
              <a:solidFill>
                <a:schemeClr val="bg2"/>
              </a:solidFill>
            </a:endParaRPr>
          </a:p>
        </p:txBody>
      </p:sp>
      <p:sp>
        <p:nvSpPr>
          <p:cNvPr id="3" name="Content Placeholder 2">
            <a:extLst>
              <a:ext uri="{FF2B5EF4-FFF2-40B4-BE49-F238E27FC236}">
                <a16:creationId xmlns:a16="http://schemas.microsoft.com/office/drawing/2014/main" id="{F1600392-FB2E-4D4F-B989-729379DF1A67}"/>
              </a:ext>
            </a:extLst>
          </p:cNvPr>
          <p:cNvSpPr>
            <a:spLocks noGrp="1"/>
          </p:cNvSpPr>
          <p:nvPr>
            <p:ph idx="1"/>
          </p:nvPr>
        </p:nvSpPr>
        <p:spPr>
          <a:xfrm>
            <a:off x="965198" y="1505596"/>
            <a:ext cx="4766131" cy="4940317"/>
          </a:xfrm>
        </p:spPr>
        <p:txBody>
          <a:bodyPr/>
          <a:lstStyle/>
          <a:p>
            <a:pPr marL="0" indent="0" algn="ctr" eaLnBrk="1" hangingPunct="1">
              <a:lnSpc>
                <a:spcPct val="90000"/>
              </a:lnSpc>
              <a:buNone/>
            </a:pPr>
            <a:r>
              <a:rPr lang="en-NZ" altLang="en-US" b="1" dirty="0">
                <a:solidFill>
                  <a:schemeClr val="bg2"/>
                </a:solidFill>
              </a:rPr>
              <a:t>CTTS</a:t>
            </a:r>
          </a:p>
          <a:p>
            <a:pPr algn="just" eaLnBrk="1" hangingPunct="1">
              <a:lnSpc>
                <a:spcPct val="90000"/>
              </a:lnSpc>
            </a:pPr>
            <a:r>
              <a:rPr lang="en-US" sz="1800" dirty="0"/>
              <a:t>Compatible Time-Sharing System (CTTS)</a:t>
            </a:r>
            <a:endParaRPr lang="en-NZ" altLang="en-US" sz="1800" dirty="0"/>
          </a:p>
          <a:p>
            <a:pPr algn="just" eaLnBrk="1" hangingPunct="1">
              <a:lnSpc>
                <a:spcPct val="90000"/>
              </a:lnSpc>
            </a:pPr>
            <a:r>
              <a:rPr lang="en-NZ" altLang="en-US" sz="1800" dirty="0"/>
              <a:t>One of the first time-sharing operating systems</a:t>
            </a:r>
          </a:p>
          <a:p>
            <a:pPr marL="282575" lvl="1" indent="-282575" algn="just">
              <a:lnSpc>
                <a:spcPct val="90000"/>
              </a:lnSpc>
              <a:spcBef>
                <a:spcPts val="1800"/>
              </a:spcBef>
            </a:pPr>
            <a:r>
              <a:rPr lang="en-NZ" altLang="en-US" sz="1800" dirty="0"/>
              <a:t>Developed at MIT by a group known as Project MAC</a:t>
            </a:r>
          </a:p>
          <a:p>
            <a:pPr marL="282575" lvl="1" indent="-282575" algn="just">
              <a:lnSpc>
                <a:spcPct val="90000"/>
              </a:lnSpc>
              <a:spcBef>
                <a:spcPts val="1800"/>
              </a:spcBef>
            </a:pPr>
            <a:r>
              <a:rPr lang="en-NZ" altLang="en-US" sz="1800" dirty="0"/>
              <a:t>Ran on a computer with 32,000     </a:t>
            </a:r>
            <a:r>
              <a:rPr lang="en-NZ" altLang="en-US" sz="1800" i="1" dirty="0"/>
              <a:t>36</a:t>
            </a:r>
            <a:r>
              <a:rPr lang="en-NZ" altLang="en-US" sz="1800" dirty="0"/>
              <a:t>-bit words of main memory, with the resident monitor consuming 5000 of that</a:t>
            </a:r>
          </a:p>
          <a:p>
            <a:pPr marL="282575" lvl="1" indent="-282575" algn="just">
              <a:lnSpc>
                <a:spcPct val="90000"/>
              </a:lnSpc>
              <a:spcBef>
                <a:spcPts val="1800"/>
              </a:spcBef>
            </a:pPr>
            <a:r>
              <a:rPr lang="en-NZ" altLang="en-US" sz="1800" dirty="0"/>
              <a:t>To simplify both the monitor and memory management a program was always loaded to start at the location of the 5000</a:t>
            </a:r>
            <a:r>
              <a:rPr lang="en-NZ" altLang="en-US" sz="1800" baseline="30000" dirty="0"/>
              <a:t>th</a:t>
            </a:r>
            <a:r>
              <a:rPr lang="en-NZ" altLang="en-US" sz="1800" dirty="0"/>
              <a:t> word</a:t>
            </a:r>
          </a:p>
          <a:p>
            <a:pPr marL="0" indent="0">
              <a:buNone/>
            </a:pPr>
            <a:endParaRPr lang="en-US" dirty="0"/>
          </a:p>
        </p:txBody>
      </p:sp>
      <p:sp>
        <p:nvSpPr>
          <p:cNvPr id="4" name="Slide Number Placeholder 3">
            <a:extLst>
              <a:ext uri="{FF2B5EF4-FFF2-40B4-BE49-F238E27FC236}">
                <a16:creationId xmlns:a16="http://schemas.microsoft.com/office/drawing/2014/main" id="{4D369651-0929-4A70-9F17-5EA2F6E00C61}"/>
              </a:ext>
            </a:extLst>
          </p:cNvPr>
          <p:cNvSpPr>
            <a:spLocks noGrp="1"/>
          </p:cNvSpPr>
          <p:nvPr>
            <p:ph type="sldNum" sz="quarter" idx="12"/>
          </p:nvPr>
        </p:nvSpPr>
        <p:spPr/>
        <p:txBody>
          <a:bodyPr/>
          <a:lstStyle/>
          <a:p>
            <a:fld id="{8330CF0F-2992-4812-A2BD-C038BC9AA5D1}" type="slidenum">
              <a:rPr lang="en-US" smtClean="0"/>
              <a:pPr/>
              <a:t>27</a:t>
            </a:fld>
            <a:endParaRPr lang="en-US" dirty="0"/>
          </a:p>
        </p:txBody>
      </p:sp>
      <p:sp>
        <p:nvSpPr>
          <p:cNvPr id="5" name="Date Placeholder 4">
            <a:extLst>
              <a:ext uri="{FF2B5EF4-FFF2-40B4-BE49-F238E27FC236}">
                <a16:creationId xmlns:a16="http://schemas.microsoft.com/office/drawing/2014/main" id="{F85D8DBF-FE27-4FC6-99A9-42CA704E2606}"/>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
        <p:nvSpPr>
          <p:cNvPr id="6" name="Content Placeholder 6">
            <a:extLst>
              <a:ext uri="{FF2B5EF4-FFF2-40B4-BE49-F238E27FC236}">
                <a16:creationId xmlns:a16="http://schemas.microsoft.com/office/drawing/2014/main" id="{F2706707-5928-47B2-84E3-8628B602F321}"/>
              </a:ext>
            </a:extLst>
          </p:cNvPr>
          <p:cNvSpPr txBox="1">
            <a:spLocks/>
          </p:cNvSpPr>
          <p:nvPr/>
        </p:nvSpPr>
        <p:spPr>
          <a:xfrm>
            <a:off x="6159499" y="1505595"/>
            <a:ext cx="5067302" cy="4940317"/>
          </a:xfrm>
          <a:prstGeom prst="rect">
            <a:avLst/>
          </a:prstGeom>
        </p:spPr>
        <p:txBody>
          <a:bodyPr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10000"/>
              </a:lnSpc>
              <a:buNone/>
              <a:defRPr/>
            </a:pPr>
            <a:r>
              <a:rPr lang="en-NZ" sz="4400" b="1" dirty="0">
                <a:solidFill>
                  <a:schemeClr val="bg2"/>
                </a:solidFill>
              </a:rPr>
              <a:t>TIME SLICING</a:t>
            </a:r>
          </a:p>
          <a:p>
            <a:pPr marL="282575" lvl="1" indent="-282575" algn="just">
              <a:spcBef>
                <a:spcPts val="1800"/>
              </a:spcBef>
              <a:defRPr/>
            </a:pPr>
            <a:r>
              <a:rPr lang="en-NZ" sz="3300" dirty="0">
                <a:solidFill>
                  <a:schemeClr val="tx1">
                    <a:lumMod val="85000"/>
                    <a:lumOff val="15000"/>
                  </a:schemeClr>
                </a:solidFill>
              </a:rPr>
              <a:t>System clock generates interrupts at a rate of approximately one every 0.2 seconds</a:t>
            </a:r>
          </a:p>
          <a:p>
            <a:pPr marL="282575" lvl="1" indent="-282575" algn="just">
              <a:spcBef>
                <a:spcPts val="1800"/>
              </a:spcBef>
              <a:defRPr/>
            </a:pPr>
            <a:r>
              <a:rPr lang="en-NZ" sz="3300" dirty="0">
                <a:solidFill>
                  <a:schemeClr val="tx1">
                    <a:lumMod val="85000"/>
                    <a:lumOff val="15000"/>
                  </a:schemeClr>
                </a:solidFill>
              </a:rPr>
              <a:t>At each interrupt OS regained control and could assign processor to another user</a:t>
            </a:r>
          </a:p>
          <a:p>
            <a:pPr marL="282575" lvl="1" indent="-282575" algn="just">
              <a:spcBef>
                <a:spcPts val="1800"/>
              </a:spcBef>
              <a:defRPr/>
            </a:pPr>
            <a:r>
              <a:rPr lang="en-NZ" sz="3300" dirty="0">
                <a:solidFill>
                  <a:schemeClr val="tx1">
                    <a:lumMod val="85000"/>
                    <a:lumOff val="15000"/>
                  </a:schemeClr>
                </a:solidFill>
              </a:rPr>
              <a:t>At regular time intervals the current user would be </a:t>
            </a:r>
            <a:r>
              <a:rPr lang="en-NZ" sz="3300" dirty="0" err="1">
                <a:solidFill>
                  <a:schemeClr val="tx1">
                    <a:lumMod val="85000"/>
                    <a:lumOff val="15000"/>
                  </a:schemeClr>
                </a:solidFill>
              </a:rPr>
              <a:t>preempted</a:t>
            </a:r>
            <a:r>
              <a:rPr lang="en-NZ" sz="3300" dirty="0">
                <a:solidFill>
                  <a:schemeClr val="tx1">
                    <a:lumMod val="85000"/>
                    <a:lumOff val="15000"/>
                  </a:schemeClr>
                </a:solidFill>
              </a:rPr>
              <a:t> and another user loaded in</a:t>
            </a:r>
          </a:p>
          <a:p>
            <a:pPr marL="282575" lvl="1" indent="-282575" algn="just">
              <a:spcBef>
                <a:spcPts val="1800"/>
              </a:spcBef>
              <a:defRPr/>
            </a:pPr>
            <a:r>
              <a:rPr lang="en-NZ" sz="3300" dirty="0">
                <a:solidFill>
                  <a:schemeClr val="tx1">
                    <a:lumMod val="85000"/>
                    <a:lumOff val="15000"/>
                  </a:schemeClr>
                </a:solidFill>
              </a:rPr>
              <a:t>Old user programs and data were written out to disk</a:t>
            </a:r>
          </a:p>
          <a:p>
            <a:pPr marL="282575" lvl="1" indent="-282575" algn="just">
              <a:spcBef>
                <a:spcPts val="1800"/>
              </a:spcBef>
              <a:defRPr/>
            </a:pPr>
            <a:r>
              <a:rPr lang="en-NZ" sz="3300" dirty="0">
                <a:solidFill>
                  <a:schemeClr val="tx1">
                    <a:lumMod val="85000"/>
                    <a:lumOff val="15000"/>
                  </a:schemeClr>
                </a:solidFill>
              </a:rPr>
              <a:t>Old user program code and data were restored in main memory when that program was next given a turn</a:t>
            </a:r>
          </a:p>
          <a:p>
            <a:pPr>
              <a:defRPr/>
            </a:pPr>
            <a:endParaRPr lang="en-US" dirty="0">
              <a:solidFill>
                <a:schemeClr val="tx1">
                  <a:lumMod val="85000"/>
                  <a:lumOff val="15000"/>
                </a:schemeClr>
              </a:solidFill>
            </a:endParaRPr>
          </a:p>
        </p:txBody>
      </p:sp>
    </p:spTree>
    <p:extLst>
      <p:ext uri="{BB962C8B-B14F-4D97-AF65-F5344CB8AC3E}">
        <p14:creationId xmlns:p14="http://schemas.microsoft.com/office/powerpoint/2010/main" val="1517283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FDA9-EAE0-4C86-BB9E-1EBC201254A7}"/>
              </a:ext>
            </a:extLst>
          </p:cNvPr>
          <p:cNvSpPr>
            <a:spLocks noGrp="1"/>
          </p:cNvSpPr>
          <p:nvPr>
            <p:ph type="title"/>
          </p:nvPr>
        </p:nvSpPr>
        <p:spPr/>
        <p:txBody>
          <a:bodyPr/>
          <a:lstStyle/>
          <a:p>
            <a:r>
              <a:rPr lang="en-US" b="1" dirty="0" err="1"/>
              <a:t>Ctts</a:t>
            </a:r>
            <a:r>
              <a:rPr lang="en-US" b="1" dirty="0"/>
              <a:t> </a:t>
            </a:r>
            <a:r>
              <a:rPr lang="en-US" b="1" dirty="0" err="1"/>
              <a:t>eXAMPLE</a:t>
            </a:r>
            <a:endParaRPr lang="en-US" b="1" dirty="0"/>
          </a:p>
        </p:txBody>
      </p:sp>
      <p:pic>
        <p:nvPicPr>
          <p:cNvPr id="6" name="Content Placeholder 5">
            <a:extLst>
              <a:ext uri="{FF2B5EF4-FFF2-40B4-BE49-F238E27FC236}">
                <a16:creationId xmlns:a16="http://schemas.microsoft.com/office/drawing/2014/main" id="{249E3594-369F-4E99-B779-692A81548B8A}"/>
              </a:ext>
            </a:extLst>
          </p:cNvPr>
          <p:cNvPicPr>
            <a:picLocks noGrp="1" noChangeAspect="1"/>
          </p:cNvPicPr>
          <p:nvPr>
            <p:ph idx="1"/>
          </p:nvPr>
        </p:nvPicPr>
        <p:blipFill>
          <a:blip r:embed="rId3"/>
          <a:stretch>
            <a:fillRect/>
          </a:stretch>
        </p:blipFill>
        <p:spPr>
          <a:xfrm>
            <a:off x="1284720" y="1509735"/>
            <a:ext cx="7033494" cy="4702628"/>
          </a:xfrm>
          <a:prstGeom prst="rect">
            <a:avLst/>
          </a:prstGeom>
        </p:spPr>
      </p:pic>
      <p:sp>
        <p:nvSpPr>
          <p:cNvPr id="4" name="Slide Number Placeholder 3">
            <a:extLst>
              <a:ext uri="{FF2B5EF4-FFF2-40B4-BE49-F238E27FC236}">
                <a16:creationId xmlns:a16="http://schemas.microsoft.com/office/drawing/2014/main" id="{5E43B730-5B77-419A-9B25-4F9D33D23E65}"/>
              </a:ext>
            </a:extLst>
          </p:cNvPr>
          <p:cNvSpPr>
            <a:spLocks noGrp="1"/>
          </p:cNvSpPr>
          <p:nvPr>
            <p:ph type="sldNum" sz="quarter" idx="12"/>
          </p:nvPr>
        </p:nvSpPr>
        <p:spPr/>
        <p:txBody>
          <a:bodyPr/>
          <a:lstStyle/>
          <a:p>
            <a:fld id="{8330CF0F-2992-4812-A2BD-C038BC9AA5D1}" type="slidenum">
              <a:rPr lang="en-US" smtClean="0"/>
              <a:pPr/>
              <a:t>28</a:t>
            </a:fld>
            <a:endParaRPr lang="en-US" dirty="0"/>
          </a:p>
        </p:txBody>
      </p:sp>
      <p:sp>
        <p:nvSpPr>
          <p:cNvPr id="5" name="Date Placeholder 4">
            <a:extLst>
              <a:ext uri="{FF2B5EF4-FFF2-40B4-BE49-F238E27FC236}">
                <a16:creationId xmlns:a16="http://schemas.microsoft.com/office/drawing/2014/main" id="{D784BB43-FE84-43FE-9D56-FD0AE1D44D80}"/>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2201195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D42B-2F85-49AE-AC9A-32C8790C78CE}"/>
              </a:ext>
            </a:extLst>
          </p:cNvPr>
          <p:cNvSpPr>
            <a:spLocks noGrp="1"/>
          </p:cNvSpPr>
          <p:nvPr>
            <p:ph type="title"/>
          </p:nvPr>
        </p:nvSpPr>
        <p:spPr/>
        <p:txBody>
          <a:bodyPr/>
          <a:lstStyle/>
          <a:p>
            <a:r>
              <a:rPr lang="en-US" b="1" i="0" u="none" strike="noStrike" baseline="0" dirty="0">
                <a:solidFill>
                  <a:schemeClr val="bg2"/>
                </a:solidFill>
              </a:rPr>
              <a:t>MAJOR ACHIEVEMENTS</a:t>
            </a:r>
            <a:endParaRPr lang="en-US" dirty="0"/>
          </a:p>
        </p:txBody>
      </p:sp>
      <p:sp>
        <p:nvSpPr>
          <p:cNvPr id="3" name="Content Placeholder 2">
            <a:extLst>
              <a:ext uri="{FF2B5EF4-FFF2-40B4-BE49-F238E27FC236}">
                <a16:creationId xmlns:a16="http://schemas.microsoft.com/office/drawing/2014/main" id="{20E8A7C6-8E21-44E1-8959-0DEA75A3E0A7}"/>
              </a:ext>
            </a:extLst>
          </p:cNvPr>
          <p:cNvSpPr>
            <a:spLocks noGrp="1"/>
          </p:cNvSpPr>
          <p:nvPr>
            <p:ph idx="1"/>
          </p:nvPr>
        </p:nvSpPr>
        <p:spPr/>
        <p:txBody>
          <a:bodyPr>
            <a:normAutofit/>
          </a:bodyPr>
          <a:lstStyle/>
          <a:p>
            <a:pPr marL="0" indent="0" algn="just">
              <a:buNone/>
            </a:pPr>
            <a:r>
              <a:rPr lang="en-US" sz="2000" dirty="0"/>
              <a:t>T</a:t>
            </a:r>
            <a:r>
              <a:rPr lang="en-US" sz="2000" b="0" i="0" u="none" strike="noStrike" baseline="0" dirty="0"/>
              <a:t>here have been four major theoretical advances in the development of operating systems:</a:t>
            </a:r>
          </a:p>
          <a:p>
            <a:pPr algn="just"/>
            <a:r>
              <a:rPr lang="en-US" sz="2000" b="1" i="0" u="none" strike="noStrike" baseline="0" dirty="0">
                <a:solidFill>
                  <a:schemeClr val="bg2">
                    <a:lumMod val="75000"/>
                    <a:lumOff val="25000"/>
                  </a:schemeClr>
                </a:solidFill>
              </a:rPr>
              <a:t>Processes</a:t>
            </a:r>
          </a:p>
          <a:p>
            <a:pPr algn="just"/>
            <a:r>
              <a:rPr lang="en-US" sz="2000" b="1" i="0" u="none" strike="noStrike" baseline="0" dirty="0">
                <a:solidFill>
                  <a:schemeClr val="bg2">
                    <a:lumMod val="75000"/>
                    <a:lumOff val="25000"/>
                  </a:schemeClr>
                </a:solidFill>
              </a:rPr>
              <a:t>Memory management</a:t>
            </a:r>
          </a:p>
          <a:p>
            <a:pPr algn="just"/>
            <a:r>
              <a:rPr lang="en-US" sz="2000" b="1" i="0" u="none" strike="noStrike" baseline="0" dirty="0">
                <a:solidFill>
                  <a:schemeClr val="bg2">
                    <a:lumMod val="75000"/>
                    <a:lumOff val="25000"/>
                  </a:schemeClr>
                </a:solidFill>
              </a:rPr>
              <a:t>Information protection and security</a:t>
            </a:r>
          </a:p>
          <a:p>
            <a:pPr algn="just"/>
            <a:r>
              <a:rPr lang="en-US" sz="2000" b="1" i="0" u="none" strike="noStrike" baseline="0" dirty="0">
                <a:solidFill>
                  <a:schemeClr val="bg2">
                    <a:lumMod val="75000"/>
                    <a:lumOff val="25000"/>
                  </a:schemeClr>
                </a:solidFill>
              </a:rPr>
              <a:t>Scheduling and resource management</a:t>
            </a:r>
          </a:p>
          <a:p>
            <a:pPr marL="0" indent="0" algn="just">
              <a:buNone/>
            </a:pPr>
            <a:endParaRPr lang="en-US" sz="2000" dirty="0"/>
          </a:p>
          <a:p>
            <a:pPr marL="0" indent="0" algn="just">
              <a:buNone/>
            </a:pPr>
            <a:r>
              <a:rPr lang="en-US" sz="2000" dirty="0"/>
              <a:t>Taken together, these four areas span many of the key design and implementation issues of modern operating systems.</a:t>
            </a:r>
          </a:p>
        </p:txBody>
      </p:sp>
      <p:sp>
        <p:nvSpPr>
          <p:cNvPr id="4" name="Slide Number Placeholder 3">
            <a:extLst>
              <a:ext uri="{FF2B5EF4-FFF2-40B4-BE49-F238E27FC236}">
                <a16:creationId xmlns:a16="http://schemas.microsoft.com/office/drawing/2014/main" id="{5A46EA4B-0AA3-4189-AC29-310FAF4F7109}"/>
              </a:ext>
            </a:extLst>
          </p:cNvPr>
          <p:cNvSpPr>
            <a:spLocks noGrp="1"/>
          </p:cNvSpPr>
          <p:nvPr>
            <p:ph type="sldNum" sz="quarter" idx="12"/>
          </p:nvPr>
        </p:nvSpPr>
        <p:spPr/>
        <p:txBody>
          <a:bodyPr/>
          <a:lstStyle/>
          <a:p>
            <a:fld id="{8330CF0F-2992-4812-A2BD-C038BC9AA5D1}" type="slidenum">
              <a:rPr lang="en-US" smtClean="0"/>
              <a:pPr/>
              <a:t>29</a:t>
            </a:fld>
            <a:endParaRPr lang="en-US" dirty="0"/>
          </a:p>
        </p:txBody>
      </p:sp>
      <p:sp>
        <p:nvSpPr>
          <p:cNvPr id="5" name="Date Placeholder 4">
            <a:extLst>
              <a:ext uri="{FF2B5EF4-FFF2-40B4-BE49-F238E27FC236}">
                <a16:creationId xmlns:a16="http://schemas.microsoft.com/office/drawing/2014/main" id="{9A716064-DD13-47F3-8C95-2681A8CDF652}"/>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289684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B5BA-DBA1-4451-83B7-BFC142C48A53}"/>
              </a:ext>
            </a:extLst>
          </p:cNvPr>
          <p:cNvSpPr>
            <a:spLocks noGrp="1"/>
          </p:cNvSpPr>
          <p:nvPr>
            <p:ph type="title"/>
          </p:nvPr>
        </p:nvSpPr>
        <p:spPr/>
        <p:txBody>
          <a:bodyPr>
            <a:normAutofit/>
          </a:bodyPr>
          <a:lstStyle/>
          <a:p>
            <a:pPr>
              <a:defRPr/>
            </a:pPr>
            <a:r>
              <a:rPr lang="en-US" sz="2800" b="1" dirty="0">
                <a:solidFill>
                  <a:schemeClr val="bg2"/>
                </a:solidFill>
              </a:rPr>
              <a:t>The Operating System as a User/Computer Interface</a:t>
            </a:r>
          </a:p>
        </p:txBody>
      </p:sp>
      <p:sp>
        <p:nvSpPr>
          <p:cNvPr id="3" name="Content Placeholder 2">
            <a:extLst>
              <a:ext uri="{FF2B5EF4-FFF2-40B4-BE49-F238E27FC236}">
                <a16:creationId xmlns:a16="http://schemas.microsoft.com/office/drawing/2014/main" id="{491F350F-01E5-4AFC-B711-B423E4F4B781}"/>
              </a:ext>
            </a:extLst>
          </p:cNvPr>
          <p:cNvSpPr>
            <a:spLocks noGrp="1"/>
          </p:cNvSpPr>
          <p:nvPr>
            <p:ph idx="1"/>
          </p:nvPr>
        </p:nvSpPr>
        <p:spPr/>
        <p:txBody>
          <a:bodyPr>
            <a:normAutofit fontScale="92500" lnSpcReduction="10000"/>
          </a:bodyPr>
          <a:lstStyle/>
          <a:p>
            <a:pPr algn="just"/>
            <a:r>
              <a:rPr lang="en-US" sz="1800" dirty="0"/>
              <a:t>T</a:t>
            </a:r>
            <a:r>
              <a:rPr lang="en-US" sz="1800" b="0" i="0" u="none" strike="noStrike" baseline="0" dirty="0"/>
              <a:t>he end user generally views a computer system in terms of a set of applications and</a:t>
            </a:r>
            <a:r>
              <a:rPr lang="en-US" sz="1800" dirty="0"/>
              <a:t> </a:t>
            </a:r>
            <a:r>
              <a:rPr lang="en-US" sz="1800" b="0" i="0" u="none" strike="noStrike" baseline="0" dirty="0"/>
              <a:t>is not concerned with the details of computer  hardware.</a:t>
            </a:r>
          </a:p>
          <a:p>
            <a:pPr algn="just"/>
            <a:r>
              <a:rPr lang="en-US" sz="1800" b="0" i="0" u="none" strike="noStrike" baseline="0" dirty="0"/>
              <a:t>Application can be expressed in a programming languages and are developed by an application programmers.</a:t>
            </a:r>
          </a:p>
          <a:p>
            <a:pPr algn="just"/>
            <a:r>
              <a:rPr lang="en-US" sz="1800" b="0" i="0" u="none" strike="noStrike" baseline="0" dirty="0"/>
              <a:t>If one were to develop an application program as a set of machine instructions that is completely responsible for controlling the computer hardware, and it would be a very complex undertaking.</a:t>
            </a:r>
          </a:p>
          <a:p>
            <a:pPr algn="just"/>
            <a:r>
              <a:rPr lang="en-US" sz="1800" b="0" i="0" u="none" strike="noStrike" baseline="0" dirty="0"/>
              <a:t>To ease this chore, a set of system programs is provided. Some of these programs are referred to as utilities, or library programs. These implement frequently used functions that assist in program creation, the management of files, and the control of I/O devices.</a:t>
            </a:r>
          </a:p>
          <a:p>
            <a:pPr algn="just"/>
            <a:r>
              <a:rPr lang="en-US" sz="1800" b="1" i="0" u="none" strike="noStrike" baseline="0" dirty="0">
                <a:solidFill>
                  <a:srgbClr val="FF0000"/>
                </a:solidFill>
              </a:rPr>
              <a:t>A programmer </a:t>
            </a:r>
            <a:r>
              <a:rPr lang="en-US" sz="1800" b="0" i="0" u="none" strike="noStrike" baseline="0" dirty="0"/>
              <a:t>will make use of these facilities in developing an application, and </a:t>
            </a:r>
            <a:r>
              <a:rPr lang="en-US" sz="1800" b="0" i="0" u="none" strike="noStrike" baseline="0" dirty="0">
                <a:solidFill>
                  <a:srgbClr val="FF0000"/>
                </a:solidFill>
              </a:rPr>
              <a:t>the application</a:t>
            </a:r>
            <a:r>
              <a:rPr lang="en-US" sz="1800" b="0" i="0" u="none" strike="noStrike" baseline="0" dirty="0"/>
              <a:t>, while it is running, will invoke the utilities to perform certain functions.</a:t>
            </a:r>
          </a:p>
          <a:p>
            <a:pPr algn="just"/>
            <a:r>
              <a:rPr lang="en-US" sz="1800" b="1" i="0" u="none" strike="noStrike" baseline="0" dirty="0"/>
              <a:t>The most important collection of system programs comprises the OS</a:t>
            </a:r>
            <a:r>
              <a:rPr lang="en-US" sz="1800" b="0" i="0" u="none" strike="noStrike" baseline="0" dirty="0"/>
              <a:t>.</a:t>
            </a:r>
          </a:p>
          <a:p>
            <a:pPr algn="just"/>
            <a:r>
              <a:rPr lang="en-US" sz="1800" b="0" i="0" u="none" strike="noStrike" baseline="0" dirty="0"/>
              <a:t>The OS masks the details of the hardware from the programmer and provides the programmer with a convenient interface for using the system. It acts as mediator, making it easier for the programmer and for application programs to access and use those facilities and services.</a:t>
            </a:r>
            <a:endParaRPr lang="en-US" dirty="0"/>
          </a:p>
        </p:txBody>
      </p:sp>
      <p:sp>
        <p:nvSpPr>
          <p:cNvPr id="4" name="Slide Number Placeholder 3">
            <a:extLst>
              <a:ext uri="{FF2B5EF4-FFF2-40B4-BE49-F238E27FC236}">
                <a16:creationId xmlns:a16="http://schemas.microsoft.com/office/drawing/2014/main" id="{04777DED-86AB-43E1-B45C-83B3546E4537}"/>
              </a:ext>
            </a:extLst>
          </p:cNvPr>
          <p:cNvSpPr>
            <a:spLocks noGrp="1"/>
          </p:cNvSpPr>
          <p:nvPr>
            <p:ph type="sldNum" sz="quarter" idx="12"/>
          </p:nvPr>
        </p:nvSpPr>
        <p:spPr/>
        <p:txBody>
          <a:bodyPr/>
          <a:lstStyle/>
          <a:p>
            <a:fld id="{8330CF0F-2992-4812-A2BD-C038BC9AA5D1}" type="slidenum">
              <a:rPr lang="en-US" smtClean="0"/>
              <a:pPr/>
              <a:t>3</a:t>
            </a:fld>
            <a:endParaRPr lang="en-US" dirty="0"/>
          </a:p>
        </p:txBody>
      </p:sp>
      <p:sp>
        <p:nvSpPr>
          <p:cNvPr id="5" name="Date Placeholder 4">
            <a:extLst>
              <a:ext uri="{FF2B5EF4-FFF2-40B4-BE49-F238E27FC236}">
                <a16:creationId xmlns:a16="http://schemas.microsoft.com/office/drawing/2014/main" id="{CCB59781-CAB4-44B3-A4D1-40338A74DFCC}"/>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pic>
        <p:nvPicPr>
          <p:cNvPr id="8" name="Content Placeholder 3" descr="Fig02_01.gif">
            <a:extLst>
              <a:ext uri="{FF2B5EF4-FFF2-40B4-BE49-F238E27FC236}">
                <a16:creationId xmlns:a16="http://schemas.microsoft.com/office/drawing/2014/main" id="{4019EB22-84DC-40FC-8A71-249539FA3DE2}"/>
              </a:ext>
            </a:extLst>
          </p:cNvPr>
          <p:cNvPicPr>
            <a:picLocks noChangeAspect="1"/>
          </p:cNvPicPr>
          <p:nvPr/>
        </p:nvPicPr>
        <p:blipFill rotWithShape="1">
          <a:blip r:embed="rId2">
            <a:extLst>
              <a:ext uri="{28A0092B-C50C-407E-A947-70E740481C1C}">
                <a14:useLocalDpi xmlns:a14="http://schemas.microsoft.com/office/drawing/2010/main" val="0"/>
              </a:ext>
            </a:extLst>
          </a:blip>
          <a:srcRect b="13812"/>
          <a:stretch/>
        </p:blipFill>
        <p:spPr>
          <a:xfrm>
            <a:off x="8305800" y="1738719"/>
            <a:ext cx="3562351" cy="3380561"/>
          </a:xfrm>
          <a:prstGeom prst="rect">
            <a:avLst/>
          </a:prstGeom>
        </p:spPr>
      </p:pic>
    </p:spTree>
    <p:extLst>
      <p:ext uri="{BB962C8B-B14F-4D97-AF65-F5344CB8AC3E}">
        <p14:creationId xmlns:p14="http://schemas.microsoft.com/office/powerpoint/2010/main" val="2548849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4CA5-ABBE-4053-BD48-D46141880C1E}"/>
              </a:ext>
            </a:extLst>
          </p:cNvPr>
          <p:cNvSpPr>
            <a:spLocks noGrp="1"/>
          </p:cNvSpPr>
          <p:nvPr>
            <p:ph type="title"/>
          </p:nvPr>
        </p:nvSpPr>
        <p:spPr/>
        <p:txBody>
          <a:bodyPr>
            <a:normAutofit/>
          </a:bodyPr>
          <a:lstStyle/>
          <a:p>
            <a:r>
              <a:rPr lang="en-US" sz="3600" b="1" i="0" u="none" strike="noStrike" baseline="0" dirty="0"/>
              <a:t>The Process</a:t>
            </a:r>
            <a:endParaRPr lang="en-US" dirty="0"/>
          </a:p>
        </p:txBody>
      </p:sp>
      <p:sp>
        <p:nvSpPr>
          <p:cNvPr id="3" name="Content Placeholder 2">
            <a:extLst>
              <a:ext uri="{FF2B5EF4-FFF2-40B4-BE49-F238E27FC236}">
                <a16:creationId xmlns:a16="http://schemas.microsoft.com/office/drawing/2014/main" id="{9DEE0C60-785C-4D8C-990A-D39789DAC530}"/>
              </a:ext>
            </a:extLst>
          </p:cNvPr>
          <p:cNvSpPr>
            <a:spLocks noGrp="1"/>
          </p:cNvSpPr>
          <p:nvPr>
            <p:ph idx="1"/>
          </p:nvPr>
        </p:nvSpPr>
        <p:spPr>
          <a:xfrm>
            <a:off x="965199" y="1426464"/>
            <a:ext cx="10388601" cy="5165753"/>
          </a:xfrm>
        </p:spPr>
        <p:txBody>
          <a:bodyPr>
            <a:normAutofit/>
          </a:bodyPr>
          <a:lstStyle/>
          <a:p>
            <a:pPr algn="just"/>
            <a:r>
              <a:rPr lang="en-US" sz="2000" b="0" i="0" u="none" strike="noStrike" baseline="0" dirty="0"/>
              <a:t>Central to the design of operating systems is the concept of </a:t>
            </a:r>
            <a:r>
              <a:rPr lang="en-US" sz="2000" b="1" i="1" u="none" strike="noStrike" baseline="0" dirty="0">
                <a:solidFill>
                  <a:srgbClr val="FF0000"/>
                </a:solidFill>
              </a:rPr>
              <a:t>process</a:t>
            </a:r>
            <a:r>
              <a:rPr lang="en-US" sz="2000" b="0" i="1" u="none" strike="noStrike" baseline="0" dirty="0"/>
              <a:t>.</a:t>
            </a:r>
          </a:p>
          <a:p>
            <a:pPr algn="just"/>
            <a:r>
              <a:rPr lang="en-US" sz="2000" b="0" i="0" u="none" strike="noStrike" baseline="0" dirty="0"/>
              <a:t>It is more general term than </a:t>
            </a:r>
            <a:r>
              <a:rPr lang="en-US" sz="2000" b="0" i="1" u="none" strike="noStrike" baseline="0" dirty="0">
                <a:solidFill>
                  <a:srgbClr val="FF0000"/>
                </a:solidFill>
              </a:rPr>
              <a:t>job</a:t>
            </a:r>
            <a:r>
              <a:rPr lang="en-US" sz="2000" b="0" i="1" u="none" strike="noStrike" baseline="0" dirty="0"/>
              <a:t>. </a:t>
            </a:r>
            <a:r>
              <a:rPr lang="en-US" sz="2000" b="0" i="0" u="none" strike="noStrike" baseline="0" dirty="0"/>
              <a:t>Some of the definitions have been given for the term </a:t>
            </a:r>
            <a:r>
              <a:rPr lang="en-US" sz="2000" b="1" i="1" u="none" strike="noStrike" baseline="0" dirty="0">
                <a:solidFill>
                  <a:srgbClr val="FF0000"/>
                </a:solidFill>
              </a:rPr>
              <a:t>process</a:t>
            </a:r>
            <a:r>
              <a:rPr lang="en-US" sz="2000" b="0" i="1" u="none" strike="noStrike" baseline="0" dirty="0"/>
              <a:t> are:</a:t>
            </a:r>
            <a:endParaRPr lang="en-US" sz="2000" b="0" i="0" u="none" strike="noStrike" baseline="0" dirty="0"/>
          </a:p>
          <a:p>
            <a:pPr marL="858838" algn="just">
              <a:buFont typeface="Courier New" panose="02070309020205020404" pitchFamily="49" charset="0"/>
              <a:buChar char="o"/>
            </a:pPr>
            <a:r>
              <a:rPr lang="en-US" sz="2000" b="1" i="1" u="none" strike="noStrike" baseline="0" dirty="0">
                <a:solidFill>
                  <a:schemeClr val="bg2">
                    <a:lumMod val="75000"/>
                    <a:lumOff val="25000"/>
                  </a:schemeClr>
                </a:solidFill>
              </a:rPr>
              <a:t>A program in execution</a:t>
            </a:r>
          </a:p>
          <a:p>
            <a:pPr marL="858838" algn="just">
              <a:buFont typeface="Courier New" panose="02070309020205020404" pitchFamily="49" charset="0"/>
              <a:buChar char="o"/>
            </a:pPr>
            <a:r>
              <a:rPr lang="en-US" sz="2000" b="1" i="1" u="none" strike="noStrike" baseline="0" dirty="0">
                <a:solidFill>
                  <a:schemeClr val="bg2">
                    <a:lumMod val="75000"/>
                    <a:lumOff val="25000"/>
                  </a:schemeClr>
                </a:solidFill>
              </a:rPr>
              <a:t>An instance of a program running on a computer</a:t>
            </a:r>
          </a:p>
          <a:p>
            <a:pPr marL="858838" algn="just">
              <a:buFont typeface="Courier New" panose="02070309020205020404" pitchFamily="49" charset="0"/>
              <a:buChar char="o"/>
            </a:pPr>
            <a:r>
              <a:rPr lang="en-US" sz="2000" b="1" i="1" u="none" strike="noStrike" baseline="0" dirty="0">
                <a:solidFill>
                  <a:schemeClr val="bg2">
                    <a:lumMod val="75000"/>
                    <a:lumOff val="25000"/>
                  </a:schemeClr>
                </a:solidFill>
              </a:rPr>
              <a:t>The entity that can be assigned to and executed on a processor</a:t>
            </a:r>
          </a:p>
          <a:p>
            <a:pPr marL="858838" algn="just">
              <a:buFont typeface="Courier New" panose="02070309020205020404" pitchFamily="49" charset="0"/>
              <a:buChar char="o"/>
            </a:pPr>
            <a:r>
              <a:rPr lang="en-US" sz="2000" b="1" i="1" u="none" strike="noStrike" baseline="0" dirty="0">
                <a:solidFill>
                  <a:schemeClr val="bg2">
                    <a:lumMod val="75000"/>
                    <a:lumOff val="25000"/>
                  </a:schemeClr>
                </a:solidFill>
              </a:rPr>
              <a:t>A unit of activity characterized by a single sequential thread of execution, a current state, and an associated set of system resources</a:t>
            </a:r>
          </a:p>
          <a:p>
            <a:pPr marL="630238" indent="0" algn="just">
              <a:buNone/>
            </a:pPr>
            <a:endParaRPr lang="en-US" sz="2000" b="1" i="1" u="none" strike="noStrike" baseline="0" dirty="0">
              <a:solidFill>
                <a:schemeClr val="bg2">
                  <a:lumMod val="75000"/>
                  <a:lumOff val="25000"/>
                </a:schemeClr>
              </a:solidFill>
            </a:endParaRPr>
          </a:p>
          <a:p>
            <a:pPr marL="630238" indent="0" algn="just">
              <a:buNone/>
            </a:pPr>
            <a:endParaRPr lang="en-US" sz="2000" b="1" i="1" u="none" strike="noStrike" baseline="0" dirty="0">
              <a:solidFill>
                <a:schemeClr val="bg2">
                  <a:lumMod val="75000"/>
                  <a:lumOff val="25000"/>
                </a:schemeClr>
              </a:solidFill>
            </a:endParaRPr>
          </a:p>
          <a:p>
            <a:pPr algn="just"/>
            <a:r>
              <a:rPr lang="en-US" sz="2100" dirty="0"/>
              <a:t>The concept of process </a:t>
            </a:r>
            <a:r>
              <a:rPr lang="en-US" sz="2000" b="0" i="0" u="none" strike="noStrike" baseline="0" dirty="0"/>
              <a:t>should become clearer as we proceed.</a:t>
            </a:r>
            <a:endParaRPr lang="en-US" sz="2800" dirty="0"/>
          </a:p>
        </p:txBody>
      </p:sp>
      <p:sp>
        <p:nvSpPr>
          <p:cNvPr id="4" name="Slide Number Placeholder 3">
            <a:extLst>
              <a:ext uri="{FF2B5EF4-FFF2-40B4-BE49-F238E27FC236}">
                <a16:creationId xmlns:a16="http://schemas.microsoft.com/office/drawing/2014/main" id="{05D062C9-865C-48EF-84BD-A24FEEEC358A}"/>
              </a:ext>
            </a:extLst>
          </p:cNvPr>
          <p:cNvSpPr>
            <a:spLocks noGrp="1"/>
          </p:cNvSpPr>
          <p:nvPr>
            <p:ph type="sldNum" sz="quarter" idx="12"/>
          </p:nvPr>
        </p:nvSpPr>
        <p:spPr/>
        <p:txBody>
          <a:bodyPr/>
          <a:lstStyle/>
          <a:p>
            <a:fld id="{8330CF0F-2992-4812-A2BD-C038BC9AA5D1}" type="slidenum">
              <a:rPr lang="en-US" smtClean="0"/>
              <a:pPr/>
              <a:t>30</a:t>
            </a:fld>
            <a:endParaRPr lang="en-US" dirty="0"/>
          </a:p>
        </p:txBody>
      </p:sp>
      <p:sp>
        <p:nvSpPr>
          <p:cNvPr id="5" name="Date Placeholder 4">
            <a:extLst>
              <a:ext uri="{FF2B5EF4-FFF2-40B4-BE49-F238E27FC236}">
                <a16:creationId xmlns:a16="http://schemas.microsoft.com/office/drawing/2014/main" id="{C6833373-572E-45C9-9617-60C5535B4C73}"/>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2828017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FA7D-7D8A-423F-9FA2-FE7631A05444}"/>
              </a:ext>
            </a:extLst>
          </p:cNvPr>
          <p:cNvSpPr>
            <a:spLocks noGrp="1"/>
          </p:cNvSpPr>
          <p:nvPr>
            <p:ph type="title"/>
          </p:nvPr>
        </p:nvSpPr>
        <p:spPr/>
        <p:txBody>
          <a:bodyPr/>
          <a:lstStyle/>
          <a:p>
            <a:r>
              <a:rPr lang="en-US" dirty="0"/>
              <a:t>concept of process</a:t>
            </a:r>
          </a:p>
        </p:txBody>
      </p:sp>
      <p:sp>
        <p:nvSpPr>
          <p:cNvPr id="3" name="Content Placeholder 2">
            <a:extLst>
              <a:ext uri="{FF2B5EF4-FFF2-40B4-BE49-F238E27FC236}">
                <a16:creationId xmlns:a16="http://schemas.microsoft.com/office/drawing/2014/main" id="{B17C25E2-FD18-49AF-BD88-C5FC3273DC75}"/>
              </a:ext>
            </a:extLst>
          </p:cNvPr>
          <p:cNvSpPr>
            <a:spLocks noGrp="1"/>
          </p:cNvSpPr>
          <p:nvPr>
            <p:ph idx="1"/>
          </p:nvPr>
        </p:nvSpPr>
        <p:spPr/>
        <p:txBody>
          <a:bodyPr>
            <a:normAutofit lnSpcReduction="10000"/>
          </a:bodyPr>
          <a:lstStyle/>
          <a:p>
            <a:pPr algn="just"/>
            <a:r>
              <a:rPr lang="en-US" sz="1800" b="0" i="0" u="none" strike="noStrike" baseline="0" dirty="0"/>
              <a:t>The concept of the process provides the foundation. We can think of a process as consisting of three components:</a:t>
            </a:r>
          </a:p>
          <a:p>
            <a:pPr algn="just"/>
            <a:r>
              <a:rPr lang="en-US" sz="1800" b="0" i="0" u="none" strike="noStrike" baseline="0" dirty="0"/>
              <a:t>An executable program</a:t>
            </a:r>
          </a:p>
          <a:p>
            <a:pPr algn="just"/>
            <a:r>
              <a:rPr lang="en-US" sz="1800" b="0" i="0" u="none" strike="noStrike" baseline="0" dirty="0"/>
              <a:t>The associated data needed by the program (variables, work space, buffers, etc.)</a:t>
            </a:r>
          </a:p>
          <a:p>
            <a:pPr algn="just"/>
            <a:r>
              <a:rPr lang="en-US" sz="1800" b="0" i="0" u="none" strike="noStrike" baseline="0" dirty="0"/>
              <a:t>The execution context of the program</a:t>
            </a:r>
          </a:p>
          <a:p>
            <a:pPr algn="just"/>
            <a:r>
              <a:rPr lang="en-US" sz="1800" b="0" i="0" u="none" strike="noStrike" baseline="0" dirty="0"/>
              <a:t>The last element, </a:t>
            </a:r>
            <a:r>
              <a:rPr lang="en-US" sz="1800" b="1" i="0" u="none" strike="noStrike" baseline="0" dirty="0"/>
              <a:t>execution context</a:t>
            </a:r>
            <a:r>
              <a:rPr lang="en-US" sz="1800" b="0" i="0" u="none" strike="noStrike" baseline="0" dirty="0"/>
              <a:t>, or </a:t>
            </a:r>
            <a:r>
              <a:rPr lang="en-US" sz="1800" b="1" i="0" u="none" strike="noStrike" baseline="0" dirty="0"/>
              <a:t>process state</a:t>
            </a:r>
            <a:r>
              <a:rPr lang="en-US" sz="1800" b="0" i="0" u="none" strike="noStrike" baseline="0" dirty="0"/>
              <a:t>, is essential, it is the internal data by which the OS is able to supervise and control the process. This internal information is separated from the process, because the OS has information not permitted to the process.</a:t>
            </a:r>
          </a:p>
          <a:p>
            <a:pPr algn="just"/>
            <a:r>
              <a:rPr lang="en-US" sz="1800" b="1" dirty="0">
                <a:solidFill>
                  <a:schemeClr val="bg2">
                    <a:lumMod val="75000"/>
                    <a:lumOff val="25000"/>
                  </a:schemeClr>
                </a:solidFill>
              </a:rPr>
              <a:t>The context includes all of the information that the OS needs to manage the process and that the processor needs to execute the process properly. </a:t>
            </a:r>
            <a:r>
              <a:rPr lang="en-US" sz="1800" b="1" dirty="0"/>
              <a:t>The context includes the contents of the </a:t>
            </a:r>
            <a:r>
              <a:rPr lang="en-US" sz="1800" b="1" dirty="0">
                <a:solidFill>
                  <a:srgbClr val="FF0000"/>
                </a:solidFill>
              </a:rPr>
              <a:t>various processor registers</a:t>
            </a:r>
            <a:r>
              <a:rPr lang="en-US" sz="1800" b="1" dirty="0"/>
              <a:t>, such as the program counter and data registers. It also includes information of use to the OS, such as the </a:t>
            </a:r>
            <a:r>
              <a:rPr lang="en-US" sz="1800" b="1" dirty="0">
                <a:solidFill>
                  <a:srgbClr val="FF0000"/>
                </a:solidFill>
              </a:rPr>
              <a:t>priority of the process</a:t>
            </a:r>
            <a:r>
              <a:rPr lang="en-US" sz="1800" b="1" dirty="0"/>
              <a:t> and whether the process is waiting for the completion of a particular I/O event, </a:t>
            </a:r>
            <a:r>
              <a:rPr lang="en-US" sz="1800" b="1" dirty="0">
                <a:solidFill>
                  <a:srgbClr val="FF0000"/>
                </a:solidFill>
              </a:rPr>
              <a:t>process state</a:t>
            </a:r>
            <a:r>
              <a:rPr lang="en-US" sz="1800" b="1" dirty="0"/>
              <a:t>.</a:t>
            </a:r>
          </a:p>
        </p:txBody>
      </p:sp>
      <p:sp>
        <p:nvSpPr>
          <p:cNvPr id="4" name="Slide Number Placeholder 3">
            <a:extLst>
              <a:ext uri="{FF2B5EF4-FFF2-40B4-BE49-F238E27FC236}">
                <a16:creationId xmlns:a16="http://schemas.microsoft.com/office/drawing/2014/main" id="{B6F80671-604F-43C4-BF53-A82B2B31E005}"/>
              </a:ext>
            </a:extLst>
          </p:cNvPr>
          <p:cNvSpPr>
            <a:spLocks noGrp="1"/>
          </p:cNvSpPr>
          <p:nvPr>
            <p:ph type="sldNum" sz="quarter" idx="12"/>
          </p:nvPr>
        </p:nvSpPr>
        <p:spPr/>
        <p:txBody>
          <a:bodyPr/>
          <a:lstStyle/>
          <a:p>
            <a:fld id="{8330CF0F-2992-4812-A2BD-C038BC9AA5D1}" type="slidenum">
              <a:rPr lang="en-US" smtClean="0"/>
              <a:pPr/>
              <a:t>31</a:t>
            </a:fld>
            <a:endParaRPr lang="en-US" dirty="0"/>
          </a:p>
        </p:txBody>
      </p:sp>
      <p:sp>
        <p:nvSpPr>
          <p:cNvPr id="5" name="Date Placeholder 4">
            <a:extLst>
              <a:ext uri="{FF2B5EF4-FFF2-40B4-BE49-F238E27FC236}">
                <a16:creationId xmlns:a16="http://schemas.microsoft.com/office/drawing/2014/main" id="{367B7376-F8E4-4E8A-A4A7-96188EF290C7}"/>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1658682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4D45-3354-4CA0-9C01-BD8DAF96407C}"/>
              </a:ext>
            </a:extLst>
          </p:cNvPr>
          <p:cNvSpPr>
            <a:spLocks noGrp="1"/>
          </p:cNvSpPr>
          <p:nvPr>
            <p:ph type="title"/>
          </p:nvPr>
        </p:nvSpPr>
        <p:spPr/>
        <p:txBody>
          <a:bodyPr/>
          <a:lstStyle/>
          <a:p>
            <a:r>
              <a:rPr lang="en-US" dirty="0"/>
              <a:t>Typical process implementation</a:t>
            </a:r>
          </a:p>
        </p:txBody>
      </p:sp>
      <p:sp>
        <p:nvSpPr>
          <p:cNvPr id="3" name="Content Placeholder 2">
            <a:extLst>
              <a:ext uri="{FF2B5EF4-FFF2-40B4-BE49-F238E27FC236}">
                <a16:creationId xmlns:a16="http://schemas.microsoft.com/office/drawing/2014/main" id="{91F82493-B3B7-4669-A2C8-8974E47BB28F}"/>
              </a:ext>
            </a:extLst>
          </p:cNvPr>
          <p:cNvSpPr>
            <a:spLocks noGrp="1"/>
          </p:cNvSpPr>
          <p:nvPr>
            <p:ph idx="1"/>
          </p:nvPr>
        </p:nvSpPr>
        <p:spPr>
          <a:xfrm>
            <a:off x="965199" y="1505596"/>
            <a:ext cx="6221985" cy="4940317"/>
          </a:xfrm>
        </p:spPr>
        <p:txBody>
          <a:bodyPr>
            <a:normAutofit/>
          </a:bodyPr>
          <a:lstStyle/>
          <a:p>
            <a:pPr algn="just"/>
            <a:r>
              <a:rPr lang="en-US" sz="1800" b="0" i="0" u="none" strike="noStrike" baseline="0" dirty="0"/>
              <a:t>Example shows how  two processes A and B may be managed.</a:t>
            </a:r>
          </a:p>
          <a:p>
            <a:pPr algn="just"/>
            <a:r>
              <a:rPr lang="en-US" sz="1800" dirty="0"/>
              <a:t>A</a:t>
            </a:r>
            <a:r>
              <a:rPr lang="en-US" sz="1800" b="0" i="0" u="none" strike="noStrike" baseline="0" dirty="0"/>
              <a:t> block of memory is allocated to each process that contains the program, data, and context information. </a:t>
            </a:r>
          </a:p>
          <a:p>
            <a:pPr algn="just"/>
            <a:r>
              <a:rPr lang="en-US" sz="1800" b="0" i="0" u="none" strike="noStrike" baseline="0" dirty="0"/>
              <a:t>Each process is recorded in a process list built and maintained by the OS.</a:t>
            </a:r>
          </a:p>
          <a:p>
            <a:pPr algn="just"/>
            <a:r>
              <a:rPr lang="en-US" sz="1800" b="0" i="0" u="none" strike="noStrike" baseline="0" dirty="0">
                <a:solidFill>
                  <a:srgbClr val="FF0000"/>
                </a:solidFill>
              </a:rPr>
              <a:t>The process list contains one entry for each process</a:t>
            </a:r>
            <a:r>
              <a:rPr lang="en-US" sz="1800" b="0" i="0" u="none" strike="noStrike" baseline="0" dirty="0"/>
              <a:t>, which includes a pointer to the location of the block of memory that contains the process.</a:t>
            </a:r>
          </a:p>
          <a:p>
            <a:pPr algn="just"/>
            <a:r>
              <a:rPr lang="en-US" sz="1800" b="0" i="0" u="none" strike="noStrike" baseline="0" dirty="0"/>
              <a:t>The entry may also include part or all of the execution context of the process. The remainder of the execution context is stored elsewhere, perhaps with the process itself (as indicated in Figure) or frequently in a separate region of memory.</a:t>
            </a:r>
          </a:p>
        </p:txBody>
      </p:sp>
      <p:sp>
        <p:nvSpPr>
          <p:cNvPr id="4" name="Slide Number Placeholder 3">
            <a:extLst>
              <a:ext uri="{FF2B5EF4-FFF2-40B4-BE49-F238E27FC236}">
                <a16:creationId xmlns:a16="http://schemas.microsoft.com/office/drawing/2014/main" id="{9623E63C-F7DD-4789-AFC4-3F5EA38E114B}"/>
              </a:ext>
            </a:extLst>
          </p:cNvPr>
          <p:cNvSpPr>
            <a:spLocks noGrp="1"/>
          </p:cNvSpPr>
          <p:nvPr>
            <p:ph type="sldNum" sz="quarter" idx="12"/>
          </p:nvPr>
        </p:nvSpPr>
        <p:spPr/>
        <p:txBody>
          <a:bodyPr/>
          <a:lstStyle/>
          <a:p>
            <a:fld id="{8330CF0F-2992-4812-A2BD-C038BC9AA5D1}" type="slidenum">
              <a:rPr lang="en-US" smtClean="0"/>
              <a:pPr/>
              <a:t>32</a:t>
            </a:fld>
            <a:endParaRPr lang="en-US" dirty="0"/>
          </a:p>
        </p:txBody>
      </p:sp>
      <p:sp>
        <p:nvSpPr>
          <p:cNvPr id="5" name="Date Placeholder 4">
            <a:extLst>
              <a:ext uri="{FF2B5EF4-FFF2-40B4-BE49-F238E27FC236}">
                <a16:creationId xmlns:a16="http://schemas.microsoft.com/office/drawing/2014/main" id="{5C03A13C-FD74-44FC-A8BF-F3C0CEB5DF61}"/>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pic>
        <p:nvPicPr>
          <p:cNvPr id="6" name="Picture 5">
            <a:extLst>
              <a:ext uri="{FF2B5EF4-FFF2-40B4-BE49-F238E27FC236}">
                <a16:creationId xmlns:a16="http://schemas.microsoft.com/office/drawing/2014/main" id="{DA87D34E-1F91-45E3-8F50-C8FBC676535B}"/>
              </a:ext>
            </a:extLst>
          </p:cNvPr>
          <p:cNvPicPr>
            <a:picLocks noChangeAspect="1"/>
          </p:cNvPicPr>
          <p:nvPr/>
        </p:nvPicPr>
        <p:blipFill>
          <a:blip r:embed="rId2"/>
          <a:stretch>
            <a:fillRect/>
          </a:stretch>
        </p:blipFill>
        <p:spPr>
          <a:xfrm>
            <a:off x="7571716" y="1505596"/>
            <a:ext cx="3782084" cy="4940317"/>
          </a:xfrm>
          <a:prstGeom prst="rect">
            <a:avLst/>
          </a:prstGeom>
        </p:spPr>
      </p:pic>
    </p:spTree>
    <p:extLst>
      <p:ext uri="{BB962C8B-B14F-4D97-AF65-F5344CB8AC3E}">
        <p14:creationId xmlns:p14="http://schemas.microsoft.com/office/powerpoint/2010/main" val="4181474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EE30-80FB-463C-8BA0-0D4F942DD42B}"/>
              </a:ext>
            </a:extLst>
          </p:cNvPr>
          <p:cNvSpPr>
            <a:spLocks noGrp="1"/>
          </p:cNvSpPr>
          <p:nvPr>
            <p:ph type="title"/>
          </p:nvPr>
        </p:nvSpPr>
        <p:spPr/>
        <p:txBody>
          <a:bodyPr/>
          <a:lstStyle/>
          <a:p>
            <a:r>
              <a:rPr lang="en-US" b="1" dirty="0"/>
              <a:t>Typical process implementation</a:t>
            </a:r>
          </a:p>
        </p:txBody>
      </p:sp>
      <p:sp>
        <p:nvSpPr>
          <p:cNvPr id="3" name="Content Placeholder 2">
            <a:extLst>
              <a:ext uri="{FF2B5EF4-FFF2-40B4-BE49-F238E27FC236}">
                <a16:creationId xmlns:a16="http://schemas.microsoft.com/office/drawing/2014/main" id="{C772490E-141A-4627-B847-4ED440056305}"/>
              </a:ext>
            </a:extLst>
          </p:cNvPr>
          <p:cNvSpPr>
            <a:spLocks noGrp="1"/>
          </p:cNvSpPr>
          <p:nvPr>
            <p:ph idx="1"/>
          </p:nvPr>
        </p:nvSpPr>
        <p:spPr>
          <a:xfrm>
            <a:off x="965200" y="1281162"/>
            <a:ext cx="6657328" cy="5182136"/>
          </a:xfrm>
        </p:spPr>
        <p:txBody>
          <a:bodyPr>
            <a:noAutofit/>
          </a:bodyPr>
          <a:lstStyle/>
          <a:p>
            <a:pPr algn="just"/>
            <a:r>
              <a:rPr lang="en-US" sz="1800" dirty="0"/>
              <a:t>The </a:t>
            </a:r>
            <a:r>
              <a:rPr lang="en-US" sz="1800" dirty="0">
                <a:solidFill>
                  <a:srgbClr val="FF0000"/>
                </a:solidFill>
              </a:rPr>
              <a:t>process index register contains the index into the process list </a:t>
            </a:r>
            <a:r>
              <a:rPr lang="en-US" sz="1800" dirty="0"/>
              <a:t>of the process currently controlling the processor.</a:t>
            </a:r>
          </a:p>
          <a:p>
            <a:pPr algn="just"/>
            <a:r>
              <a:rPr lang="en-US" sz="1800" dirty="0"/>
              <a:t>The program counter points to the next instruction in that process to be executed. </a:t>
            </a:r>
          </a:p>
          <a:p>
            <a:pPr algn="just"/>
            <a:r>
              <a:rPr lang="en-US" sz="1800" dirty="0"/>
              <a:t>The </a:t>
            </a:r>
            <a:r>
              <a:rPr lang="en-US" sz="1800" dirty="0">
                <a:solidFill>
                  <a:srgbClr val="FF0000"/>
                </a:solidFill>
              </a:rPr>
              <a:t>base and limit registers</a:t>
            </a:r>
            <a:r>
              <a:rPr lang="en-US" sz="1800" dirty="0"/>
              <a:t> define the memory occupied by the process as </a:t>
            </a:r>
            <a:r>
              <a:rPr lang="en-US" sz="1800" dirty="0">
                <a:solidFill>
                  <a:srgbClr val="FF0000"/>
                </a:solidFill>
              </a:rPr>
              <a:t>starting address and the size</a:t>
            </a:r>
            <a:r>
              <a:rPr lang="en-US" sz="1800" dirty="0"/>
              <a:t>.</a:t>
            </a:r>
          </a:p>
          <a:p>
            <a:pPr algn="just"/>
            <a:r>
              <a:rPr lang="en-US" sz="1800" dirty="0"/>
              <a:t>The program counter and all data references are interpreted relative to the base register and must not exceed the value in the limit register. This </a:t>
            </a:r>
            <a:r>
              <a:rPr lang="en-US" sz="1800" dirty="0">
                <a:solidFill>
                  <a:srgbClr val="FF0000"/>
                </a:solidFill>
              </a:rPr>
              <a:t>prevents </a:t>
            </a:r>
            <a:r>
              <a:rPr lang="en-US" sz="1800" dirty="0" err="1">
                <a:solidFill>
                  <a:srgbClr val="FF0000"/>
                </a:solidFill>
              </a:rPr>
              <a:t>interprocess</a:t>
            </a:r>
            <a:r>
              <a:rPr lang="en-US" sz="1800" dirty="0">
                <a:solidFill>
                  <a:srgbClr val="FF0000"/>
                </a:solidFill>
              </a:rPr>
              <a:t> interference</a:t>
            </a:r>
            <a:r>
              <a:rPr lang="en-US" sz="1800" dirty="0"/>
              <a:t>.</a:t>
            </a:r>
          </a:p>
          <a:p>
            <a:pPr algn="just"/>
            <a:r>
              <a:rPr lang="en-US" sz="1800" dirty="0"/>
              <a:t>Process index register indicates that process B is executing.</a:t>
            </a:r>
          </a:p>
          <a:p>
            <a:pPr algn="just"/>
            <a:r>
              <a:rPr lang="en-US" sz="1800" dirty="0"/>
              <a:t>Process A was previously executing but has been temporarily interrupted. The contents of all the registers at the moment of A’s interruption were recorded in its execution context. Later, the OS can perform a process switch and resume execution of process A.</a:t>
            </a:r>
          </a:p>
        </p:txBody>
      </p:sp>
      <p:sp>
        <p:nvSpPr>
          <p:cNvPr id="4" name="Slide Number Placeholder 3">
            <a:extLst>
              <a:ext uri="{FF2B5EF4-FFF2-40B4-BE49-F238E27FC236}">
                <a16:creationId xmlns:a16="http://schemas.microsoft.com/office/drawing/2014/main" id="{5D485FD9-6956-4A01-B646-FD52CC9AC063}"/>
              </a:ext>
            </a:extLst>
          </p:cNvPr>
          <p:cNvSpPr>
            <a:spLocks noGrp="1"/>
          </p:cNvSpPr>
          <p:nvPr>
            <p:ph type="sldNum" sz="quarter" idx="12"/>
          </p:nvPr>
        </p:nvSpPr>
        <p:spPr/>
        <p:txBody>
          <a:bodyPr/>
          <a:lstStyle/>
          <a:p>
            <a:fld id="{8330CF0F-2992-4812-A2BD-C038BC9AA5D1}" type="slidenum">
              <a:rPr lang="en-US" smtClean="0"/>
              <a:pPr/>
              <a:t>33</a:t>
            </a:fld>
            <a:endParaRPr lang="en-US" dirty="0"/>
          </a:p>
        </p:txBody>
      </p:sp>
      <p:sp>
        <p:nvSpPr>
          <p:cNvPr id="5" name="Date Placeholder 4">
            <a:extLst>
              <a:ext uri="{FF2B5EF4-FFF2-40B4-BE49-F238E27FC236}">
                <a16:creationId xmlns:a16="http://schemas.microsoft.com/office/drawing/2014/main" id="{740E35D1-5203-411B-B9B9-2EA985630178}"/>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pic>
        <p:nvPicPr>
          <p:cNvPr id="7" name="Picture 6">
            <a:extLst>
              <a:ext uri="{FF2B5EF4-FFF2-40B4-BE49-F238E27FC236}">
                <a16:creationId xmlns:a16="http://schemas.microsoft.com/office/drawing/2014/main" id="{7C22F84E-BEE4-46EF-A94C-D254F4F9EAEA}"/>
              </a:ext>
            </a:extLst>
          </p:cNvPr>
          <p:cNvPicPr>
            <a:picLocks noChangeAspect="1"/>
          </p:cNvPicPr>
          <p:nvPr/>
        </p:nvPicPr>
        <p:blipFill>
          <a:blip r:embed="rId2"/>
          <a:stretch>
            <a:fillRect/>
          </a:stretch>
        </p:blipFill>
        <p:spPr>
          <a:xfrm>
            <a:off x="7622527" y="1374328"/>
            <a:ext cx="3782084" cy="4940317"/>
          </a:xfrm>
          <a:prstGeom prst="rect">
            <a:avLst/>
          </a:prstGeom>
        </p:spPr>
      </p:pic>
    </p:spTree>
    <p:extLst>
      <p:ext uri="{BB962C8B-B14F-4D97-AF65-F5344CB8AC3E}">
        <p14:creationId xmlns:p14="http://schemas.microsoft.com/office/powerpoint/2010/main" val="2911728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F384-A4E8-4126-919A-5E302D75E873}"/>
              </a:ext>
            </a:extLst>
          </p:cNvPr>
          <p:cNvSpPr>
            <a:spLocks noGrp="1"/>
          </p:cNvSpPr>
          <p:nvPr>
            <p:ph type="title"/>
          </p:nvPr>
        </p:nvSpPr>
        <p:spPr/>
        <p:txBody>
          <a:bodyPr/>
          <a:lstStyle/>
          <a:p>
            <a:r>
              <a:rPr lang="en-US" b="1" dirty="0"/>
              <a:t>Typical process implementation</a:t>
            </a:r>
            <a:endParaRPr lang="en-US" dirty="0"/>
          </a:p>
        </p:txBody>
      </p:sp>
      <p:sp>
        <p:nvSpPr>
          <p:cNvPr id="3" name="Content Placeholder 2">
            <a:extLst>
              <a:ext uri="{FF2B5EF4-FFF2-40B4-BE49-F238E27FC236}">
                <a16:creationId xmlns:a16="http://schemas.microsoft.com/office/drawing/2014/main" id="{36441794-6F27-4EDF-8671-F6903CA059C8}"/>
              </a:ext>
            </a:extLst>
          </p:cNvPr>
          <p:cNvSpPr>
            <a:spLocks noGrp="1"/>
          </p:cNvSpPr>
          <p:nvPr>
            <p:ph idx="1"/>
          </p:nvPr>
        </p:nvSpPr>
        <p:spPr/>
        <p:txBody>
          <a:bodyPr/>
          <a:lstStyle/>
          <a:p>
            <a:pPr algn="just"/>
            <a:r>
              <a:rPr lang="en-US" sz="2400" dirty="0"/>
              <a:t>Thus, the process is realized as a data structure. This structure allows the development of powerful techniques for ensuring coordination and cooperation among processes.</a:t>
            </a:r>
          </a:p>
          <a:p>
            <a:pPr algn="just"/>
            <a:endParaRPr lang="en-US" sz="2400" dirty="0"/>
          </a:p>
          <a:p>
            <a:pPr algn="just"/>
            <a:r>
              <a:rPr lang="en-US" sz="2400" dirty="0"/>
              <a:t>New features can be designed and incorporated into the OS (e.g., priority) by expanding the context to include any new information needed to support the feature.</a:t>
            </a:r>
          </a:p>
          <a:p>
            <a:endParaRPr lang="en-US" dirty="0"/>
          </a:p>
        </p:txBody>
      </p:sp>
      <p:sp>
        <p:nvSpPr>
          <p:cNvPr id="4" name="Slide Number Placeholder 3">
            <a:extLst>
              <a:ext uri="{FF2B5EF4-FFF2-40B4-BE49-F238E27FC236}">
                <a16:creationId xmlns:a16="http://schemas.microsoft.com/office/drawing/2014/main" id="{E6ABE934-6F05-459F-9B0D-A93FFCA715CF}"/>
              </a:ext>
            </a:extLst>
          </p:cNvPr>
          <p:cNvSpPr>
            <a:spLocks noGrp="1"/>
          </p:cNvSpPr>
          <p:nvPr>
            <p:ph type="sldNum" sz="quarter" idx="12"/>
          </p:nvPr>
        </p:nvSpPr>
        <p:spPr/>
        <p:txBody>
          <a:bodyPr/>
          <a:lstStyle/>
          <a:p>
            <a:fld id="{8330CF0F-2992-4812-A2BD-C038BC9AA5D1}" type="slidenum">
              <a:rPr lang="en-US" smtClean="0"/>
              <a:pPr/>
              <a:t>34</a:t>
            </a:fld>
            <a:endParaRPr lang="en-US" dirty="0"/>
          </a:p>
        </p:txBody>
      </p:sp>
      <p:sp>
        <p:nvSpPr>
          <p:cNvPr id="5" name="Date Placeholder 4">
            <a:extLst>
              <a:ext uri="{FF2B5EF4-FFF2-40B4-BE49-F238E27FC236}">
                <a16:creationId xmlns:a16="http://schemas.microsoft.com/office/drawing/2014/main" id="{CCD0EEB5-AD22-4670-A70B-DBCE302ED04E}"/>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1756355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834B-C187-4ACE-80F5-E51936BF63FC}"/>
              </a:ext>
            </a:extLst>
          </p:cNvPr>
          <p:cNvSpPr>
            <a:spLocks noGrp="1"/>
          </p:cNvSpPr>
          <p:nvPr>
            <p:ph type="title"/>
          </p:nvPr>
        </p:nvSpPr>
        <p:spPr/>
        <p:txBody>
          <a:bodyPr>
            <a:normAutofit fontScale="90000"/>
          </a:bodyPr>
          <a:lstStyle/>
          <a:p>
            <a:r>
              <a:rPr lang="en-US" b="1" i="0" u="none" strike="noStrike" baseline="0" dirty="0">
                <a:latin typeface="+mn-lt"/>
              </a:rPr>
              <a:t>Key Elements of an Operating System for multiprogramming</a:t>
            </a:r>
            <a:endParaRPr lang="en-US" sz="6000" dirty="0">
              <a:latin typeface="+mn-lt"/>
            </a:endParaRPr>
          </a:p>
        </p:txBody>
      </p:sp>
      <p:pic>
        <p:nvPicPr>
          <p:cNvPr id="6" name="Content Placeholder 5">
            <a:extLst>
              <a:ext uri="{FF2B5EF4-FFF2-40B4-BE49-F238E27FC236}">
                <a16:creationId xmlns:a16="http://schemas.microsoft.com/office/drawing/2014/main" id="{A8EDD778-1298-44A0-8817-EE01B6D203E6}"/>
              </a:ext>
            </a:extLst>
          </p:cNvPr>
          <p:cNvPicPr>
            <a:picLocks noGrp="1" noChangeAspect="1"/>
          </p:cNvPicPr>
          <p:nvPr>
            <p:ph idx="1"/>
          </p:nvPr>
        </p:nvPicPr>
        <p:blipFill>
          <a:blip r:embed="rId2"/>
          <a:stretch>
            <a:fillRect/>
          </a:stretch>
        </p:blipFill>
        <p:spPr>
          <a:xfrm>
            <a:off x="2946221" y="1504950"/>
            <a:ext cx="6426558" cy="4940300"/>
          </a:xfrm>
          <a:prstGeom prst="rect">
            <a:avLst/>
          </a:prstGeom>
        </p:spPr>
      </p:pic>
      <p:sp>
        <p:nvSpPr>
          <p:cNvPr id="4" name="Slide Number Placeholder 3">
            <a:extLst>
              <a:ext uri="{FF2B5EF4-FFF2-40B4-BE49-F238E27FC236}">
                <a16:creationId xmlns:a16="http://schemas.microsoft.com/office/drawing/2014/main" id="{FC352A75-2CD2-466C-AE57-C29F87953240}"/>
              </a:ext>
            </a:extLst>
          </p:cNvPr>
          <p:cNvSpPr>
            <a:spLocks noGrp="1"/>
          </p:cNvSpPr>
          <p:nvPr>
            <p:ph type="sldNum" sz="quarter" idx="12"/>
          </p:nvPr>
        </p:nvSpPr>
        <p:spPr/>
        <p:txBody>
          <a:bodyPr/>
          <a:lstStyle/>
          <a:p>
            <a:fld id="{8330CF0F-2992-4812-A2BD-C038BC9AA5D1}" type="slidenum">
              <a:rPr lang="en-US" smtClean="0"/>
              <a:pPr/>
              <a:t>35</a:t>
            </a:fld>
            <a:endParaRPr lang="en-US" dirty="0"/>
          </a:p>
        </p:txBody>
      </p:sp>
      <p:sp>
        <p:nvSpPr>
          <p:cNvPr id="5" name="Date Placeholder 4">
            <a:extLst>
              <a:ext uri="{FF2B5EF4-FFF2-40B4-BE49-F238E27FC236}">
                <a16:creationId xmlns:a16="http://schemas.microsoft.com/office/drawing/2014/main" id="{F218E610-7C2F-474C-B614-6D98DAAAE705}"/>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398992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D78E3-52C1-439C-A2C5-A45546A89A06}"/>
              </a:ext>
            </a:extLst>
          </p:cNvPr>
          <p:cNvSpPr>
            <a:spLocks noGrp="1"/>
          </p:cNvSpPr>
          <p:nvPr>
            <p:ph type="title"/>
          </p:nvPr>
        </p:nvSpPr>
        <p:spPr/>
        <p:txBody>
          <a:bodyPr>
            <a:normAutofit/>
          </a:bodyPr>
          <a:lstStyle/>
          <a:p>
            <a:r>
              <a:rPr lang="en-US" sz="2400" b="1" i="0" u="none" strike="noStrike" baseline="0" dirty="0"/>
              <a:t>Operating System services</a:t>
            </a:r>
            <a:endParaRPr lang="en-US" sz="2400" b="1" dirty="0"/>
          </a:p>
        </p:txBody>
      </p:sp>
      <p:sp>
        <p:nvSpPr>
          <p:cNvPr id="3" name="Content Placeholder 2">
            <a:extLst>
              <a:ext uri="{FF2B5EF4-FFF2-40B4-BE49-F238E27FC236}">
                <a16:creationId xmlns:a16="http://schemas.microsoft.com/office/drawing/2014/main" id="{64D62AA0-9423-447B-9F87-9C444EB2DFC5}"/>
              </a:ext>
            </a:extLst>
          </p:cNvPr>
          <p:cNvSpPr>
            <a:spLocks noGrp="1"/>
          </p:cNvSpPr>
          <p:nvPr>
            <p:ph idx="1"/>
          </p:nvPr>
        </p:nvSpPr>
        <p:spPr>
          <a:xfrm>
            <a:off x="965199" y="1273630"/>
            <a:ext cx="10439412" cy="5172284"/>
          </a:xfrm>
        </p:spPr>
        <p:txBody>
          <a:bodyPr>
            <a:normAutofit fontScale="85000" lnSpcReduction="10000"/>
          </a:bodyPr>
          <a:lstStyle/>
          <a:p>
            <a:pPr algn="just"/>
            <a:r>
              <a:rPr lang="en-US" altLang="en-US" sz="2000" dirty="0"/>
              <a:t>Operating systems provide an environment for execution of programs and services to programs and users</a:t>
            </a:r>
          </a:p>
          <a:p>
            <a:pPr algn="just"/>
            <a:r>
              <a:rPr lang="en-US" sz="2000" b="0" i="0" u="none" strike="noStrike" baseline="0" dirty="0"/>
              <a:t>OS typically provides services in the following areas:</a:t>
            </a:r>
          </a:p>
          <a:p>
            <a:pPr algn="just"/>
            <a:r>
              <a:rPr lang="en-US" altLang="en-US" b="1" dirty="0">
                <a:solidFill>
                  <a:schemeClr val="bg2">
                    <a:lumMod val="75000"/>
                    <a:lumOff val="25000"/>
                  </a:schemeClr>
                </a:solidFill>
              </a:rPr>
              <a:t>User interface</a:t>
            </a:r>
          </a:p>
          <a:p>
            <a:pPr algn="just"/>
            <a:r>
              <a:rPr lang="en-US" b="1" i="0" u="none" strike="noStrike" baseline="0" dirty="0">
                <a:solidFill>
                  <a:schemeClr val="bg2">
                    <a:lumMod val="75000"/>
                    <a:lumOff val="25000"/>
                  </a:schemeClr>
                </a:solidFill>
              </a:rPr>
              <a:t>Program development</a:t>
            </a:r>
          </a:p>
          <a:p>
            <a:pPr algn="just"/>
            <a:r>
              <a:rPr lang="en-US" b="1" i="0" u="none" strike="noStrike" baseline="0" dirty="0">
                <a:solidFill>
                  <a:schemeClr val="bg2">
                    <a:lumMod val="75000"/>
                    <a:lumOff val="25000"/>
                  </a:schemeClr>
                </a:solidFill>
              </a:rPr>
              <a:t>Program execution</a:t>
            </a:r>
          </a:p>
          <a:p>
            <a:pPr algn="just"/>
            <a:r>
              <a:rPr lang="en-US" b="1" i="0" u="none" strike="noStrike" baseline="0" dirty="0">
                <a:solidFill>
                  <a:schemeClr val="bg2">
                    <a:lumMod val="75000"/>
                    <a:lumOff val="25000"/>
                  </a:schemeClr>
                </a:solidFill>
              </a:rPr>
              <a:t>Access to I/O devices</a:t>
            </a:r>
          </a:p>
          <a:p>
            <a:pPr algn="just"/>
            <a:r>
              <a:rPr lang="en-US" b="1" i="0" u="none" strike="noStrike" baseline="0" dirty="0">
                <a:solidFill>
                  <a:schemeClr val="bg2">
                    <a:lumMod val="75000"/>
                    <a:lumOff val="25000"/>
                  </a:schemeClr>
                </a:solidFill>
              </a:rPr>
              <a:t>Controlled access to files</a:t>
            </a:r>
          </a:p>
          <a:p>
            <a:pPr algn="just"/>
            <a:r>
              <a:rPr lang="en-US" altLang="en-US" b="1" dirty="0">
                <a:solidFill>
                  <a:schemeClr val="bg2">
                    <a:lumMod val="75000"/>
                    <a:lumOff val="25000"/>
                  </a:schemeClr>
                </a:solidFill>
              </a:rPr>
              <a:t>System access</a:t>
            </a:r>
          </a:p>
          <a:p>
            <a:pPr algn="just"/>
            <a:r>
              <a:rPr lang="en-US" altLang="en-US" b="1" dirty="0">
                <a:solidFill>
                  <a:schemeClr val="bg2">
                    <a:lumMod val="75000"/>
                    <a:lumOff val="25000"/>
                  </a:schemeClr>
                </a:solidFill>
              </a:rPr>
              <a:t>Error detection and response</a:t>
            </a:r>
          </a:p>
          <a:p>
            <a:pPr algn="just"/>
            <a:r>
              <a:rPr lang="en-US" altLang="en-US" b="1" dirty="0">
                <a:solidFill>
                  <a:schemeClr val="bg2">
                    <a:lumMod val="75000"/>
                    <a:lumOff val="25000"/>
                  </a:schemeClr>
                </a:solidFill>
              </a:rPr>
              <a:t>Communication</a:t>
            </a:r>
          </a:p>
          <a:p>
            <a:pPr algn="just"/>
            <a:r>
              <a:rPr lang="en-US" altLang="en-US" b="1" dirty="0">
                <a:solidFill>
                  <a:schemeClr val="bg2">
                    <a:lumMod val="75000"/>
                    <a:lumOff val="25000"/>
                  </a:schemeClr>
                </a:solidFill>
              </a:rPr>
              <a:t>Accounting</a:t>
            </a:r>
          </a:p>
        </p:txBody>
      </p:sp>
      <p:sp>
        <p:nvSpPr>
          <p:cNvPr id="4" name="Slide Number Placeholder 3">
            <a:extLst>
              <a:ext uri="{FF2B5EF4-FFF2-40B4-BE49-F238E27FC236}">
                <a16:creationId xmlns:a16="http://schemas.microsoft.com/office/drawing/2014/main" id="{C6023D0E-FF6F-4068-8DB3-1DBAC81EADDA}"/>
              </a:ext>
            </a:extLst>
          </p:cNvPr>
          <p:cNvSpPr>
            <a:spLocks noGrp="1"/>
          </p:cNvSpPr>
          <p:nvPr>
            <p:ph type="sldNum" sz="quarter" idx="12"/>
          </p:nvPr>
        </p:nvSpPr>
        <p:spPr/>
        <p:txBody>
          <a:bodyPr/>
          <a:lstStyle/>
          <a:p>
            <a:fld id="{8330CF0F-2992-4812-A2BD-C038BC9AA5D1}" type="slidenum">
              <a:rPr lang="en-US" smtClean="0"/>
              <a:pPr/>
              <a:t>4</a:t>
            </a:fld>
            <a:endParaRPr lang="en-US" dirty="0"/>
          </a:p>
        </p:txBody>
      </p:sp>
      <p:sp>
        <p:nvSpPr>
          <p:cNvPr id="5" name="Date Placeholder 4">
            <a:extLst>
              <a:ext uri="{FF2B5EF4-FFF2-40B4-BE49-F238E27FC236}">
                <a16:creationId xmlns:a16="http://schemas.microsoft.com/office/drawing/2014/main" id="{ECDAB253-0401-417C-BCA4-C83ACA890037}"/>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294104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1433-ED2E-4DAD-AE49-9CB1AC2C50CE}"/>
              </a:ext>
            </a:extLst>
          </p:cNvPr>
          <p:cNvSpPr>
            <a:spLocks noGrp="1"/>
          </p:cNvSpPr>
          <p:nvPr>
            <p:ph type="title"/>
          </p:nvPr>
        </p:nvSpPr>
        <p:spPr/>
        <p:txBody>
          <a:bodyPr/>
          <a:lstStyle/>
          <a:p>
            <a:r>
              <a:rPr lang="en-US" sz="2400" b="1" dirty="0"/>
              <a:t>A view of operating system services</a:t>
            </a:r>
          </a:p>
        </p:txBody>
      </p:sp>
      <p:sp>
        <p:nvSpPr>
          <p:cNvPr id="3" name="Content Placeholder 2">
            <a:extLst>
              <a:ext uri="{FF2B5EF4-FFF2-40B4-BE49-F238E27FC236}">
                <a16:creationId xmlns:a16="http://schemas.microsoft.com/office/drawing/2014/main" id="{D03DD6DD-4F90-4743-8C70-7F7EB986DE0B}"/>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9FDC906A-7556-4F93-9DF6-4A628C5C103B}"/>
              </a:ext>
            </a:extLst>
          </p:cNvPr>
          <p:cNvSpPr>
            <a:spLocks noGrp="1"/>
          </p:cNvSpPr>
          <p:nvPr>
            <p:ph type="sldNum" sz="quarter" idx="12"/>
          </p:nvPr>
        </p:nvSpPr>
        <p:spPr/>
        <p:txBody>
          <a:bodyPr/>
          <a:lstStyle/>
          <a:p>
            <a:fld id="{8330CF0F-2992-4812-A2BD-C038BC9AA5D1}" type="slidenum">
              <a:rPr lang="en-US" smtClean="0"/>
              <a:pPr/>
              <a:t>5</a:t>
            </a:fld>
            <a:endParaRPr lang="en-US" dirty="0"/>
          </a:p>
        </p:txBody>
      </p:sp>
      <p:sp>
        <p:nvSpPr>
          <p:cNvPr id="5" name="Date Placeholder 4">
            <a:extLst>
              <a:ext uri="{FF2B5EF4-FFF2-40B4-BE49-F238E27FC236}">
                <a16:creationId xmlns:a16="http://schemas.microsoft.com/office/drawing/2014/main" id="{B758ADE7-EE73-4004-80CF-2619FEEFB305}"/>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pic>
        <p:nvPicPr>
          <p:cNvPr id="6" name="Picture 5">
            <a:extLst>
              <a:ext uri="{FF2B5EF4-FFF2-40B4-BE49-F238E27FC236}">
                <a16:creationId xmlns:a16="http://schemas.microsoft.com/office/drawing/2014/main" id="{4747CC84-A451-4F21-9848-9DF5B5E6DDB3}"/>
              </a:ext>
            </a:extLst>
          </p:cNvPr>
          <p:cNvPicPr>
            <a:picLocks noChangeAspect="1"/>
          </p:cNvPicPr>
          <p:nvPr/>
        </p:nvPicPr>
        <p:blipFill>
          <a:blip r:embed="rId2"/>
          <a:stretch>
            <a:fillRect/>
          </a:stretch>
        </p:blipFill>
        <p:spPr>
          <a:xfrm>
            <a:off x="1091726" y="1339665"/>
            <a:ext cx="10008548" cy="5042768"/>
          </a:xfrm>
          <a:prstGeom prst="rect">
            <a:avLst/>
          </a:prstGeom>
        </p:spPr>
      </p:pic>
    </p:spTree>
    <p:extLst>
      <p:ext uri="{BB962C8B-B14F-4D97-AF65-F5344CB8AC3E}">
        <p14:creationId xmlns:p14="http://schemas.microsoft.com/office/powerpoint/2010/main" val="22476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3CF4A4C-C741-4512-ABCE-660ED552A925}"/>
              </a:ext>
            </a:extLst>
          </p:cNvPr>
          <p:cNvSpPr>
            <a:spLocks noGrp="1" noChangeArrowheads="1"/>
          </p:cNvSpPr>
          <p:nvPr>
            <p:ph type="title"/>
          </p:nvPr>
        </p:nvSpPr>
        <p:spPr>
          <a:xfrm>
            <a:off x="2278062" y="410709"/>
            <a:ext cx="7635875" cy="576262"/>
          </a:xfrm>
        </p:spPr>
        <p:txBody>
          <a:bodyPr>
            <a:normAutofit fontScale="90000"/>
          </a:bodyPr>
          <a:lstStyle/>
          <a:p>
            <a:pPr eaLnBrk="1" hangingPunct="1"/>
            <a:r>
              <a:rPr lang="en-US" altLang="en-US" dirty="0"/>
              <a:t>Operating System Services</a:t>
            </a:r>
          </a:p>
        </p:txBody>
      </p:sp>
      <p:sp>
        <p:nvSpPr>
          <p:cNvPr id="6147" name="Rectangle 3">
            <a:extLst>
              <a:ext uri="{FF2B5EF4-FFF2-40B4-BE49-F238E27FC236}">
                <a16:creationId xmlns:a16="http://schemas.microsoft.com/office/drawing/2014/main" id="{BE52B570-0B3F-4291-9A65-9B7F892A1EAD}"/>
              </a:ext>
            </a:extLst>
          </p:cNvPr>
          <p:cNvSpPr>
            <a:spLocks noGrp="1" noChangeArrowheads="1"/>
          </p:cNvSpPr>
          <p:nvPr>
            <p:ph type="body" idx="1"/>
          </p:nvPr>
        </p:nvSpPr>
        <p:spPr>
          <a:xfrm>
            <a:off x="1110344" y="1485901"/>
            <a:ext cx="10254342" cy="4961390"/>
          </a:xfrm>
          <a:noFill/>
        </p:spPr>
        <p:txBody>
          <a:bodyPr>
            <a:normAutofit/>
          </a:bodyPr>
          <a:lstStyle/>
          <a:p>
            <a:pPr lvl="1" algn="just"/>
            <a:r>
              <a:rPr lang="en-US" altLang="en-US" sz="1600" b="1" dirty="0"/>
              <a:t>User interface </a:t>
            </a:r>
            <a:r>
              <a:rPr lang="en-US" altLang="en-US" sz="1600" dirty="0"/>
              <a:t>- Almost all operating systems have a user interface (</a:t>
            </a:r>
            <a:r>
              <a:rPr lang="en-US" altLang="en-US" sz="1600" b="1" dirty="0">
                <a:solidFill>
                  <a:srgbClr val="3366FF"/>
                </a:solidFill>
              </a:rPr>
              <a:t>UI</a:t>
            </a:r>
            <a:r>
              <a:rPr lang="en-US" altLang="en-US" sz="1600" dirty="0"/>
              <a:t>).</a:t>
            </a:r>
          </a:p>
          <a:p>
            <a:pPr lvl="2" algn="just"/>
            <a:r>
              <a:rPr lang="en-US" altLang="en-US" sz="1600" dirty="0"/>
              <a:t>Varies between </a:t>
            </a:r>
            <a:r>
              <a:rPr lang="en-US" altLang="en-US" sz="1600" b="1" dirty="0">
                <a:solidFill>
                  <a:srgbClr val="3366FF"/>
                </a:solidFill>
              </a:rPr>
              <a:t>Command-Line </a:t>
            </a:r>
            <a:r>
              <a:rPr lang="en-US" altLang="en-US" sz="1600" b="1" dirty="0"/>
              <a:t>(</a:t>
            </a:r>
            <a:r>
              <a:rPr lang="en-US" altLang="en-US" sz="1600" b="1" dirty="0">
                <a:solidFill>
                  <a:srgbClr val="3366FF"/>
                </a:solidFill>
              </a:rPr>
              <a:t>CLI</a:t>
            </a:r>
            <a:r>
              <a:rPr lang="en-US" altLang="en-US" sz="1600" b="1" dirty="0">
                <a:solidFill>
                  <a:srgbClr val="000000"/>
                </a:solidFill>
              </a:rPr>
              <a:t>)</a:t>
            </a:r>
            <a:r>
              <a:rPr lang="en-US" altLang="en-US" sz="1600" dirty="0">
                <a:solidFill>
                  <a:srgbClr val="000000"/>
                </a:solidFill>
              </a:rPr>
              <a:t>, </a:t>
            </a:r>
            <a:r>
              <a:rPr lang="en-US" altLang="en-US" sz="1600" b="1" dirty="0">
                <a:solidFill>
                  <a:srgbClr val="3366FF"/>
                </a:solidFill>
              </a:rPr>
              <a:t>Graphics User Interface </a:t>
            </a:r>
            <a:r>
              <a:rPr lang="en-US" altLang="en-US" sz="1600" b="1" dirty="0">
                <a:solidFill>
                  <a:srgbClr val="000000"/>
                </a:solidFill>
              </a:rPr>
              <a:t>(</a:t>
            </a:r>
            <a:r>
              <a:rPr lang="en-US" altLang="en-US" sz="1600" b="1" dirty="0">
                <a:solidFill>
                  <a:srgbClr val="3366FF"/>
                </a:solidFill>
              </a:rPr>
              <a:t>GUI</a:t>
            </a:r>
            <a:r>
              <a:rPr lang="en-US" altLang="en-US" sz="1600" b="1" dirty="0">
                <a:solidFill>
                  <a:srgbClr val="000000"/>
                </a:solidFill>
              </a:rPr>
              <a:t>)</a:t>
            </a:r>
            <a:r>
              <a:rPr lang="en-US" altLang="en-US" sz="1600" dirty="0">
                <a:solidFill>
                  <a:srgbClr val="000000"/>
                </a:solidFill>
              </a:rPr>
              <a:t>,</a:t>
            </a:r>
            <a:r>
              <a:rPr lang="en-US" altLang="en-US" sz="1600" b="1" dirty="0">
                <a:solidFill>
                  <a:srgbClr val="3366FF"/>
                </a:solidFill>
              </a:rPr>
              <a:t>   Batch</a:t>
            </a:r>
          </a:p>
          <a:p>
            <a:pPr lvl="1" algn="just"/>
            <a:r>
              <a:rPr lang="en-US" altLang="en-US" sz="1600" b="1" dirty="0"/>
              <a:t>Program execution </a:t>
            </a:r>
            <a:r>
              <a:rPr lang="en-US" altLang="en-US" sz="1600" dirty="0"/>
              <a:t>- The system must be able to load a program into memory and to run that program, end execution, either normally or abnormally (indicating error)</a:t>
            </a:r>
          </a:p>
          <a:p>
            <a:pPr lvl="1" algn="just"/>
            <a:r>
              <a:rPr lang="en-US" altLang="en-US" sz="1600" b="1" dirty="0"/>
              <a:t>I/O operations </a:t>
            </a:r>
            <a:r>
              <a:rPr lang="en-US" altLang="en-US" sz="1600" dirty="0"/>
              <a:t>-  A running program may require I/O, which may involve a file or an I/O device</a:t>
            </a:r>
          </a:p>
          <a:p>
            <a:pPr lvl="1" algn="just"/>
            <a:r>
              <a:rPr lang="en-US" altLang="en-US" sz="1600" b="1" dirty="0"/>
              <a:t>File-system manipulation </a:t>
            </a:r>
            <a:r>
              <a:rPr lang="en-US" altLang="en-US" sz="1600" dirty="0"/>
              <a:t>-  The file system is of particular interest. Programs need to read and write files and directories, create and delete them, search them, list file Information, permission management.</a:t>
            </a:r>
            <a:endParaRPr lang="en-US" altLang="en-US" sz="1600" b="1" dirty="0"/>
          </a:p>
          <a:p>
            <a:pPr lvl="1" algn="just"/>
            <a:r>
              <a:rPr lang="en-US" altLang="en-US" sz="1600" b="1" dirty="0"/>
              <a:t>Communications</a:t>
            </a:r>
            <a:r>
              <a:rPr lang="en-US" altLang="en-US" sz="1600" dirty="0"/>
              <a:t> – Processes may exchange information, on the same computer or between computers over a network</a:t>
            </a:r>
          </a:p>
          <a:p>
            <a:pPr lvl="2" algn="just"/>
            <a:r>
              <a:rPr lang="en-US" altLang="en-US" sz="1600" dirty="0"/>
              <a:t>Communications may be via shared memory or through message passing (packets moved by the OS)</a:t>
            </a:r>
          </a:p>
          <a:p>
            <a:pPr lvl="1" algn="just"/>
            <a:r>
              <a:rPr lang="en-US" altLang="en-US" sz="1600" b="1" dirty="0"/>
              <a:t>Error detection </a:t>
            </a:r>
            <a:r>
              <a:rPr lang="en-US" altLang="en-US" sz="1600" dirty="0"/>
              <a:t>– OS needs to be constantly aware of possible errors</a:t>
            </a:r>
          </a:p>
          <a:p>
            <a:pPr lvl="2" algn="just"/>
            <a:r>
              <a:rPr lang="en-US" altLang="en-US" sz="1600" dirty="0"/>
              <a:t>May occur in the CPU and memory hardware, in I/O devices, in user program</a:t>
            </a:r>
          </a:p>
          <a:p>
            <a:pPr lvl="2" algn="just"/>
            <a:r>
              <a:rPr lang="en-US" altLang="en-US" sz="1600" dirty="0"/>
              <a:t>For each type of error, OS should take the appropriate action to ensure correct and consistent computing</a:t>
            </a:r>
          </a:p>
          <a:p>
            <a:pPr lvl="2" algn="just"/>
            <a:r>
              <a:rPr lang="en-US" altLang="en-US" sz="1600" dirty="0"/>
              <a:t>Debugging facilities can greatly enhance the user</a:t>
            </a:r>
            <a:r>
              <a:rPr lang="ja-JP" altLang="en-US" sz="1600" dirty="0"/>
              <a:t>’</a:t>
            </a:r>
            <a:r>
              <a:rPr lang="en-US" altLang="ja-JP" sz="1600" dirty="0"/>
              <a:t>s and programmer</a:t>
            </a:r>
            <a:r>
              <a:rPr lang="ja-JP" altLang="en-US" sz="1600" dirty="0"/>
              <a:t>’</a:t>
            </a:r>
            <a:r>
              <a:rPr lang="en-US" altLang="ja-JP" sz="1600" dirty="0"/>
              <a:t>s abilities to efficiently use the system</a:t>
            </a:r>
            <a:endParaRPr lang="en-US" altLang="en-US" sz="1600" dirty="0"/>
          </a:p>
          <a:p>
            <a:pPr lvl="1" algn="just"/>
            <a:endParaRPr lang="en-US"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12CFB7B-183E-48F2-B651-8DF068B5F8B7}"/>
              </a:ext>
            </a:extLst>
          </p:cNvPr>
          <p:cNvSpPr>
            <a:spLocks noGrp="1" noChangeArrowheads="1"/>
          </p:cNvSpPr>
          <p:nvPr>
            <p:ph type="title"/>
          </p:nvPr>
        </p:nvSpPr>
        <p:spPr>
          <a:xfrm>
            <a:off x="2527300" y="182563"/>
            <a:ext cx="7812088" cy="576262"/>
          </a:xfrm>
        </p:spPr>
        <p:txBody>
          <a:bodyPr>
            <a:normAutofit fontScale="90000"/>
          </a:bodyPr>
          <a:lstStyle/>
          <a:p>
            <a:pPr eaLnBrk="1" hangingPunct="1"/>
            <a:r>
              <a:rPr lang="en-US" altLang="en-US"/>
              <a:t>Operating System Services (Cont.)</a:t>
            </a:r>
          </a:p>
        </p:txBody>
      </p:sp>
      <p:sp>
        <p:nvSpPr>
          <p:cNvPr id="8195" name="Rectangle 3">
            <a:extLst>
              <a:ext uri="{FF2B5EF4-FFF2-40B4-BE49-F238E27FC236}">
                <a16:creationId xmlns:a16="http://schemas.microsoft.com/office/drawing/2014/main" id="{0461BA33-E3C3-4784-9221-47C01FF6589A}"/>
              </a:ext>
            </a:extLst>
          </p:cNvPr>
          <p:cNvSpPr>
            <a:spLocks noGrp="1" noChangeArrowheads="1"/>
          </p:cNvSpPr>
          <p:nvPr>
            <p:ph type="body" idx="1"/>
          </p:nvPr>
        </p:nvSpPr>
        <p:spPr>
          <a:xfrm>
            <a:off x="1142999" y="1380672"/>
            <a:ext cx="10189029" cy="5036457"/>
          </a:xfrm>
        </p:spPr>
        <p:txBody>
          <a:bodyPr>
            <a:normAutofit/>
          </a:bodyPr>
          <a:lstStyle/>
          <a:p>
            <a:pPr>
              <a:lnSpc>
                <a:spcPct val="90000"/>
              </a:lnSpc>
            </a:pPr>
            <a:r>
              <a:rPr lang="en-US" altLang="en-US" sz="1800" dirty="0"/>
              <a:t>Another set of OS functions exists for ensuring the efficient operation of the system itself via resource sharing</a:t>
            </a:r>
          </a:p>
          <a:p>
            <a:pPr lvl="1">
              <a:lnSpc>
                <a:spcPct val="90000"/>
              </a:lnSpc>
            </a:pPr>
            <a:r>
              <a:rPr lang="en-US" altLang="en-US" sz="1800" b="1" dirty="0"/>
              <a:t>Resource allocation - </a:t>
            </a:r>
            <a:r>
              <a:rPr lang="en-US" altLang="en-US" sz="1800" dirty="0"/>
              <a:t>When  multiple users or multiple jobs running concurrently, resources must be allocated to each of them</a:t>
            </a:r>
          </a:p>
          <a:p>
            <a:pPr lvl="2">
              <a:lnSpc>
                <a:spcPct val="90000"/>
              </a:lnSpc>
            </a:pPr>
            <a:r>
              <a:rPr lang="en-US" altLang="en-US" dirty="0"/>
              <a:t>Many types of resources -   CPU cycles, main memory, file storage, I/O devices.</a:t>
            </a:r>
          </a:p>
          <a:p>
            <a:pPr lvl="1">
              <a:lnSpc>
                <a:spcPct val="90000"/>
              </a:lnSpc>
            </a:pPr>
            <a:r>
              <a:rPr lang="en-US" altLang="en-US" sz="1800" b="1" dirty="0"/>
              <a:t>Accounting -</a:t>
            </a:r>
            <a:r>
              <a:rPr lang="en-US" altLang="en-US" sz="1800" dirty="0"/>
              <a:t> To keep track of which users use how much and what kinds of computer resources</a:t>
            </a:r>
          </a:p>
          <a:p>
            <a:pPr lvl="1">
              <a:lnSpc>
                <a:spcPct val="90000"/>
              </a:lnSpc>
            </a:pPr>
            <a:r>
              <a:rPr lang="en-US" altLang="en-US" sz="1800" b="1" dirty="0"/>
              <a:t>Protection and security - </a:t>
            </a:r>
            <a:r>
              <a:rPr lang="en-US" altLang="en-US" sz="1800" dirty="0"/>
              <a:t>The owners of information stored in a multiuser or networked computer system may want to control use of that information, concurrent processes should not interfere with each other</a:t>
            </a:r>
          </a:p>
          <a:p>
            <a:pPr lvl="2">
              <a:lnSpc>
                <a:spcPct val="90000"/>
              </a:lnSpc>
            </a:pPr>
            <a:r>
              <a:rPr lang="en-US" altLang="en-US" b="1" dirty="0"/>
              <a:t>Protection</a:t>
            </a:r>
            <a:r>
              <a:rPr lang="en-US" altLang="en-US" dirty="0"/>
              <a:t> involves ensuring that all access to system resources is controlled</a:t>
            </a:r>
          </a:p>
          <a:p>
            <a:pPr lvl="2">
              <a:lnSpc>
                <a:spcPct val="90000"/>
              </a:lnSpc>
            </a:pPr>
            <a:r>
              <a:rPr lang="en-US" altLang="en-US" b="1" dirty="0"/>
              <a:t>Security</a:t>
            </a:r>
            <a:r>
              <a:rPr lang="en-US" altLang="en-US" dirty="0"/>
              <a:t> of the system from outsiders requires user authentication, extends to defending external I/O devices from invalid access attempts</a:t>
            </a:r>
          </a:p>
          <a:p>
            <a:pPr>
              <a:lnSpc>
                <a:spcPct val="90000"/>
              </a:lnSpc>
              <a:buFont typeface="Monotype Sorts" pitchFamily="-84" charset="2"/>
              <a:buNone/>
            </a:pPr>
            <a:endParaRPr lang="en-US"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CFB1E-EA30-4313-BE3D-C79E2EAE5F8D}"/>
              </a:ext>
            </a:extLst>
          </p:cNvPr>
          <p:cNvSpPr>
            <a:spLocks noGrp="1"/>
          </p:cNvSpPr>
          <p:nvPr>
            <p:ph type="title"/>
          </p:nvPr>
        </p:nvSpPr>
        <p:spPr/>
        <p:txBody>
          <a:bodyPr>
            <a:normAutofit/>
          </a:bodyPr>
          <a:lstStyle/>
          <a:p>
            <a:r>
              <a:rPr lang="en-US" b="1" i="0" u="none" strike="noStrike" baseline="0" dirty="0"/>
              <a:t>The Operating System as Resource Manager</a:t>
            </a:r>
            <a:endParaRPr lang="en-US" sz="6000" dirty="0"/>
          </a:p>
        </p:txBody>
      </p:sp>
      <p:sp>
        <p:nvSpPr>
          <p:cNvPr id="3" name="Content Placeholder 2">
            <a:extLst>
              <a:ext uri="{FF2B5EF4-FFF2-40B4-BE49-F238E27FC236}">
                <a16:creationId xmlns:a16="http://schemas.microsoft.com/office/drawing/2014/main" id="{C0B5CF96-D2C6-4A35-AA97-5C4C0393F44B}"/>
              </a:ext>
            </a:extLst>
          </p:cNvPr>
          <p:cNvSpPr>
            <a:spLocks noGrp="1"/>
          </p:cNvSpPr>
          <p:nvPr>
            <p:ph idx="1"/>
          </p:nvPr>
        </p:nvSpPr>
        <p:spPr/>
        <p:txBody>
          <a:bodyPr/>
          <a:lstStyle/>
          <a:p>
            <a:pPr algn="just" eaLnBrk="1" hangingPunct="1"/>
            <a:r>
              <a:rPr lang="en-NZ" altLang="en-US" sz="2400" dirty="0"/>
              <a:t>A computer is a set of resources for moving, storing, &amp; processing data</a:t>
            </a:r>
          </a:p>
          <a:p>
            <a:pPr algn="just" eaLnBrk="1" hangingPunct="1"/>
            <a:r>
              <a:rPr lang="en-NZ" altLang="en-US" sz="2400" dirty="0"/>
              <a:t>The OS is responsible for managing these resources</a:t>
            </a:r>
          </a:p>
          <a:p>
            <a:pPr algn="just" eaLnBrk="1" hangingPunct="1"/>
            <a:r>
              <a:rPr lang="en-NZ" altLang="en-US" sz="2400" dirty="0"/>
              <a:t>The OS exercises its control through software i.e. ;</a:t>
            </a:r>
          </a:p>
          <a:p>
            <a:pPr algn="just" eaLnBrk="1" hangingPunct="1"/>
            <a:r>
              <a:rPr lang="en-US" altLang="en-US" sz="2400" dirty="0"/>
              <a:t>Functions in the same way as ordinary computer software i.e</a:t>
            </a:r>
            <a:r>
              <a:rPr lang="en-US" altLang="en-US" dirty="0"/>
              <a:t>. ;</a:t>
            </a:r>
            <a:endParaRPr lang="en-US" altLang="en-US" sz="2400" dirty="0"/>
          </a:p>
          <a:p>
            <a:pPr algn="just" eaLnBrk="1" hangingPunct="1"/>
            <a:r>
              <a:rPr lang="en-US" altLang="en-US" sz="2400" dirty="0"/>
              <a:t>Program, or suite of programs, executed by the processor</a:t>
            </a:r>
          </a:p>
          <a:p>
            <a:pPr algn="just" eaLnBrk="1" hangingPunct="1"/>
            <a:r>
              <a:rPr lang="en-US" altLang="en-US" sz="2400" dirty="0"/>
              <a:t>Frequently relinquishes control and must depend on the processor to allow it to regain control</a:t>
            </a:r>
          </a:p>
          <a:p>
            <a:pPr eaLnBrk="1" hangingPunct="1"/>
            <a:endParaRPr lang="en-NZ" altLang="en-US" sz="2400" dirty="0"/>
          </a:p>
          <a:p>
            <a:pPr marL="0" indent="0">
              <a:buNone/>
            </a:pPr>
            <a:endParaRPr lang="en-US" dirty="0"/>
          </a:p>
        </p:txBody>
      </p:sp>
      <p:sp>
        <p:nvSpPr>
          <p:cNvPr id="4" name="Slide Number Placeholder 3">
            <a:extLst>
              <a:ext uri="{FF2B5EF4-FFF2-40B4-BE49-F238E27FC236}">
                <a16:creationId xmlns:a16="http://schemas.microsoft.com/office/drawing/2014/main" id="{8747D7E2-B607-4480-A1DA-6EB4AA5F9C9E}"/>
              </a:ext>
            </a:extLst>
          </p:cNvPr>
          <p:cNvSpPr>
            <a:spLocks noGrp="1"/>
          </p:cNvSpPr>
          <p:nvPr>
            <p:ph type="sldNum" sz="quarter" idx="12"/>
          </p:nvPr>
        </p:nvSpPr>
        <p:spPr/>
        <p:txBody>
          <a:bodyPr/>
          <a:lstStyle/>
          <a:p>
            <a:fld id="{8330CF0F-2992-4812-A2BD-C038BC9AA5D1}" type="slidenum">
              <a:rPr lang="en-US" smtClean="0"/>
              <a:pPr/>
              <a:t>8</a:t>
            </a:fld>
            <a:endParaRPr lang="en-US" dirty="0"/>
          </a:p>
        </p:txBody>
      </p:sp>
      <p:sp>
        <p:nvSpPr>
          <p:cNvPr id="5" name="Date Placeholder 4">
            <a:extLst>
              <a:ext uri="{FF2B5EF4-FFF2-40B4-BE49-F238E27FC236}">
                <a16:creationId xmlns:a16="http://schemas.microsoft.com/office/drawing/2014/main" id="{860878F1-4359-4EF7-A194-A2CB8DCE52B8}"/>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74157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53F2-9326-4EB9-8331-15DF6FFDB79C}"/>
              </a:ext>
            </a:extLst>
          </p:cNvPr>
          <p:cNvSpPr>
            <a:spLocks noGrp="1"/>
          </p:cNvSpPr>
          <p:nvPr>
            <p:ph type="title"/>
          </p:nvPr>
        </p:nvSpPr>
        <p:spPr/>
        <p:txBody>
          <a:bodyPr/>
          <a:lstStyle/>
          <a:p>
            <a:r>
              <a:rPr lang="en-US" sz="3600" b="1" i="0" u="none" strike="noStrike" baseline="0" dirty="0"/>
              <a:t>The Operating System as Resource Manager</a:t>
            </a:r>
            <a:endParaRPr lang="en-US" dirty="0"/>
          </a:p>
        </p:txBody>
      </p:sp>
      <p:pic>
        <p:nvPicPr>
          <p:cNvPr id="6" name="Content Placeholder 5">
            <a:extLst>
              <a:ext uri="{FF2B5EF4-FFF2-40B4-BE49-F238E27FC236}">
                <a16:creationId xmlns:a16="http://schemas.microsoft.com/office/drawing/2014/main" id="{85979340-0DBE-403C-B533-87CE5AAED52A}"/>
              </a:ext>
            </a:extLst>
          </p:cNvPr>
          <p:cNvPicPr>
            <a:picLocks noGrp="1" noChangeAspect="1"/>
          </p:cNvPicPr>
          <p:nvPr>
            <p:ph idx="1"/>
          </p:nvPr>
        </p:nvPicPr>
        <p:blipFill>
          <a:blip r:embed="rId2"/>
          <a:stretch>
            <a:fillRect/>
          </a:stretch>
        </p:blipFill>
        <p:spPr>
          <a:xfrm>
            <a:off x="2560782" y="1455465"/>
            <a:ext cx="6828148" cy="4958187"/>
          </a:xfrm>
          <a:prstGeom prst="rect">
            <a:avLst/>
          </a:prstGeom>
        </p:spPr>
      </p:pic>
      <p:sp>
        <p:nvSpPr>
          <p:cNvPr id="4" name="Slide Number Placeholder 3">
            <a:extLst>
              <a:ext uri="{FF2B5EF4-FFF2-40B4-BE49-F238E27FC236}">
                <a16:creationId xmlns:a16="http://schemas.microsoft.com/office/drawing/2014/main" id="{80059C88-0707-4058-B11E-61BD590C54C2}"/>
              </a:ext>
            </a:extLst>
          </p:cNvPr>
          <p:cNvSpPr>
            <a:spLocks noGrp="1"/>
          </p:cNvSpPr>
          <p:nvPr>
            <p:ph type="sldNum" sz="quarter" idx="12"/>
          </p:nvPr>
        </p:nvSpPr>
        <p:spPr/>
        <p:txBody>
          <a:bodyPr/>
          <a:lstStyle/>
          <a:p>
            <a:fld id="{8330CF0F-2992-4812-A2BD-C038BC9AA5D1}" type="slidenum">
              <a:rPr lang="en-US" smtClean="0"/>
              <a:pPr/>
              <a:t>9</a:t>
            </a:fld>
            <a:endParaRPr lang="en-US" dirty="0"/>
          </a:p>
        </p:txBody>
      </p:sp>
      <p:sp>
        <p:nvSpPr>
          <p:cNvPr id="5" name="Date Placeholder 4">
            <a:extLst>
              <a:ext uri="{FF2B5EF4-FFF2-40B4-BE49-F238E27FC236}">
                <a16:creationId xmlns:a16="http://schemas.microsoft.com/office/drawing/2014/main" id="{56813496-19A3-4352-A9BB-9650B668D709}"/>
              </a:ext>
            </a:extLst>
          </p:cNvPr>
          <p:cNvSpPr>
            <a:spLocks noGrp="1"/>
          </p:cNvSpPr>
          <p:nvPr>
            <p:ph type="dt" sz="half" idx="10"/>
          </p:nvPr>
        </p:nvSpPr>
        <p:spPr/>
        <p:txBody>
          <a:bodyPr/>
          <a:lstStyle/>
          <a:p>
            <a:fld id="{6526A4C5-F4C6-44F0-80FA-7D7F363485F3}" type="datetime4">
              <a:rPr lang="en-US" smtClean="0"/>
              <a:t>August 21, 2022</a:t>
            </a:fld>
            <a:endParaRPr lang="en-US" dirty="0"/>
          </a:p>
        </p:txBody>
      </p:sp>
    </p:spTree>
    <p:extLst>
      <p:ext uri="{BB962C8B-B14F-4D97-AF65-F5344CB8AC3E}">
        <p14:creationId xmlns:p14="http://schemas.microsoft.com/office/powerpoint/2010/main" val="2572247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9833</TotalTime>
  <Words>4247</Words>
  <Application>Microsoft Office PowerPoint</Application>
  <PresentationFormat>Widescreen</PresentationFormat>
  <Paragraphs>386</Paragraphs>
  <Slides>35</Slides>
  <Notes>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8" baseType="lpstr">
      <vt:lpstr>Arial</vt:lpstr>
      <vt:lpstr>Calibri</vt:lpstr>
      <vt:lpstr>Consolas</vt:lpstr>
      <vt:lpstr>Courier New</vt:lpstr>
      <vt:lpstr>Monotype Sorts</vt:lpstr>
      <vt:lpstr>Segoe Print</vt:lpstr>
      <vt:lpstr>Times New Roman</vt:lpstr>
      <vt:lpstr>TimesTenLTStd-Bold</vt:lpstr>
      <vt:lpstr>TimesTenLTStd-Roman</vt:lpstr>
      <vt:lpstr>Tw Cen MT</vt:lpstr>
      <vt:lpstr>Wingdings</vt:lpstr>
      <vt:lpstr>Circuit</vt:lpstr>
      <vt:lpstr>Document</vt:lpstr>
      <vt:lpstr>Computer system overview</vt:lpstr>
      <vt:lpstr>Operating System</vt:lpstr>
      <vt:lpstr>The Operating System as a User/Computer Interface</vt:lpstr>
      <vt:lpstr>Operating System services</vt:lpstr>
      <vt:lpstr>A view of operating system services</vt:lpstr>
      <vt:lpstr>Operating System Services</vt:lpstr>
      <vt:lpstr>Operating System Services (Cont.)</vt:lpstr>
      <vt:lpstr>The Operating System as Resource Manager</vt:lpstr>
      <vt:lpstr>The Operating System as Resource Manager</vt:lpstr>
      <vt:lpstr>Ease of Evolution of an Operating System</vt:lpstr>
      <vt:lpstr>THE EVOLUTION OF OPERATING SYSTEMS</vt:lpstr>
      <vt:lpstr>Serial Processing</vt:lpstr>
      <vt:lpstr>Simple Batch Systems</vt:lpstr>
      <vt:lpstr>Simple Batch PROCESSING Systems</vt:lpstr>
      <vt:lpstr>Simple Batch PROCESSING ADVANTAGES</vt:lpstr>
      <vt:lpstr>Simple Batch PROCESSING Desirable Hardware Features</vt:lpstr>
      <vt:lpstr>Simple Batch Systems Modes of Operation</vt:lpstr>
      <vt:lpstr>Simple Batch PROCESSING OVERHEAD</vt:lpstr>
      <vt:lpstr>Inefficiency of simple Batch processing</vt:lpstr>
      <vt:lpstr>Multiprogramming Batch Systems</vt:lpstr>
      <vt:lpstr>Multiprogramming example</vt:lpstr>
      <vt:lpstr>Multiprogramming example</vt:lpstr>
      <vt:lpstr>Multiprogramming Utilization Histograms</vt:lpstr>
      <vt:lpstr>Time-Sharing Systems</vt:lpstr>
      <vt:lpstr>real-time transaction processing systems</vt:lpstr>
      <vt:lpstr>Batch Multiprogramming  vs. Time Sharing</vt:lpstr>
      <vt:lpstr>Compatible Time-Sharing Systems</vt:lpstr>
      <vt:lpstr>Ctts eXAMPLE</vt:lpstr>
      <vt:lpstr>MAJOR ACHIEVEMENTS</vt:lpstr>
      <vt:lpstr>The Process</vt:lpstr>
      <vt:lpstr>concept of process</vt:lpstr>
      <vt:lpstr>Typical process implementation</vt:lpstr>
      <vt:lpstr>Typical process implementation</vt:lpstr>
      <vt:lpstr>Typical process implementation</vt:lpstr>
      <vt:lpstr>Key Elements of an Operating System for multiprogramming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Stallings</dc:creator>
  <cp:lastModifiedBy>Mr. Taha Bin Niaz</cp:lastModifiedBy>
  <cp:revision>306</cp:revision>
  <dcterms:created xsi:type="dcterms:W3CDTF">2020-04-05T14:16:21Z</dcterms:created>
  <dcterms:modified xsi:type="dcterms:W3CDTF">2022-08-21T17:53:01Z</dcterms:modified>
</cp:coreProperties>
</file>