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55" r:id="rId2"/>
    <p:sldMasterId id="2147483662" r:id="rId3"/>
    <p:sldMasterId id="2147483676" r:id="rId4"/>
  </p:sldMasterIdLst>
  <p:sldIdLst>
    <p:sldId id="256" r:id="rId5"/>
    <p:sldId id="312" r:id="rId6"/>
    <p:sldId id="263" r:id="rId7"/>
    <p:sldId id="258" r:id="rId8"/>
    <p:sldId id="313" r:id="rId9"/>
    <p:sldId id="320" r:id="rId10"/>
    <p:sldId id="260" r:id="rId11"/>
    <p:sldId id="265" r:id="rId12"/>
    <p:sldId id="314" r:id="rId13"/>
    <p:sldId id="315" r:id="rId14"/>
    <p:sldId id="321" r:id="rId15"/>
    <p:sldId id="266" r:id="rId16"/>
    <p:sldId id="317" r:id="rId17"/>
    <p:sldId id="318" r:id="rId18"/>
    <p:sldId id="287" r:id="rId19"/>
    <p:sldId id="269" r:id="rId20"/>
    <p:sldId id="319" r:id="rId21"/>
    <p:sldId id="270" r:id="rId22"/>
    <p:sldId id="272" r:id="rId23"/>
    <p:sldId id="277" r:id="rId24"/>
    <p:sldId id="276" r:id="rId25"/>
    <p:sldId id="278" r:id="rId26"/>
    <p:sldId id="279" r:id="rId27"/>
    <p:sldId id="280" r:id="rId28"/>
    <p:sldId id="282" r:id="rId29"/>
    <p:sldId id="290" r:id="rId30"/>
    <p:sldId id="293" r:id="rId31"/>
    <p:sldId id="301"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808000"/>
    <a:srgbClr val="CCCCFF"/>
    <a:srgbClr val="FF0000"/>
    <a:srgbClr val="000099"/>
    <a:srgbClr val="33CC33"/>
    <a:srgbClr val="996BA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4" autoAdjust="0"/>
    <p:restoredTop sz="94660"/>
  </p:normalViewPr>
  <p:slideViewPr>
    <p:cSldViewPr>
      <p:cViewPr varScale="1">
        <p:scale>
          <a:sx n="85" d="100"/>
          <a:sy n="85" d="100"/>
        </p:scale>
        <p:origin x="15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B5B5B"/>
        </a:solidFill>
        <a:effectLst/>
      </p:bgPr>
    </p:bg>
    <p:spTree>
      <p:nvGrpSpPr>
        <p:cNvPr id="1" name=""/>
        <p:cNvGrpSpPr/>
        <p:nvPr/>
      </p:nvGrpSpPr>
      <p:grpSpPr>
        <a:xfrm>
          <a:off x="0" y="0"/>
          <a:ext cx="0" cy="0"/>
          <a:chOff x="0" y="0"/>
          <a:chExt cx="0" cy="0"/>
        </a:xfrm>
      </p:grpSpPr>
      <p:sp>
        <p:nvSpPr>
          <p:cNvPr id="263170"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63171"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 name="Rectangle 1028">
            <a:extLst>
              <a:ext uri="{FF2B5EF4-FFF2-40B4-BE49-F238E27FC236}">
                <a16:creationId xmlns:a16="http://schemas.microsoft.com/office/drawing/2014/main" id="{FFFD3040-9361-BF74-0FE1-9FAE5C7A1ADA}"/>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1029">
            <a:extLst>
              <a:ext uri="{FF2B5EF4-FFF2-40B4-BE49-F238E27FC236}">
                <a16:creationId xmlns:a16="http://schemas.microsoft.com/office/drawing/2014/main" id="{7D12BB6D-7B57-FD9C-6132-BA027FF77353}"/>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1030">
            <a:extLst>
              <a:ext uri="{FF2B5EF4-FFF2-40B4-BE49-F238E27FC236}">
                <a16:creationId xmlns:a16="http://schemas.microsoft.com/office/drawing/2014/main" id="{DAF22642-85F9-2C09-C395-09D94C431F98}"/>
              </a:ext>
            </a:extLst>
          </p:cNvPr>
          <p:cNvSpPr>
            <a:spLocks noGrp="1" noChangeArrowheads="1"/>
          </p:cNvSpPr>
          <p:nvPr>
            <p:ph type="sldNum" sz="quarter" idx="12"/>
          </p:nvPr>
        </p:nvSpPr>
        <p:spPr/>
        <p:txBody>
          <a:bodyPr/>
          <a:lstStyle>
            <a:lvl1pPr>
              <a:defRPr/>
            </a:lvl1pPr>
          </a:lstStyle>
          <a:p>
            <a:fld id="{E06DF3F8-7E7D-461F-9624-E063E7A94A61}" type="slidenum">
              <a:rPr lang="en-US" altLang="en-US"/>
              <a:pPr/>
              <a:t>‹#›</a:t>
            </a:fld>
            <a:endParaRPr lang="en-US" altLang="en-US"/>
          </a:p>
        </p:txBody>
      </p:sp>
    </p:spTree>
    <p:extLst>
      <p:ext uri="{BB962C8B-B14F-4D97-AF65-F5344CB8AC3E}">
        <p14:creationId xmlns:p14="http://schemas.microsoft.com/office/powerpoint/2010/main" val="340184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9EA9C2B1-0E2A-7B22-ED8A-809F33E06B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29">
            <a:extLst>
              <a:ext uri="{FF2B5EF4-FFF2-40B4-BE49-F238E27FC236}">
                <a16:creationId xmlns:a16="http://schemas.microsoft.com/office/drawing/2014/main" id="{E7D3EA24-45A3-D5C7-9896-91E5134CC5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69D8B76A-01EB-22C5-B468-8573A9ED9B86}"/>
              </a:ext>
            </a:extLst>
          </p:cNvPr>
          <p:cNvSpPr>
            <a:spLocks noGrp="1" noChangeArrowheads="1"/>
          </p:cNvSpPr>
          <p:nvPr>
            <p:ph type="sldNum" sz="quarter" idx="12"/>
          </p:nvPr>
        </p:nvSpPr>
        <p:spPr>
          <a:ln/>
        </p:spPr>
        <p:txBody>
          <a:bodyPr/>
          <a:lstStyle>
            <a:lvl1pPr>
              <a:defRPr/>
            </a:lvl1pPr>
          </a:lstStyle>
          <a:p>
            <a:fld id="{3F7F3171-8C68-403B-B0DE-D8553A4DAE0C}" type="slidenum">
              <a:rPr lang="en-US" altLang="en-US"/>
              <a:pPr/>
              <a:t>‹#›</a:t>
            </a:fld>
            <a:endParaRPr lang="en-US" altLang="en-US"/>
          </a:p>
        </p:txBody>
      </p:sp>
    </p:spTree>
    <p:extLst>
      <p:ext uri="{BB962C8B-B14F-4D97-AF65-F5344CB8AC3E}">
        <p14:creationId xmlns:p14="http://schemas.microsoft.com/office/powerpoint/2010/main" val="307422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AC88DC49-CD52-957D-0EA9-905E18321C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29">
            <a:extLst>
              <a:ext uri="{FF2B5EF4-FFF2-40B4-BE49-F238E27FC236}">
                <a16:creationId xmlns:a16="http://schemas.microsoft.com/office/drawing/2014/main" id="{72A71995-ACAC-AC8B-919A-EAF4C62272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10ED5D60-2F40-DE18-15BB-6794C561568E}"/>
              </a:ext>
            </a:extLst>
          </p:cNvPr>
          <p:cNvSpPr>
            <a:spLocks noGrp="1" noChangeArrowheads="1"/>
          </p:cNvSpPr>
          <p:nvPr>
            <p:ph type="sldNum" sz="quarter" idx="12"/>
          </p:nvPr>
        </p:nvSpPr>
        <p:spPr>
          <a:ln/>
        </p:spPr>
        <p:txBody>
          <a:bodyPr/>
          <a:lstStyle>
            <a:lvl1pPr>
              <a:defRPr/>
            </a:lvl1pPr>
          </a:lstStyle>
          <a:p>
            <a:fld id="{A2076567-8D71-4C6C-8015-3F9E0C3BAF28}" type="slidenum">
              <a:rPr lang="en-US" altLang="en-US"/>
              <a:pPr/>
              <a:t>‹#›</a:t>
            </a:fld>
            <a:endParaRPr lang="en-US" altLang="en-US"/>
          </a:p>
        </p:txBody>
      </p:sp>
    </p:spTree>
    <p:extLst>
      <p:ext uri="{BB962C8B-B14F-4D97-AF65-F5344CB8AC3E}">
        <p14:creationId xmlns:p14="http://schemas.microsoft.com/office/powerpoint/2010/main" val="248201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80A78AE-47C2-CBA8-B333-9351E84C906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753B68-A9DB-E75B-EC9E-15D033801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C847DF-E600-8816-CF07-6559D74B338A}"/>
              </a:ext>
            </a:extLst>
          </p:cNvPr>
          <p:cNvSpPr>
            <a:spLocks noGrp="1" noChangeArrowheads="1"/>
          </p:cNvSpPr>
          <p:nvPr>
            <p:ph type="sldNum" sz="quarter" idx="12"/>
          </p:nvPr>
        </p:nvSpPr>
        <p:spPr>
          <a:ln/>
        </p:spPr>
        <p:txBody>
          <a:bodyPr/>
          <a:lstStyle>
            <a:lvl1pPr>
              <a:defRPr/>
            </a:lvl1pPr>
          </a:lstStyle>
          <a:p>
            <a:fld id="{BE20B383-97CE-4C81-AF0A-ACF3E4BB3654}" type="slidenum">
              <a:rPr lang="en-US" altLang="en-US"/>
              <a:pPr/>
              <a:t>‹#›</a:t>
            </a:fld>
            <a:endParaRPr lang="en-US" altLang="en-US"/>
          </a:p>
        </p:txBody>
      </p:sp>
    </p:spTree>
    <p:extLst>
      <p:ext uri="{BB962C8B-B14F-4D97-AF65-F5344CB8AC3E}">
        <p14:creationId xmlns:p14="http://schemas.microsoft.com/office/powerpoint/2010/main" val="317310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179145-56F9-06C5-2138-854F3AF275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176207-D5E9-76CE-E59A-052364FEEC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0E9A107-6091-3589-AB94-8D3E33E9B994}"/>
              </a:ext>
            </a:extLst>
          </p:cNvPr>
          <p:cNvSpPr>
            <a:spLocks noGrp="1" noChangeArrowheads="1"/>
          </p:cNvSpPr>
          <p:nvPr>
            <p:ph type="sldNum" sz="quarter" idx="12"/>
          </p:nvPr>
        </p:nvSpPr>
        <p:spPr>
          <a:ln/>
        </p:spPr>
        <p:txBody>
          <a:bodyPr/>
          <a:lstStyle>
            <a:lvl1pPr>
              <a:defRPr/>
            </a:lvl1pPr>
          </a:lstStyle>
          <a:p>
            <a:fld id="{AD09C51A-2142-4DA3-98D1-300BABBDBF48}" type="slidenum">
              <a:rPr lang="en-US" altLang="en-US"/>
              <a:pPr/>
              <a:t>‹#›</a:t>
            </a:fld>
            <a:endParaRPr lang="en-US" altLang="en-US"/>
          </a:p>
        </p:txBody>
      </p:sp>
    </p:spTree>
    <p:extLst>
      <p:ext uri="{BB962C8B-B14F-4D97-AF65-F5344CB8AC3E}">
        <p14:creationId xmlns:p14="http://schemas.microsoft.com/office/powerpoint/2010/main" val="1352814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BDD5AD-8124-585F-8D4D-83E4CF94A2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9D4FE56-122D-6CE9-51A0-B30235D7C4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36DE094-9F49-21B3-2601-B73EA6A9A2F8}"/>
              </a:ext>
            </a:extLst>
          </p:cNvPr>
          <p:cNvSpPr>
            <a:spLocks noGrp="1" noChangeArrowheads="1"/>
          </p:cNvSpPr>
          <p:nvPr>
            <p:ph type="sldNum" sz="quarter" idx="12"/>
          </p:nvPr>
        </p:nvSpPr>
        <p:spPr>
          <a:ln/>
        </p:spPr>
        <p:txBody>
          <a:bodyPr/>
          <a:lstStyle>
            <a:lvl1pPr>
              <a:defRPr/>
            </a:lvl1pPr>
          </a:lstStyle>
          <a:p>
            <a:fld id="{EE3C7312-5327-476F-8636-8D6DEA07F0F3}" type="slidenum">
              <a:rPr lang="en-US" altLang="en-US"/>
              <a:pPr/>
              <a:t>‹#›</a:t>
            </a:fld>
            <a:endParaRPr lang="en-US" altLang="en-US"/>
          </a:p>
        </p:txBody>
      </p:sp>
    </p:spTree>
    <p:extLst>
      <p:ext uri="{BB962C8B-B14F-4D97-AF65-F5344CB8AC3E}">
        <p14:creationId xmlns:p14="http://schemas.microsoft.com/office/powerpoint/2010/main" val="375693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E964B44-B10F-11B3-578F-C34E454403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094F0F5-C466-DA8C-FA96-A54E48A694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37D2A31-EFBC-C234-0EDB-E16794457554}"/>
              </a:ext>
            </a:extLst>
          </p:cNvPr>
          <p:cNvSpPr>
            <a:spLocks noGrp="1" noChangeArrowheads="1"/>
          </p:cNvSpPr>
          <p:nvPr>
            <p:ph type="sldNum" sz="quarter" idx="12"/>
          </p:nvPr>
        </p:nvSpPr>
        <p:spPr>
          <a:ln/>
        </p:spPr>
        <p:txBody>
          <a:bodyPr/>
          <a:lstStyle>
            <a:lvl1pPr>
              <a:defRPr/>
            </a:lvl1pPr>
          </a:lstStyle>
          <a:p>
            <a:fld id="{EB7F19AE-1640-41A7-8D9D-D0F53C658B51}" type="slidenum">
              <a:rPr lang="en-US" altLang="en-US"/>
              <a:pPr/>
              <a:t>‹#›</a:t>
            </a:fld>
            <a:endParaRPr lang="en-US" altLang="en-US"/>
          </a:p>
        </p:txBody>
      </p:sp>
    </p:spTree>
    <p:extLst>
      <p:ext uri="{BB962C8B-B14F-4D97-AF65-F5344CB8AC3E}">
        <p14:creationId xmlns:p14="http://schemas.microsoft.com/office/powerpoint/2010/main" val="145441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DAAABB7-D640-B382-D3EC-F1B2DACDBE2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8E88A14-E2B5-F334-B334-86D9DE32EB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EEC1DCE-F386-65EB-8915-227CD005B2D0}"/>
              </a:ext>
            </a:extLst>
          </p:cNvPr>
          <p:cNvSpPr>
            <a:spLocks noGrp="1" noChangeArrowheads="1"/>
          </p:cNvSpPr>
          <p:nvPr>
            <p:ph type="sldNum" sz="quarter" idx="12"/>
          </p:nvPr>
        </p:nvSpPr>
        <p:spPr>
          <a:ln/>
        </p:spPr>
        <p:txBody>
          <a:bodyPr/>
          <a:lstStyle>
            <a:lvl1pPr>
              <a:defRPr/>
            </a:lvl1pPr>
          </a:lstStyle>
          <a:p>
            <a:fld id="{08F0D33B-DBAC-44C2-A8CD-41E29AE121F7}" type="slidenum">
              <a:rPr lang="en-US" altLang="en-US"/>
              <a:pPr/>
              <a:t>‹#›</a:t>
            </a:fld>
            <a:endParaRPr lang="en-US" altLang="en-US"/>
          </a:p>
        </p:txBody>
      </p:sp>
    </p:spTree>
    <p:extLst>
      <p:ext uri="{BB962C8B-B14F-4D97-AF65-F5344CB8AC3E}">
        <p14:creationId xmlns:p14="http://schemas.microsoft.com/office/powerpoint/2010/main" val="1158681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5034605-20DE-6C3D-71F9-21F8B6B3C15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373B57D-3B6E-56FD-A44E-37672F56FE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DAD931A-7087-9524-0AAF-E37C41FAFA25}"/>
              </a:ext>
            </a:extLst>
          </p:cNvPr>
          <p:cNvSpPr>
            <a:spLocks noGrp="1" noChangeArrowheads="1"/>
          </p:cNvSpPr>
          <p:nvPr>
            <p:ph type="sldNum" sz="quarter" idx="12"/>
          </p:nvPr>
        </p:nvSpPr>
        <p:spPr>
          <a:ln/>
        </p:spPr>
        <p:txBody>
          <a:bodyPr/>
          <a:lstStyle>
            <a:lvl1pPr>
              <a:defRPr/>
            </a:lvl1pPr>
          </a:lstStyle>
          <a:p>
            <a:fld id="{5A552671-64B1-46A6-AFDE-D9CB3BECB937}" type="slidenum">
              <a:rPr lang="en-US" altLang="en-US"/>
              <a:pPr/>
              <a:t>‹#›</a:t>
            </a:fld>
            <a:endParaRPr lang="en-US" altLang="en-US"/>
          </a:p>
        </p:txBody>
      </p:sp>
    </p:spTree>
    <p:extLst>
      <p:ext uri="{BB962C8B-B14F-4D97-AF65-F5344CB8AC3E}">
        <p14:creationId xmlns:p14="http://schemas.microsoft.com/office/powerpoint/2010/main" val="1426311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EF43DD7-5A6B-19DB-DF09-55EDB7EF4FB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45448ED-DFE9-5FE9-0976-7200AA6FF3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FE9E4D6-3650-FE0D-68CF-B68C1FCF684E}"/>
              </a:ext>
            </a:extLst>
          </p:cNvPr>
          <p:cNvSpPr>
            <a:spLocks noGrp="1" noChangeArrowheads="1"/>
          </p:cNvSpPr>
          <p:nvPr>
            <p:ph type="sldNum" sz="quarter" idx="12"/>
          </p:nvPr>
        </p:nvSpPr>
        <p:spPr>
          <a:ln/>
        </p:spPr>
        <p:txBody>
          <a:bodyPr/>
          <a:lstStyle>
            <a:lvl1pPr>
              <a:defRPr/>
            </a:lvl1pPr>
          </a:lstStyle>
          <a:p>
            <a:fld id="{255CA58A-CE97-43B2-B5E2-DB24F48CE3B0}" type="slidenum">
              <a:rPr lang="en-US" altLang="en-US"/>
              <a:pPr/>
              <a:t>‹#›</a:t>
            </a:fld>
            <a:endParaRPr lang="en-US" altLang="en-US"/>
          </a:p>
        </p:txBody>
      </p:sp>
    </p:spTree>
    <p:extLst>
      <p:ext uri="{BB962C8B-B14F-4D97-AF65-F5344CB8AC3E}">
        <p14:creationId xmlns:p14="http://schemas.microsoft.com/office/powerpoint/2010/main" val="484585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8E3F796-5F97-D9C7-D5BE-5BB4C0A73B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FECC3E5-0157-8BF6-9C8D-CF6B424528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E69714-00EB-03E7-F66C-3FD12C24BEA3}"/>
              </a:ext>
            </a:extLst>
          </p:cNvPr>
          <p:cNvSpPr>
            <a:spLocks noGrp="1" noChangeArrowheads="1"/>
          </p:cNvSpPr>
          <p:nvPr>
            <p:ph type="sldNum" sz="quarter" idx="12"/>
          </p:nvPr>
        </p:nvSpPr>
        <p:spPr>
          <a:ln/>
        </p:spPr>
        <p:txBody>
          <a:bodyPr/>
          <a:lstStyle>
            <a:lvl1pPr>
              <a:defRPr/>
            </a:lvl1pPr>
          </a:lstStyle>
          <a:p>
            <a:fld id="{B879CEF0-523A-4AC8-BA38-AF494D0F0988}" type="slidenum">
              <a:rPr lang="en-US" altLang="en-US"/>
              <a:pPr/>
              <a:t>‹#›</a:t>
            </a:fld>
            <a:endParaRPr lang="en-US" altLang="en-US"/>
          </a:p>
        </p:txBody>
      </p:sp>
    </p:spTree>
    <p:extLst>
      <p:ext uri="{BB962C8B-B14F-4D97-AF65-F5344CB8AC3E}">
        <p14:creationId xmlns:p14="http://schemas.microsoft.com/office/powerpoint/2010/main" val="24281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F4030B30-D31A-1049-5626-7DD8AA8490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29">
            <a:extLst>
              <a:ext uri="{FF2B5EF4-FFF2-40B4-BE49-F238E27FC236}">
                <a16:creationId xmlns:a16="http://schemas.microsoft.com/office/drawing/2014/main" id="{DA58C1D2-058C-F77E-20F2-A88D1365C8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F2D5F343-9DDA-2CF2-CA6D-0049201DBD89}"/>
              </a:ext>
            </a:extLst>
          </p:cNvPr>
          <p:cNvSpPr>
            <a:spLocks noGrp="1" noChangeArrowheads="1"/>
          </p:cNvSpPr>
          <p:nvPr>
            <p:ph type="sldNum" sz="quarter" idx="12"/>
          </p:nvPr>
        </p:nvSpPr>
        <p:spPr>
          <a:ln/>
        </p:spPr>
        <p:txBody>
          <a:bodyPr/>
          <a:lstStyle>
            <a:lvl1pPr>
              <a:defRPr/>
            </a:lvl1pPr>
          </a:lstStyle>
          <a:p>
            <a:fld id="{4460C717-54DD-4673-B8E0-3CA0630E676A}" type="slidenum">
              <a:rPr lang="en-US" altLang="en-US"/>
              <a:pPr/>
              <a:t>‹#›</a:t>
            </a:fld>
            <a:endParaRPr lang="en-US" altLang="en-US"/>
          </a:p>
        </p:txBody>
      </p:sp>
    </p:spTree>
    <p:extLst>
      <p:ext uri="{BB962C8B-B14F-4D97-AF65-F5344CB8AC3E}">
        <p14:creationId xmlns:p14="http://schemas.microsoft.com/office/powerpoint/2010/main" val="3901770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C2CAF4B-8AAD-7B7A-8AB0-5A8725E16B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8D0E69E-4EFD-152E-A2BC-2845D57C52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9579EBB-E71D-D2B5-0827-A2FB5757CDC9}"/>
              </a:ext>
            </a:extLst>
          </p:cNvPr>
          <p:cNvSpPr>
            <a:spLocks noGrp="1" noChangeArrowheads="1"/>
          </p:cNvSpPr>
          <p:nvPr>
            <p:ph type="sldNum" sz="quarter" idx="12"/>
          </p:nvPr>
        </p:nvSpPr>
        <p:spPr>
          <a:ln/>
        </p:spPr>
        <p:txBody>
          <a:bodyPr/>
          <a:lstStyle>
            <a:lvl1pPr>
              <a:defRPr/>
            </a:lvl1pPr>
          </a:lstStyle>
          <a:p>
            <a:fld id="{12E73655-C8E4-490C-8575-BFED23612D40}" type="slidenum">
              <a:rPr lang="en-US" altLang="en-US"/>
              <a:pPr/>
              <a:t>‹#›</a:t>
            </a:fld>
            <a:endParaRPr lang="en-US" altLang="en-US"/>
          </a:p>
        </p:txBody>
      </p:sp>
    </p:spTree>
    <p:extLst>
      <p:ext uri="{BB962C8B-B14F-4D97-AF65-F5344CB8AC3E}">
        <p14:creationId xmlns:p14="http://schemas.microsoft.com/office/powerpoint/2010/main" val="2469468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F5794A6-CCAD-C94D-B2FE-6E70F10DAA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2A2AF95-2FFD-9C76-EB21-CF7ECFB1CE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D43263-0980-758D-D05C-621C45E73A72}"/>
              </a:ext>
            </a:extLst>
          </p:cNvPr>
          <p:cNvSpPr>
            <a:spLocks noGrp="1" noChangeArrowheads="1"/>
          </p:cNvSpPr>
          <p:nvPr>
            <p:ph type="sldNum" sz="quarter" idx="12"/>
          </p:nvPr>
        </p:nvSpPr>
        <p:spPr>
          <a:ln/>
        </p:spPr>
        <p:txBody>
          <a:bodyPr/>
          <a:lstStyle>
            <a:lvl1pPr>
              <a:defRPr/>
            </a:lvl1pPr>
          </a:lstStyle>
          <a:p>
            <a:fld id="{E7A34FA6-E264-459C-96C9-7FD32B9630D9}" type="slidenum">
              <a:rPr lang="en-US" altLang="en-US"/>
              <a:pPr/>
              <a:t>‹#›</a:t>
            </a:fld>
            <a:endParaRPr lang="en-US" altLang="en-US"/>
          </a:p>
        </p:txBody>
      </p:sp>
    </p:spTree>
    <p:extLst>
      <p:ext uri="{BB962C8B-B14F-4D97-AF65-F5344CB8AC3E}">
        <p14:creationId xmlns:p14="http://schemas.microsoft.com/office/powerpoint/2010/main" val="917926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38BDA10-FB79-C34E-F827-6AF7A922E44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C7A3A2-FAFA-0DD1-F130-76D6F8B2EE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0FC5EC-A6CF-473C-F347-7F113E312322}"/>
              </a:ext>
            </a:extLst>
          </p:cNvPr>
          <p:cNvSpPr>
            <a:spLocks noGrp="1" noChangeArrowheads="1"/>
          </p:cNvSpPr>
          <p:nvPr>
            <p:ph type="sldNum" sz="quarter" idx="12"/>
          </p:nvPr>
        </p:nvSpPr>
        <p:spPr>
          <a:ln/>
        </p:spPr>
        <p:txBody>
          <a:bodyPr/>
          <a:lstStyle>
            <a:lvl1pPr>
              <a:defRPr/>
            </a:lvl1pPr>
          </a:lstStyle>
          <a:p>
            <a:fld id="{F879A874-BD9F-468C-8612-7FABC1C2DD65}" type="slidenum">
              <a:rPr lang="en-US" altLang="en-US"/>
              <a:pPr/>
              <a:t>‹#›</a:t>
            </a:fld>
            <a:endParaRPr lang="en-US" altLang="en-US"/>
          </a:p>
        </p:txBody>
      </p:sp>
    </p:spTree>
    <p:extLst>
      <p:ext uri="{BB962C8B-B14F-4D97-AF65-F5344CB8AC3E}">
        <p14:creationId xmlns:p14="http://schemas.microsoft.com/office/powerpoint/2010/main" val="2710604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2B4C458-C8F7-9AFE-5F49-6FBA9018857A}"/>
              </a:ext>
            </a:extLst>
          </p:cNvPr>
          <p:cNvGrpSpPr>
            <a:grpSpLocks/>
          </p:cNvGrpSpPr>
          <p:nvPr/>
        </p:nvGrpSpPr>
        <p:grpSpPr bwMode="auto">
          <a:xfrm>
            <a:off x="0" y="0"/>
            <a:ext cx="8805863" cy="6858000"/>
            <a:chOff x="0" y="0"/>
            <a:chExt cx="5547" cy="4320"/>
          </a:xfrm>
        </p:grpSpPr>
        <p:grpSp>
          <p:nvGrpSpPr>
            <p:cNvPr id="3" name="Group 3">
              <a:extLst>
                <a:ext uri="{FF2B5EF4-FFF2-40B4-BE49-F238E27FC236}">
                  <a16:creationId xmlns:a16="http://schemas.microsoft.com/office/drawing/2014/main" id="{90448E16-1EF1-0CCB-5F66-609B88F0DD54}"/>
                </a:ext>
              </a:extLst>
            </p:cNvPr>
            <p:cNvGrpSpPr>
              <a:grpSpLocks/>
            </p:cNvGrpSpPr>
            <p:nvPr userDrawn="1"/>
          </p:nvGrpSpPr>
          <p:grpSpPr bwMode="auto">
            <a:xfrm rot="-215207">
              <a:off x="3690" y="230"/>
              <a:ext cx="1858" cy="3629"/>
              <a:chOff x="3008" y="774"/>
              <a:chExt cx="1858" cy="3629"/>
            </a:xfrm>
          </p:grpSpPr>
          <p:sp>
            <p:nvSpPr>
              <p:cNvPr id="37" name="Freeform 4">
                <a:extLst>
                  <a:ext uri="{FF2B5EF4-FFF2-40B4-BE49-F238E27FC236}">
                    <a16:creationId xmlns:a16="http://schemas.microsoft.com/office/drawing/2014/main" id="{F8C1916C-2F47-5E56-F9A0-3E6C251AE1B8}"/>
                  </a:ext>
                </a:extLst>
              </p:cNvPr>
              <p:cNvSpPr>
                <a:spLocks/>
              </p:cNvSpPr>
              <p:nvPr userDrawn="1"/>
            </p:nvSpPr>
            <p:spPr bwMode="ltGray">
              <a:xfrm rot="12185230" flipV="1">
                <a:off x="3533" y="773"/>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en-US"/>
              </a:p>
            </p:txBody>
          </p:sp>
          <p:sp>
            <p:nvSpPr>
              <p:cNvPr id="38" name="Freeform 5">
                <a:extLst>
                  <a:ext uri="{FF2B5EF4-FFF2-40B4-BE49-F238E27FC236}">
                    <a16:creationId xmlns:a16="http://schemas.microsoft.com/office/drawing/2014/main" id="{F4F0CBB4-E36D-ED05-A661-BAC67AB4496E}"/>
                  </a:ext>
                </a:extLst>
              </p:cNvPr>
              <p:cNvSpPr>
                <a:spLocks/>
              </p:cNvSpPr>
              <p:nvPr userDrawn="1"/>
            </p:nvSpPr>
            <p:spPr bwMode="ltGray">
              <a:xfrm rot="12185230" flipV="1">
                <a:off x="4028" y="1798"/>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en-US"/>
              </a:p>
            </p:txBody>
          </p:sp>
          <p:sp>
            <p:nvSpPr>
              <p:cNvPr id="39" name="Freeform 6">
                <a:extLst>
                  <a:ext uri="{FF2B5EF4-FFF2-40B4-BE49-F238E27FC236}">
                    <a16:creationId xmlns:a16="http://schemas.microsoft.com/office/drawing/2014/main" id="{B4A024C4-17CA-7734-9918-5DDAA770EADD}"/>
                  </a:ext>
                </a:extLst>
              </p:cNvPr>
              <p:cNvSpPr>
                <a:spLocks/>
              </p:cNvSpPr>
              <p:nvPr userDrawn="1"/>
            </p:nvSpPr>
            <p:spPr bwMode="ltGray">
              <a:xfrm rot="12185230" flipV="1">
                <a:off x="3636" y="2162"/>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en-US"/>
              </a:p>
            </p:txBody>
          </p:sp>
          <p:sp>
            <p:nvSpPr>
              <p:cNvPr id="40" name="Freeform 7">
                <a:extLst>
                  <a:ext uri="{FF2B5EF4-FFF2-40B4-BE49-F238E27FC236}">
                    <a16:creationId xmlns:a16="http://schemas.microsoft.com/office/drawing/2014/main" id="{3F49E588-4254-9D9E-CE8B-68959BDB4B7E}"/>
                  </a:ext>
                </a:extLst>
              </p:cNvPr>
              <p:cNvSpPr>
                <a:spLocks/>
              </p:cNvSpPr>
              <p:nvPr userDrawn="1"/>
            </p:nvSpPr>
            <p:spPr bwMode="ltGray">
              <a:xfrm rot="12185230" flipV="1">
                <a:off x="3977" y="972"/>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en-US"/>
              </a:p>
            </p:txBody>
          </p:sp>
          <p:sp>
            <p:nvSpPr>
              <p:cNvPr id="41" name="Freeform 8">
                <a:extLst>
                  <a:ext uri="{FF2B5EF4-FFF2-40B4-BE49-F238E27FC236}">
                    <a16:creationId xmlns:a16="http://schemas.microsoft.com/office/drawing/2014/main" id="{17BE821C-1C60-3BE9-3C7A-76BBDAE081F5}"/>
                  </a:ext>
                </a:extLst>
              </p:cNvPr>
              <p:cNvSpPr>
                <a:spLocks/>
              </p:cNvSpPr>
              <p:nvPr userDrawn="1"/>
            </p:nvSpPr>
            <p:spPr bwMode="ltGray">
              <a:xfrm rot="12185230" flipV="1">
                <a:off x="3840"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en-US"/>
              </a:p>
            </p:txBody>
          </p:sp>
          <p:sp>
            <p:nvSpPr>
              <p:cNvPr id="42" name="Freeform 9">
                <a:extLst>
                  <a:ext uri="{FF2B5EF4-FFF2-40B4-BE49-F238E27FC236}">
                    <a16:creationId xmlns:a16="http://schemas.microsoft.com/office/drawing/2014/main" id="{A3EC1B57-DA5C-37D2-A612-D64DF4FEFD2F}"/>
                  </a:ext>
                </a:extLst>
              </p:cNvPr>
              <p:cNvSpPr>
                <a:spLocks/>
              </p:cNvSpPr>
              <p:nvPr userDrawn="1"/>
            </p:nvSpPr>
            <p:spPr bwMode="ltGray">
              <a:xfrm rot="12185230" flipV="1">
                <a:off x="3890" y="1323"/>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en-US"/>
              </a:p>
            </p:txBody>
          </p:sp>
          <p:sp>
            <p:nvSpPr>
              <p:cNvPr id="43" name="Freeform 10">
                <a:extLst>
                  <a:ext uri="{FF2B5EF4-FFF2-40B4-BE49-F238E27FC236}">
                    <a16:creationId xmlns:a16="http://schemas.microsoft.com/office/drawing/2014/main" id="{2E631715-50AF-3C31-E1D2-EF771DC2D0DD}"/>
                  </a:ext>
                </a:extLst>
              </p:cNvPr>
              <p:cNvSpPr>
                <a:spLocks/>
              </p:cNvSpPr>
              <p:nvPr userDrawn="1"/>
            </p:nvSpPr>
            <p:spPr bwMode="ltGray">
              <a:xfrm rot="12185230" flipV="1">
                <a:off x="3007"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en-US"/>
              </a:p>
            </p:txBody>
          </p:sp>
        </p:grpSp>
        <p:sp>
          <p:nvSpPr>
            <p:cNvPr id="4" name="Freeform 11">
              <a:extLst>
                <a:ext uri="{FF2B5EF4-FFF2-40B4-BE49-F238E27FC236}">
                  <a16:creationId xmlns:a16="http://schemas.microsoft.com/office/drawing/2014/main" id="{DFD70FCE-3591-5CDC-5BE3-6E57E8E75B38}"/>
                </a:ext>
              </a:extLst>
            </p:cNvPr>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en-US"/>
            </a:p>
          </p:txBody>
        </p:sp>
        <p:sp>
          <p:nvSpPr>
            <p:cNvPr id="5" name="Freeform 12">
              <a:extLst>
                <a:ext uri="{FF2B5EF4-FFF2-40B4-BE49-F238E27FC236}">
                  <a16:creationId xmlns:a16="http://schemas.microsoft.com/office/drawing/2014/main" id="{E5A3DC8E-51EA-A258-F885-A12D2EC80D54}"/>
                </a:ext>
              </a:extLst>
            </p:cNvPr>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en-US"/>
            </a:p>
          </p:txBody>
        </p:sp>
        <p:sp>
          <p:nvSpPr>
            <p:cNvPr id="6" name="Freeform 13">
              <a:extLst>
                <a:ext uri="{FF2B5EF4-FFF2-40B4-BE49-F238E27FC236}">
                  <a16:creationId xmlns:a16="http://schemas.microsoft.com/office/drawing/2014/main" id="{A2EEF19E-1EB9-785D-7E53-06C43826CBB6}"/>
                </a:ext>
              </a:extLst>
            </p:cNvPr>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en-US"/>
            </a:p>
          </p:txBody>
        </p:sp>
        <p:sp>
          <p:nvSpPr>
            <p:cNvPr id="7" name="Freeform 14">
              <a:extLst>
                <a:ext uri="{FF2B5EF4-FFF2-40B4-BE49-F238E27FC236}">
                  <a16:creationId xmlns:a16="http://schemas.microsoft.com/office/drawing/2014/main" id="{FF242F07-BAB2-0826-0D49-FFA42D71A4E0}"/>
                </a:ext>
              </a:extLst>
            </p:cNvPr>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en-US"/>
            </a:p>
          </p:txBody>
        </p:sp>
        <p:sp>
          <p:nvSpPr>
            <p:cNvPr id="8" name="Freeform 15">
              <a:extLst>
                <a:ext uri="{FF2B5EF4-FFF2-40B4-BE49-F238E27FC236}">
                  <a16:creationId xmlns:a16="http://schemas.microsoft.com/office/drawing/2014/main" id="{98A65A96-10C2-87EB-733D-6B20EA65BD3C}"/>
                </a:ext>
              </a:extLst>
            </p:cNvPr>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en-US"/>
            </a:p>
          </p:txBody>
        </p:sp>
        <p:sp>
          <p:nvSpPr>
            <p:cNvPr id="9" name="Freeform 16">
              <a:extLst>
                <a:ext uri="{FF2B5EF4-FFF2-40B4-BE49-F238E27FC236}">
                  <a16:creationId xmlns:a16="http://schemas.microsoft.com/office/drawing/2014/main" id="{FDEAFB15-2724-02B5-60A6-9475A55BEA01}"/>
                </a:ext>
              </a:extLst>
            </p:cNvPr>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en-US"/>
            </a:p>
          </p:txBody>
        </p:sp>
        <p:grpSp>
          <p:nvGrpSpPr>
            <p:cNvPr id="10" name="Group 17">
              <a:extLst>
                <a:ext uri="{FF2B5EF4-FFF2-40B4-BE49-F238E27FC236}">
                  <a16:creationId xmlns:a16="http://schemas.microsoft.com/office/drawing/2014/main" id="{E7EB1B0B-1A95-19D4-6EBF-EA1DD432BF9F}"/>
                </a:ext>
              </a:extLst>
            </p:cNvPr>
            <p:cNvGrpSpPr>
              <a:grpSpLocks/>
            </p:cNvGrpSpPr>
            <p:nvPr userDrawn="1"/>
          </p:nvGrpSpPr>
          <p:grpSpPr bwMode="auto">
            <a:xfrm rot="3220060">
              <a:off x="2636" y="751"/>
              <a:ext cx="569" cy="636"/>
              <a:chOff x="1727" y="866"/>
              <a:chExt cx="129" cy="157"/>
            </a:xfrm>
          </p:grpSpPr>
          <p:sp>
            <p:nvSpPr>
              <p:cNvPr id="34" name="Freeform 18">
                <a:extLst>
                  <a:ext uri="{FF2B5EF4-FFF2-40B4-BE49-F238E27FC236}">
                    <a16:creationId xmlns:a16="http://schemas.microsoft.com/office/drawing/2014/main" id="{AE8CA1D7-F867-2F24-7767-2B6205BB7E2E}"/>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5" name="Freeform 19">
                <a:extLst>
                  <a:ext uri="{FF2B5EF4-FFF2-40B4-BE49-F238E27FC236}">
                    <a16:creationId xmlns:a16="http://schemas.microsoft.com/office/drawing/2014/main" id="{08DEBDE8-5BB8-7F2F-850B-BDB28009D098}"/>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6" name="Freeform 20">
                <a:extLst>
                  <a:ext uri="{FF2B5EF4-FFF2-40B4-BE49-F238E27FC236}">
                    <a16:creationId xmlns:a16="http://schemas.microsoft.com/office/drawing/2014/main" id="{D81F8ECB-D4E2-6DF8-57B0-722A5AF2B9D6}"/>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1" name="Group 21">
              <a:extLst>
                <a:ext uri="{FF2B5EF4-FFF2-40B4-BE49-F238E27FC236}">
                  <a16:creationId xmlns:a16="http://schemas.microsoft.com/office/drawing/2014/main" id="{A30FFC36-B69F-4542-7C10-6EA522CE5EDC}"/>
                </a:ext>
              </a:extLst>
            </p:cNvPr>
            <p:cNvGrpSpPr>
              <a:grpSpLocks/>
            </p:cNvGrpSpPr>
            <p:nvPr userDrawn="1"/>
          </p:nvGrpSpPr>
          <p:grpSpPr bwMode="auto">
            <a:xfrm rot="-6691250">
              <a:off x="3639" y="121"/>
              <a:ext cx="356" cy="608"/>
              <a:chOff x="1731" y="866"/>
              <a:chExt cx="129" cy="157"/>
            </a:xfrm>
          </p:grpSpPr>
          <p:sp>
            <p:nvSpPr>
              <p:cNvPr id="31" name="Freeform 22">
                <a:extLst>
                  <a:ext uri="{FF2B5EF4-FFF2-40B4-BE49-F238E27FC236}">
                    <a16:creationId xmlns:a16="http://schemas.microsoft.com/office/drawing/2014/main" id="{15E79820-6851-F1CF-4FBE-03155507EE8D}"/>
                  </a:ext>
                </a:extLst>
              </p:cNvPr>
              <p:cNvSpPr>
                <a:spLocks/>
              </p:cNvSpPr>
              <p:nvPr userDrawn="1"/>
            </p:nvSpPr>
            <p:spPr bwMode="ltGray">
              <a:xfrm>
                <a:off x="1732"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2" name="Freeform 23">
                <a:extLst>
                  <a:ext uri="{FF2B5EF4-FFF2-40B4-BE49-F238E27FC236}">
                    <a16:creationId xmlns:a16="http://schemas.microsoft.com/office/drawing/2014/main" id="{50BF4D01-1E80-02DC-C636-49C64A709F7A}"/>
                  </a:ext>
                </a:extLst>
              </p:cNvPr>
              <p:cNvSpPr>
                <a:spLocks/>
              </p:cNvSpPr>
              <p:nvPr userDrawn="1"/>
            </p:nvSpPr>
            <p:spPr bwMode="ltGray">
              <a:xfrm>
                <a:off x="1791"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3" name="Freeform 24">
                <a:extLst>
                  <a:ext uri="{FF2B5EF4-FFF2-40B4-BE49-F238E27FC236}">
                    <a16:creationId xmlns:a16="http://schemas.microsoft.com/office/drawing/2014/main" id="{44A76E75-B2C9-3D18-0813-648A9E6660F3}"/>
                  </a:ext>
                </a:extLst>
              </p:cNvPr>
              <p:cNvSpPr>
                <a:spLocks/>
              </p:cNvSpPr>
              <p:nvPr userDrawn="1"/>
            </p:nvSpPr>
            <p:spPr bwMode="ltGray">
              <a:xfrm>
                <a:off x="1775"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2" name="Group 25">
              <a:extLst>
                <a:ext uri="{FF2B5EF4-FFF2-40B4-BE49-F238E27FC236}">
                  <a16:creationId xmlns:a16="http://schemas.microsoft.com/office/drawing/2014/main" id="{6F278BD0-8645-23E7-9715-59E110EAA863}"/>
                </a:ext>
              </a:extLst>
            </p:cNvPr>
            <p:cNvGrpSpPr>
              <a:grpSpLocks/>
            </p:cNvGrpSpPr>
            <p:nvPr userDrawn="1"/>
          </p:nvGrpSpPr>
          <p:grpSpPr bwMode="auto">
            <a:xfrm rot="8524840">
              <a:off x="677" y="3305"/>
              <a:ext cx="500" cy="500"/>
              <a:chOff x="1727" y="870"/>
              <a:chExt cx="129" cy="156"/>
            </a:xfrm>
          </p:grpSpPr>
          <p:sp>
            <p:nvSpPr>
              <p:cNvPr id="28" name="Freeform 26">
                <a:extLst>
                  <a:ext uri="{FF2B5EF4-FFF2-40B4-BE49-F238E27FC236}">
                    <a16:creationId xmlns:a16="http://schemas.microsoft.com/office/drawing/2014/main" id="{FEDA6474-495F-80D8-C46F-B23FCB115275}"/>
                  </a:ext>
                </a:extLst>
              </p:cNvPr>
              <p:cNvSpPr>
                <a:spLocks/>
              </p:cNvSpPr>
              <p:nvPr userDrawn="1"/>
            </p:nvSpPr>
            <p:spPr bwMode="ltGray">
              <a:xfrm>
                <a:off x="1727" y="871"/>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9" name="Freeform 27">
                <a:extLst>
                  <a:ext uri="{FF2B5EF4-FFF2-40B4-BE49-F238E27FC236}">
                    <a16:creationId xmlns:a16="http://schemas.microsoft.com/office/drawing/2014/main" id="{486BBCEF-317B-A7E6-3303-A67409FDF252}"/>
                  </a:ext>
                </a:extLst>
              </p:cNvPr>
              <p:cNvSpPr>
                <a:spLocks/>
              </p:cNvSpPr>
              <p:nvPr userDrawn="1"/>
            </p:nvSpPr>
            <p:spPr bwMode="ltGray">
              <a:xfrm>
                <a:off x="1786" y="899"/>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0" name="Freeform 28">
                <a:extLst>
                  <a:ext uri="{FF2B5EF4-FFF2-40B4-BE49-F238E27FC236}">
                    <a16:creationId xmlns:a16="http://schemas.microsoft.com/office/drawing/2014/main" id="{DCB05D5E-9107-4E06-823D-69F7FD13C4A7}"/>
                  </a:ext>
                </a:extLst>
              </p:cNvPr>
              <p:cNvSpPr>
                <a:spLocks/>
              </p:cNvSpPr>
              <p:nvPr userDrawn="1"/>
            </p:nvSpPr>
            <p:spPr bwMode="ltGray">
              <a:xfrm>
                <a:off x="1772" y="100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3" name="Group 29">
              <a:extLst>
                <a:ext uri="{FF2B5EF4-FFF2-40B4-BE49-F238E27FC236}">
                  <a16:creationId xmlns:a16="http://schemas.microsoft.com/office/drawing/2014/main" id="{8D21E682-4B75-8976-FD88-FE731205DE3B}"/>
                </a:ext>
              </a:extLst>
            </p:cNvPr>
            <p:cNvGrpSpPr>
              <a:grpSpLocks/>
            </p:cNvGrpSpPr>
            <p:nvPr userDrawn="1"/>
          </p:nvGrpSpPr>
          <p:grpSpPr bwMode="auto">
            <a:xfrm rot="4106450" flipH="1">
              <a:off x="404" y="264"/>
              <a:ext cx="708" cy="891"/>
              <a:chOff x="1727" y="866"/>
              <a:chExt cx="129" cy="157"/>
            </a:xfrm>
          </p:grpSpPr>
          <p:sp>
            <p:nvSpPr>
              <p:cNvPr id="25" name="Freeform 30">
                <a:extLst>
                  <a:ext uri="{FF2B5EF4-FFF2-40B4-BE49-F238E27FC236}">
                    <a16:creationId xmlns:a16="http://schemas.microsoft.com/office/drawing/2014/main" id="{958F8F0B-7A62-413D-BF71-1C81410CAAD9}"/>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6" name="Freeform 31">
                <a:extLst>
                  <a:ext uri="{FF2B5EF4-FFF2-40B4-BE49-F238E27FC236}">
                    <a16:creationId xmlns:a16="http://schemas.microsoft.com/office/drawing/2014/main" id="{B1AA5B74-BEC5-B85D-4EE5-D5828170B53D}"/>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7" name="Freeform 32">
                <a:extLst>
                  <a:ext uri="{FF2B5EF4-FFF2-40B4-BE49-F238E27FC236}">
                    <a16:creationId xmlns:a16="http://schemas.microsoft.com/office/drawing/2014/main" id="{0318AFBF-38EF-0587-E077-A10BFC4B8A82}"/>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4" name="Group 33">
              <a:extLst>
                <a:ext uri="{FF2B5EF4-FFF2-40B4-BE49-F238E27FC236}">
                  <a16:creationId xmlns:a16="http://schemas.microsoft.com/office/drawing/2014/main" id="{62FA366F-DEA0-8CDA-C9BE-07812CDCA148}"/>
                </a:ext>
              </a:extLst>
            </p:cNvPr>
            <p:cNvGrpSpPr>
              <a:grpSpLocks/>
            </p:cNvGrpSpPr>
            <p:nvPr userDrawn="1"/>
          </p:nvGrpSpPr>
          <p:grpSpPr bwMode="auto">
            <a:xfrm rot="10015322" flipH="1">
              <a:off x="4622" y="2392"/>
              <a:ext cx="708" cy="891"/>
              <a:chOff x="1727" y="866"/>
              <a:chExt cx="129" cy="157"/>
            </a:xfrm>
          </p:grpSpPr>
          <p:sp>
            <p:nvSpPr>
              <p:cNvPr id="22" name="Freeform 34">
                <a:extLst>
                  <a:ext uri="{FF2B5EF4-FFF2-40B4-BE49-F238E27FC236}">
                    <a16:creationId xmlns:a16="http://schemas.microsoft.com/office/drawing/2014/main" id="{FA4086E1-0138-CD25-F3E0-C1856EA33403}"/>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3" name="Freeform 35">
                <a:extLst>
                  <a:ext uri="{FF2B5EF4-FFF2-40B4-BE49-F238E27FC236}">
                    <a16:creationId xmlns:a16="http://schemas.microsoft.com/office/drawing/2014/main" id="{D2525169-D62C-A4EA-1729-3567B8FC672C}"/>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4" name="Freeform 36">
                <a:extLst>
                  <a:ext uri="{FF2B5EF4-FFF2-40B4-BE49-F238E27FC236}">
                    <a16:creationId xmlns:a16="http://schemas.microsoft.com/office/drawing/2014/main" id="{73EBE727-19D0-199E-6F57-59852EC4408D}"/>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5" name="Freeform 37">
              <a:extLst>
                <a:ext uri="{FF2B5EF4-FFF2-40B4-BE49-F238E27FC236}">
                  <a16:creationId xmlns:a16="http://schemas.microsoft.com/office/drawing/2014/main" id="{6D11A20C-99F9-7DD5-7413-1EDA5B140245}"/>
                </a:ext>
              </a:extLst>
            </p:cNvPr>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en-US"/>
            </a:p>
          </p:txBody>
        </p:sp>
        <p:sp>
          <p:nvSpPr>
            <p:cNvPr id="16" name="Freeform 38">
              <a:extLst>
                <a:ext uri="{FF2B5EF4-FFF2-40B4-BE49-F238E27FC236}">
                  <a16:creationId xmlns:a16="http://schemas.microsoft.com/office/drawing/2014/main" id="{87B796CF-6C44-F030-DA5D-476D89ADC154}"/>
                </a:ext>
              </a:extLst>
            </p:cNvPr>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17" name="Freeform 39">
              <a:extLst>
                <a:ext uri="{FF2B5EF4-FFF2-40B4-BE49-F238E27FC236}">
                  <a16:creationId xmlns:a16="http://schemas.microsoft.com/office/drawing/2014/main" id="{8D181C15-A52B-7787-7DA1-E3135080AC4D}"/>
                </a:ext>
              </a:extLst>
            </p:cNvPr>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18" name="Freeform 40">
              <a:extLst>
                <a:ext uri="{FF2B5EF4-FFF2-40B4-BE49-F238E27FC236}">
                  <a16:creationId xmlns:a16="http://schemas.microsoft.com/office/drawing/2014/main" id="{8E3956BA-3200-A964-CDE5-F7185F7AC42E}"/>
                </a:ext>
              </a:extLst>
            </p:cNvPr>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19" name="Freeform 41">
              <a:extLst>
                <a:ext uri="{FF2B5EF4-FFF2-40B4-BE49-F238E27FC236}">
                  <a16:creationId xmlns:a16="http://schemas.microsoft.com/office/drawing/2014/main" id="{B409C020-EEAF-2765-4A1E-7FE4263BDEE1}"/>
                </a:ext>
              </a:extLst>
            </p:cNvPr>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en-US"/>
            </a:p>
          </p:txBody>
        </p:sp>
        <p:sp>
          <p:nvSpPr>
            <p:cNvPr id="20" name="Freeform 42">
              <a:extLst>
                <a:ext uri="{FF2B5EF4-FFF2-40B4-BE49-F238E27FC236}">
                  <a16:creationId xmlns:a16="http://schemas.microsoft.com/office/drawing/2014/main" id="{4D5D920D-27B7-AE93-CDB9-139192D3A90E}"/>
                </a:ext>
              </a:extLst>
            </p:cNvPr>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en-US"/>
            </a:p>
          </p:txBody>
        </p:sp>
        <p:sp>
          <p:nvSpPr>
            <p:cNvPr id="21" name="Freeform 43">
              <a:extLst>
                <a:ext uri="{FF2B5EF4-FFF2-40B4-BE49-F238E27FC236}">
                  <a16:creationId xmlns:a16="http://schemas.microsoft.com/office/drawing/2014/main" id="{2ECA5B87-0AE1-4740-9326-03D1628D443B}"/>
                </a:ext>
              </a:extLst>
            </p:cNvPr>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en-US"/>
            </a:p>
          </p:txBody>
        </p:sp>
      </p:grpSp>
      <p:sp>
        <p:nvSpPr>
          <p:cNvPr id="279599"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27960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4" name="Rectangle 44">
            <a:extLst>
              <a:ext uri="{FF2B5EF4-FFF2-40B4-BE49-F238E27FC236}">
                <a16:creationId xmlns:a16="http://schemas.microsoft.com/office/drawing/2014/main" id="{5239F46A-5CB8-7D8F-AE4A-0BBE89EC0E54}"/>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45" name="Rectangle 45">
            <a:extLst>
              <a:ext uri="{FF2B5EF4-FFF2-40B4-BE49-F238E27FC236}">
                <a16:creationId xmlns:a16="http://schemas.microsoft.com/office/drawing/2014/main" id="{287F614E-0DC2-0BEB-5591-C9E69120BEF5}"/>
              </a:ext>
            </a:extLst>
          </p:cNvPr>
          <p:cNvSpPr>
            <a:spLocks noGrp="1" noChangeArrowheads="1"/>
          </p:cNvSpPr>
          <p:nvPr>
            <p:ph type="ftr" sz="quarter" idx="11"/>
          </p:nvPr>
        </p:nvSpPr>
        <p:spPr/>
        <p:txBody>
          <a:bodyPr/>
          <a:lstStyle>
            <a:lvl1pPr>
              <a:defRPr/>
            </a:lvl1pPr>
          </a:lstStyle>
          <a:p>
            <a:pPr>
              <a:defRPr/>
            </a:pPr>
            <a:endParaRPr lang="en-US"/>
          </a:p>
        </p:txBody>
      </p:sp>
      <p:sp>
        <p:nvSpPr>
          <p:cNvPr id="46" name="Rectangle 46">
            <a:extLst>
              <a:ext uri="{FF2B5EF4-FFF2-40B4-BE49-F238E27FC236}">
                <a16:creationId xmlns:a16="http://schemas.microsoft.com/office/drawing/2014/main" id="{EC9392F1-B776-6FC4-756E-3D2DC7F412F4}"/>
              </a:ext>
            </a:extLst>
          </p:cNvPr>
          <p:cNvSpPr>
            <a:spLocks noGrp="1" noChangeArrowheads="1"/>
          </p:cNvSpPr>
          <p:nvPr>
            <p:ph type="sldNum" sz="quarter" idx="12"/>
          </p:nvPr>
        </p:nvSpPr>
        <p:spPr/>
        <p:txBody>
          <a:bodyPr/>
          <a:lstStyle>
            <a:lvl1pPr>
              <a:defRPr/>
            </a:lvl1pPr>
          </a:lstStyle>
          <a:p>
            <a:fld id="{61F22E08-5058-4E7B-9E7B-1E2957FDE102}" type="slidenum">
              <a:rPr lang="en-US" altLang="en-US"/>
              <a:pPr/>
              <a:t>‹#›</a:t>
            </a:fld>
            <a:endParaRPr lang="en-US" altLang="en-US"/>
          </a:p>
        </p:txBody>
      </p:sp>
    </p:spTree>
    <p:extLst>
      <p:ext uri="{BB962C8B-B14F-4D97-AF65-F5344CB8AC3E}">
        <p14:creationId xmlns:p14="http://schemas.microsoft.com/office/powerpoint/2010/main" val="721182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a:extLst>
              <a:ext uri="{FF2B5EF4-FFF2-40B4-BE49-F238E27FC236}">
                <a16:creationId xmlns:a16="http://schemas.microsoft.com/office/drawing/2014/main" id="{02756D54-A397-D210-F43B-3D5890B97A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0A0A9673-4AE7-98A0-4C3F-3F6EFEA878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2CA81676-C5C1-833C-E76D-781DAACD6AD0}"/>
              </a:ext>
            </a:extLst>
          </p:cNvPr>
          <p:cNvSpPr>
            <a:spLocks noGrp="1" noChangeArrowheads="1"/>
          </p:cNvSpPr>
          <p:nvPr>
            <p:ph type="sldNum" sz="quarter" idx="12"/>
          </p:nvPr>
        </p:nvSpPr>
        <p:spPr>
          <a:ln/>
        </p:spPr>
        <p:txBody>
          <a:bodyPr/>
          <a:lstStyle>
            <a:lvl1pPr>
              <a:defRPr/>
            </a:lvl1pPr>
          </a:lstStyle>
          <a:p>
            <a:fld id="{538D1ED0-4A3D-4B1F-9647-5AFD33041991}" type="slidenum">
              <a:rPr lang="en-US" altLang="en-US"/>
              <a:pPr/>
              <a:t>‹#›</a:t>
            </a:fld>
            <a:endParaRPr lang="en-US" altLang="en-US"/>
          </a:p>
        </p:txBody>
      </p:sp>
    </p:spTree>
    <p:extLst>
      <p:ext uri="{BB962C8B-B14F-4D97-AF65-F5344CB8AC3E}">
        <p14:creationId xmlns:p14="http://schemas.microsoft.com/office/powerpoint/2010/main" val="2714872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a:extLst>
              <a:ext uri="{FF2B5EF4-FFF2-40B4-BE49-F238E27FC236}">
                <a16:creationId xmlns:a16="http://schemas.microsoft.com/office/drawing/2014/main" id="{1A10777A-0912-04B6-C207-55C0477952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4A30967D-B72F-50B5-724D-CDCA63C489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1986C00A-9931-A194-395A-BA6442E5B3AD}"/>
              </a:ext>
            </a:extLst>
          </p:cNvPr>
          <p:cNvSpPr>
            <a:spLocks noGrp="1" noChangeArrowheads="1"/>
          </p:cNvSpPr>
          <p:nvPr>
            <p:ph type="sldNum" sz="quarter" idx="12"/>
          </p:nvPr>
        </p:nvSpPr>
        <p:spPr>
          <a:ln/>
        </p:spPr>
        <p:txBody>
          <a:bodyPr/>
          <a:lstStyle>
            <a:lvl1pPr>
              <a:defRPr/>
            </a:lvl1pPr>
          </a:lstStyle>
          <a:p>
            <a:fld id="{796E60A4-8323-4AC5-A99E-FC1C102BAA3F}" type="slidenum">
              <a:rPr lang="en-US" altLang="en-US"/>
              <a:pPr/>
              <a:t>‹#›</a:t>
            </a:fld>
            <a:endParaRPr lang="en-US" altLang="en-US"/>
          </a:p>
        </p:txBody>
      </p:sp>
    </p:spTree>
    <p:extLst>
      <p:ext uri="{BB962C8B-B14F-4D97-AF65-F5344CB8AC3E}">
        <p14:creationId xmlns:p14="http://schemas.microsoft.com/office/powerpoint/2010/main" val="3244886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a:extLst>
              <a:ext uri="{FF2B5EF4-FFF2-40B4-BE49-F238E27FC236}">
                <a16:creationId xmlns:a16="http://schemas.microsoft.com/office/drawing/2014/main" id="{CA7B4630-0B04-322C-72CF-3119E87D35B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8E0FE3F0-0AE5-D378-B9BD-4224205E6A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FB4CDE58-748B-42AB-9073-13A94B36A8EA}"/>
              </a:ext>
            </a:extLst>
          </p:cNvPr>
          <p:cNvSpPr>
            <a:spLocks noGrp="1" noChangeArrowheads="1"/>
          </p:cNvSpPr>
          <p:nvPr>
            <p:ph type="sldNum" sz="quarter" idx="12"/>
          </p:nvPr>
        </p:nvSpPr>
        <p:spPr>
          <a:ln/>
        </p:spPr>
        <p:txBody>
          <a:bodyPr/>
          <a:lstStyle>
            <a:lvl1pPr>
              <a:defRPr/>
            </a:lvl1pPr>
          </a:lstStyle>
          <a:p>
            <a:fld id="{7CFB21AA-7E9B-4A95-A50D-496E5AE24923}" type="slidenum">
              <a:rPr lang="en-US" altLang="en-US"/>
              <a:pPr/>
              <a:t>‹#›</a:t>
            </a:fld>
            <a:endParaRPr lang="en-US" altLang="en-US"/>
          </a:p>
        </p:txBody>
      </p:sp>
    </p:spTree>
    <p:extLst>
      <p:ext uri="{BB962C8B-B14F-4D97-AF65-F5344CB8AC3E}">
        <p14:creationId xmlns:p14="http://schemas.microsoft.com/office/powerpoint/2010/main" val="17720000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a:extLst>
              <a:ext uri="{FF2B5EF4-FFF2-40B4-BE49-F238E27FC236}">
                <a16:creationId xmlns:a16="http://schemas.microsoft.com/office/drawing/2014/main" id="{4F06332B-05FA-651A-199C-3B27303567B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8">
            <a:extLst>
              <a:ext uri="{FF2B5EF4-FFF2-40B4-BE49-F238E27FC236}">
                <a16:creationId xmlns:a16="http://schemas.microsoft.com/office/drawing/2014/main" id="{C522E663-B896-D30C-6533-F82FA5E91F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9">
            <a:extLst>
              <a:ext uri="{FF2B5EF4-FFF2-40B4-BE49-F238E27FC236}">
                <a16:creationId xmlns:a16="http://schemas.microsoft.com/office/drawing/2014/main" id="{BE7077DF-E972-5F2F-616B-8640F7AFA337}"/>
              </a:ext>
            </a:extLst>
          </p:cNvPr>
          <p:cNvSpPr>
            <a:spLocks noGrp="1" noChangeArrowheads="1"/>
          </p:cNvSpPr>
          <p:nvPr>
            <p:ph type="sldNum" sz="quarter" idx="12"/>
          </p:nvPr>
        </p:nvSpPr>
        <p:spPr>
          <a:ln/>
        </p:spPr>
        <p:txBody>
          <a:bodyPr/>
          <a:lstStyle>
            <a:lvl1pPr>
              <a:defRPr/>
            </a:lvl1pPr>
          </a:lstStyle>
          <a:p>
            <a:fld id="{25BFBA34-496A-4F32-AEFE-40E6502A274A}" type="slidenum">
              <a:rPr lang="en-US" altLang="en-US"/>
              <a:pPr/>
              <a:t>‹#›</a:t>
            </a:fld>
            <a:endParaRPr lang="en-US" altLang="en-US"/>
          </a:p>
        </p:txBody>
      </p:sp>
    </p:spTree>
    <p:extLst>
      <p:ext uri="{BB962C8B-B14F-4D97-AF65-F5344CB8AC3E}">
        <p14:creationId xmlns:p14="http://schemas.microsoft.com/office/powerpoint/2010/main" val="1191183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7">
            <a:extLst>
              <a:ext uri="{FF2B5EF4-FFF2-40B4-BE49-F238E27FC236}">
                <a16:creationId xmlns:a16="http://schemas.microsoft.com/office/drawing/2014/main" id="{8EEACBB5-540B-656B-984A-C7C15377CF4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8">
            <a:extLst>
              <a:ext uri="{FF2B5EF4-FFF2-40B4-BE49-F238E27FC236}">
                <a16:creationId xmlns:a16="http://schemas.microsoft.com/office/drawing/2014/main" id="{2462E97D-EF6C-C8B8-AC06-EA73ABB2C5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9">
            <a:extLst>
              <a:ext uri="{FF2B5EF4-FFF2-40B4-BE49-F238E27FC236}">
                <a16:creationId xmlns:a16="http://schemas.microsoft.com/office/drawing/2014/main" id="{007F991D-B1FA-5C8A-4BB3-4CA95F1C8E0F}"/>
              </a:ext>
            </a:extLst>
          </p:cNvPr>
          <p:cNvSpPr>
            <a:spLocks noGrp="1" noChangeArrowheads="1"/>
          </p:cNvSpPr>
          <p:nvPr>
            <p:ph type="sldNum" sz="quarter" idx="12"/>
          </p:nvPr>
        </p:nvSpPr>
        <p:spPr>
          <a:ln/>
        </p:spPr>
        <p:txBody>
          <a:bodyPr/>
          <a:lstStyle>
            <a:lvl1pPr>
              <a:defRPr/>
            </a:lvl1pPr>
          </a:lstStyle>
          <a:p>
            <a:fld id="{CF97B13E-FF50-426F-8E97-1B120FC4A8B3}" type="slidenum">
              <a:rPr lang="en-US" altLang="en-US"/>
              <a:pPr/>
              <a:t>‹#›</a:t>
            </a:fld>
            <a:endParaRPr lang="en-US" altLang="en-US"/>
          </a:p>
        </p:txBody>
      </p:sp>
    </p:spTree>
    <p:extLst>
      <p:ext uri="{BB962C8B-B14F-4D97-AF65-F5344CB8AC3E}">
        <p14:creationId xmlns:p14="http://schemas.microsoft.com/office/powerpoint/2010/main" val="684607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C8FBE186-C3FF-139E-46C6-2329AEA110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8">
            <a:extLst>
              <a:ext uri="{FF2B5EF4-FFF2-40B4-BE49-F238E27FC236}">
                <a16:creationId xmlns:a16="http://schemas.microsoft.com/office/drawing/2014/main" id="{8DC60525-FC2F-73D0-F919-B33652DB95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9">
            <a:extLst>
              <a:ext uri="{FF2B5EF4-FFF2-40B4-BE49-F238E27FC236}">
                <a16:creationId xmlns:a16="http://schemas.microsoft.com/office/drawing/2014/main" id="{7B436669-9108-B387-E0D7-50220863C4C3}"/>
              </a:ext>
            </a:extLst>
          </p:cNvPr>
          <p:cNvSpPr>
            <a:spLocks noGrp="1" noChangeArrowheads="1"/>
          </p:cNvSpPr>
          <p:nvPr>
            <p:ph type="sldNum" sz="quarter" idx="12"/>
          </p:nvPr>
        </p:nvSpPr>
        <p:spPr>
          <a:ln/>
        </p:spPr>
        <p:txBody>
          <a:bodyPr/>
          <a:lstStyle>
            <a:lvl1pPr>
              <a:defRPr/>
            </a:lvl1pPr>
          </a:lstStyle>
          <a:p>
            <a:fld id="{CEF09916-98F8-45BC-9BBC-4A307E8F877A}" type="slidenum">
              <a:rPr lang="en-US" altLang="en-US"/>
              <a:pPr/>
              <a:t>‹#›</a:t>
            </a:fld>
            <a:endParaRPr lang="en-US" altLang="en-US"/>
          </a:p>
        </p:txBody>
      </p:sp>
    </p:spTree>
    <p:extLst>
      <p:ext uri="{BB962C8B-B14F-4D97-AF65-F5344CB8AC3E}">
        <p14:creationId xmlns:p14="http://schemas.microsoft.com/office/powerpoint/2010/main" val="201589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a:extLst>
              <a:ext uri="{FF2B5EF4-FFF2-40B4-BE49-F238E27FC236}">
                <a16:creationId xmlns:a16="http://schemas.microsoft.com/office/drawing/2014/main" id="{9AF7C2AE-1D0D-144F-FAD4-5FEAEFAF5C4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29">
            <a:extLst>
              <a:ext uri="{FF2B5EF4-FFF2-40B4-BE49-F238E27FC236}">
                <a16:creationId xmlns:a16="http://schemas.microsoft.com/office/drawing/2014/main" id="{DCCC72D4-1C1F-763A-CEF5-E5FE60AAA7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2270ABC3-E2C4-72EF-0FD4-AFE2630562A1}"/>
              </a:ext>
            </a:extLst>
          </p:cNvPr>
          <p:cNvSpPr>
            <a:spLocks noGrp="1" noChangeArrowheads="1"/>
          </p:cNvSpPr>
          <p:nvPr>
            <p:ph type="sldNum" sz="quarter" idx="12"/>
          </p:nvPr>
        </p:nvSpPr>
        <p:spPr>
          <a:ln/>
        </p:spPr>
        <p:txBody>
          <a:bodyPr/>
          <a:lstStyle>
            <a:lvl1pPr>
              <a:defRPr/>
            </a:lvl1pPr>
          </a:lstStyle>
          <a:p>
            <a:fld id="{02ACFFA3-5809-4715-B4E4-A98F8181A583}" type="slidenum">
              <a:rPr lang="en-US" altLang="en-US"/>
              <a:pPr/>
              <a:t>‹#›</a:t>
            </a:fld>
            <a:endParaRPr lang="en-US" altLang="en-US"/>
          </a:p>
        </p:txBody>
      </p:sp>
    </p:spTree>
    <p:extLst>
      <p:ext uri="{BB962C8B-B14F-4D97-AF65-F5344CB8AC3E}">
        <p14:creationId xmlns:p14="http://schemas.microsoft.com/office/powerpoint/2010/main" val="4168058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a:extLst>
              <a:ext uri="{FF2B5EF4-FFF2-40B4-BE49-F238E27FC236}">
                <a16:creationId xmlns:a16="http://schemas.microsoft.com/office/drawing/2014/main" id="{F652B572-CA0A-D4B1-5154-96C5D50477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78635FB9-F29F-D94F-8B29-8C8C77CE98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F6440CAF-911E-1028-2092-1F6E56AEB8F7}"/>
              </a:ext>
            </a:extLst>
          </p:cNvPr>
          <p:cNvSpPr>
            <a:spLocks noGrp="1" noChangeArrowheads="1"/>
          </p:cNvSpPr>
          <p:nvPr>
            <p:ph type="sldNum" sz="quarter" idx="12"/>
          </p:nvPr>
        </p:nvSpPr>
        <p:spPr>
          <a:ln/>
        </p:spPr>
        <p:txBody>
          <a:bodyPr/>
          <a:lstStyle>
            <a:lvl1pPr>
              <a:defRPr/>
            </a:lvl1pPr>
          </a:lstStyle>
          <a:p>
            <a:fld id="{6A8A9507-984E-4F9F-9039-30E527782BC7}" type="slidenum">
              <a:rPr lang="en-US" altLang="en-US"/>
              <a:pPr/>
              <a:t>‹#›</a:t>
            </a:fld>
            <a:endParaRPr lang="en-US" altLang="en-US"/>
          </a:p>
        </p:txBody>
      </p:sp>
    </p:spTree>
    <p:extLst>
      <p:ext uri="{BB962C8B-B14F-4D97-AF65-F5344CB8AC3E}">
        <p14:creationId xmlns:p14="http://schemas.microsoft.com/office/powerpoint/2010/main" val="1590544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a:extLst>
              <a:ext uri="{FF2B5EF4-FFF2-40B4-BE49-F238E27FC236}">
                <a16:creationId xmlns:a16="http://schemas.microsoft.com/office/drawing/2014/main" id="{3BE9A52B-B353-1ED9-2F5D-8872EBD7294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8">
            <a:extLst>
              <a:ext uri="{FF2B5EF4-FFF2-40B4-BE49-F238E27FC236}">
                <a16:creationId xmlns:a16="http://schemas.microsoft.com/office/drawing/2014/main" id="{CFA00940-B50C-6181-0189-28F255CA27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9379160B-E182-614B-7E94-1B5BFE1FE51B}"/>
              </a:ext>
            </a:extLst>
          </p:cNvPr>
          <p:cNvSpPr>
            <a:spLocks noGrp="1" noChangeArrowheads="1"/>
          </p:cNvSpPr>
          <p:nvPr>
            <p:ph type="sldNum" sz="quarter" idx="12"/>
          </p:nvPr>
        </p:nvSpPr>
        <p:spPr>
          <a:ln/>
        </p:spPr>
        <p:txBody>
          <a:bodyPr/>
          <a:lstStyle>
            <a:lvl1pPr>
              <a:defRPr/>
            </a:lvl1pPr>
          </a:lstStyle>
          <a:p>
            <a:fld id="{EE9E5285-FCB3-41A9-977B-366DC8F4E7FC}" type="slidenum">
              <a:rPr lang="en-US" altLang="en-US"/>
              <a:pPr/>
              <a:t>‹#›</a:t>
            </a:fld>
            <a:endParaRPr lang="en-US" altLang="en-US"/>
          </a:p>
        </p:txBody>
      </p:sp>
    </p:spTree>
    <p:extLst>
      <p:ext uri="{BB962C8B-B14F-4D97-AF65-F5344CB8AC3E}">
        <p14:creationId xmlns:p14="http://schemas.microsoft.com/office/powerpoint/2010/main" val="618236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a:extLst>
              <a:ext uri="{FF2B5EF4-FFF2-40B4-BE49-F238E27FC236}">
                <a16:creationId xmlns:a16="http://schemas.microsoft.com/office/drawing/2014/main" id="{4A597792-1B92-21D4-0909-09A7397414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7C11A1DE-94BE-0379-7D17-4E19B87249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97C15F26-EA8A-8086-A6D2-50E205E17EB6}"/>
              </a:ext>
            </a:extLst>
          </p:cNvPr>
          <p:cNvSpPr>
            <a:spLocks noGrp="1" noChangeArrowheads="1"/>
          </p:cNvSpPr>
          <p:nvPr>
            <p:ph type="sldNum" sz="quarter" idx="12"/>
          </p:nvPr>
        </p:nvSpPr>
        <p:spPr>
          <a:ln/>
        </p:spPr>
        <p:txBody>
          <a:bodyPr/>
          <a:lstStyle>
            <a:lvl1pPr>
              <a:defRPr/>
            </a:lvl1pPr>
          </a:lstStyle>
          <a:p>
            <a:fld id="{C86498A3-D65E-45CD-8A35-5F5F8E34AFDB}" type="slidenum">
              <a:rPr lang="en-US" altLang="en-US"/>
              <a:pPr/>
              <a:t>‹#›</a:t>
            </a:fld>
            <a:endParaRPr lang="en-US" altLang="en-US"/>
          </a:p>
        </p:txBody>
      </p:sp>
    </p:spTree>
    <p:extLst>
      <p:ext uri="{BB962C8B-B14F-4D97-AF65-F5344CB8AC3E}">
        <p14:creationId xmlns:p14="http://schemas.microsoft.com/office/powerpoint/2010/main" val="2285853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a:extLst>
              <a:ext uri="{FF2B5EF4-FFF2-40B4-BE49-F238E27FC236}">
                <a16:creationId xmlns:a16="http://schemas.microsoft.com/office/drawing/2014/main" id="{BEAC1F00-E8C0-E263-DA6C-AE56E061D4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8">
            <a:extLst>
              <a:ext uri="{FF2B5EF4-FFF2-40B4-BE49-F238E27FC236}">
                <a16:creationId xmlns:a16="http://schemas.microsoft.com/office/drawing/2014/main" id="{2E93981D-1B3F-EC43-2B46-31667ACC5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9">
            <a:extLst>
              <a:ext uri="{FF2B5EF4-FFF2-40B4-BE49-F238E27FC236}">
                <a16:creationId xmlns:a16="http://schemas.microsoft.com/office/drawing/2014/main" id="{6D3804EC-8555-BB18-0D0D-3AC220ECD969}"/>
              </a:ext>
            </a:extLst>
          </p:cNvPr>
          <p:cNvSpPr>
            <a:spLocks noGrp="1" noChangeArrowheads="1"/>
          </p:cNvSpPr>
          <p:nvPr>
            <p:ph type="sldNum" sz="quarter" idx="12"/>
          </p:nvPr>
        </p:nvSpPr>
        <p:spPr>
          <a:ln/>
        </p:spPr>
        <p:txBody>
          <a:bodyPr/>
          <a:lstStyle>
            <a:lvl1pPr>
              <a:defRPr/>
            </a:lvl1pPr>
          </a:lstStyle>
          <a:p>
            <a:fld id="{BA607C53-0DF3-45CA-B672-5E05D2A0E260}" type="slidenum">
              <a:rPr lang="en-US" altLang="en-US"/>
              <a:pPr/>
              <a:t>‹#›</a:t>
            </a:fld>
            <a:endParaRPr lang="en-US" altLang="en-US"/>
          </a:p>
        </p:txBody>
      </p:sp>
    </p:spTree>
    <p:extLst>
      <p:ext uri="{BB962C8B-B14F-4D97-AF65-F5344CB8AC3E}">
        <p14:creationId xmlns:p14="http://schemas.microsoft.com/office/powerpoint/2010/main" val="10612490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EE2ED92-D027-DA4E-F5CE-2659AFEA8BD4}"/>
              </a:ext>
            </a:extLst>
          </p:cNvPr>
          <p:cNvGrpSpPr>
            <a:grpSpLocks/>
          </p:cNvGrpSpPr>
          <p:nvPr/>
        </p:nvGrpSpPr>
        <p:grpSpPr bwMode="auto">
          <a:xfrm>
            <a:off x="134938" y="2438400"/>
            <a:ext cx="9009062" cy="1052513"/>
            <a:chOff x="0" y="1536"/>
            <a:chExt cx="5675" cy="663"/>
          </a:xfrm>
        </p:grpSpPr>
        <p:grpSp>
          <p:nvGrpSpPr>
            <p:cNvPr id="3" name="Group 3">
              <a:extLst>
                <a:ext uri="{FF2B5EF4-FFF2-40B4-BE49-F238E27FC236}">
                  <a16:creationId xmlns:a16="http://schemas.microsoft.com/office/drawing/2014/main" id="{BA17FDDD-5AF2-7116-8E44-0E425420E8D8}"/>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4A73EB38-B4CF-DD5C-6F3C-A666CDD797AF}"/>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1" name="Rectangle 5">
                <a:extLst>
                  <a:ext uri="{FF2B5EF4-FFF2-40B4-BE49-F238E27FC236}">
                    <a16:creationId xmlns:a16="http://schemas.microsoft.com/office/drawing/2014/main" id="{FAC58D13-D703-2E9E-06A3-CE9E2BE3F6C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a:extLst>
                <a:ext uri="{FF2B5EF4-FFF2-40B4-BE49-F238E27FC236}">
                  <a16:creationId xmlns:a16="http://schemas.microsoft.com/office/drawing/2014/main" id="{9DC97BF1-B1A1-F828-136D-F50F7F1D7B6E}"/>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F4B0903B-628A-6FA0-2E85-7086E99C3468}"/>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9" name="Rectangle 8">
                <a:extLst>
                  <a:ext uri="{FF2B5EF4-FFF2-40B4-BE49-F238E27FC236}">
                    <a16:creationId xmlns:a16="http://schemas.microsoft.com/office/drawing/2014/main" id="{65DA166D-4C2A-DE37-3A51-4504D0E9B40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 name="Rectangle 9">
              <a:extLst>
                <a:ext uri="{FF2B5EF4-FFF2-40B4-BE49-F238E27FC236}">
                  <a16:creationId xmlns:a16="http://schemas.microsoft.com/office/drawing/2014/main" id="{4076D864-7A62-40D2-8DFE-EF21CAEF7C8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6" name="Rectangle 10">
              <a:extLst>
                <a:ext uri="{FF2B5EF4-FFF2-40B4-BE49-F238E27FC236}">
                  <a16:creationId xmlns:a16="http://schemas.microsoft.com/office/drawing/2014/main" id="{BF958694-98E9-88D5-F14A-85D22515BBF2}"/>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7" name="Rectangle 11">
              <a:extLst>
                <a:ext uri="{FF2B5EF4-FFF2-40B4-BE49-F238E27FC236}">
                  <a16:creationId xmlns:a16="http://schemas.microsoft.com/office/drawing/2014/main" id="{CAFB73F7-A02A-0297-5A55-365D34F76AD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9492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9492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6F4E56A3-6E29-5D39-5675-B39787FC12C1}"/>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3" name="Rectangle 15">
            <a:extLst>
              <a:ext uri="{FF2B5EF4-FFF2-40B4-BE49-F238E27FC236}">
                <a16:creationId xmlns:a16="http://schemas.microsoft.com/office/drawing/2014/main" id="{FD3DF434-4CEE-5F14-2B38-F29006869A27}"/>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4" name="Rectangle 16">
            <a:extLst>
              <a:ext uri="{FF2B5EF4-FFF2-40B4-BE49-F238E27FC236}">
                <a16:creationId xmlns:a16="http://schemas.microsoft.com/office/drawing/2014/main" id="{D6F45E06-B249-90BE-83E5-DA5C1FBC5A55}"/>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238C0475-870A-4549-B11E-04E7C3F1F193}" type="slidenum">
              <a:rPr lang="en-US" altLang="en-US"/>
              <a:pPr/>
              <a:t>‹#›</a:t>
            </a:fld>
            <a:endParaRPr lang="en-US" altLang="en-US"/>
          </a:p>
        </p:txBody>
      </p:sp>
    </p:spTree>
    <p:extLst>
      <p:ext uri="{BB962C8B-B14F-4D97-AF65-F5344CB8AC3E}">
        <p14:creationId xmlns:p14="http://schemas.microsoft.com/office/powerpoint/2010/main" val="3953834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44DBC4E-F559-9C03-2F88-DB91E9384B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752F62B1-A9DD-2599-AEB3-7AC198A65C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812AAFE-2B98-9636-AF7C-CA21EA2BEE74}"/>
              </a:ext>
            </a:extLst>
          </p:cNvPr>
          <p:cNvSpPr>
            <a:spLocks noGrp="1" noChangeArrowheads="1"/>
          </p:cNvSpPr>
          <p:nvPr>
            <p:ph type="sldNum" sz="quarter" idx="12"/>
          </p:nvPr>
        </p:nvSpPr>
        <p:spPr>
          <a:ln/>
        </p:spPr>
        <p:txBody>
          <a:bodyPr/>
          <a:lstStyle>
            <a:lvl1pPr>
              <a:defRPr/>
            </a:lvl1pPr>
          </a:lstStyle>
          <a:p>
            <a:fld id="{1520B87A-CD2B-4E2B-AD63-09F506DB40F9}" type="slidenum">
              <a:rPr lang="en-US" altLang="en-US"/>
              <a:pPr/>
              <a:t>‹#›</a:t>
            </a:fld>
            <a:endParaRPr lang="en-US" altLang="en-US"/>
          </a:p>
        </p:txBody>
      </p:sp>
    </p:spTree>
    <p:extLst>
      <p:ext uri="{BB962C8B-B14F-4D97-AF65-F5344CB8AC3E}">
        <p14:creationId xmlns:p14="http://schemas.microsoft.com/office/powerpoint/2010/main" val="508346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3E175435-048F-FAAC-3030-520DE76312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D97B186-813A-E727-D20D-578790F76F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ABA7DF3-08D6-E174-9AB7-7EA5AAB800D7}"/>
              </a:ext>
            </a:extLst>
          </p:cNvPr>
          <p:cNvSpPr>
            <a:spLocks noGrp="1" noChangeArrowheads="1"/>
          </p:cNvSpPr>
          <p:nvPr>
            <p:ph type="sldNum" sz="quarter" idx="12"/>
          </p:nvPr>
        </p:nvSpPr>
        <p:spPr>
          <a:ln/>
        </p:spPr>
        <p:txBody>
          <a:bodyPr/>
          <a:lstStyle>
            <a:lvl1pPr>
              <a:defRPr/>
            </a:lvl1pPr>
          </a:lstStyle>
          <a:p>
            <a:fld id="{6549A8F1-73FF-453F-BFDE-854E45E3C342}" type="slidenum">
              <a:rPr lang="en-US" altLang="en-US"/>
              <a:pPr/>
              <a:t>‹#›</a:t>
            </a:fld>
            <a:endParaRPr lang="en-US" altLang="en-US"/>
          </a:p>
        </p:txBody>
      </p:sp>
    </p:spTree>
    <p:extLst>
      <p:ext uri="{BB962C8B-B14F-4D97-AF65-F5344CB8AC3E}">
        <p14:creationId xmlns:p14="http://schemas.microsoft.com/office/powerpoint/2010/main" val="10521563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64686DEC-A920-8D77-6764-CF5C7D6C1E3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71FA41DA-EC83-C67E-484F-D1707F3F19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43A478B-A8B5-8891-2697-38F8DB0F432F}"/>
              </a:ext>
            </a:extLst>
          </p:cNvPr>
          <p:cNvSpPr>
            <a:spLocks noGrp="1" noChangeArrowheads="1"/>
          </p:cNvSpPr>
          <p:nvPr>
            <p:ph type="sldNum" sz="quarter" idx="12"/>
          </p:nvPr>
        </p:nvSpPr>
        <p:spPr>
          <a:ln/>
        </p:spPr>
        <p:txBody>
          <a:bodyPr/>
          <a:lstStyle>
            <a:lvl1pPr>
              <a:defRPr/>
            </a:lvl1pPr>
          </a:lstStyle>
          <a:p>
            <a:fld id="{7C01B130-D5F5-49FA-AC49-ED1D2BFCDA52}" type="slidenum">
              <a:rPr lang="en-US" altLang="en-US"/>
              <a:pPr/>
              <a:t>‹#›</a:t>
            </a:fld>
            <a:endParaRPr lang="en-US" altLang="en-US"/>
          </a:p>
        </p:txBody>
      </p:sp>
    </p:spTree>
    <p:extLst>
      <p:ext uri="{BB962C8B-B14F-4D97-AF65-F5344CB8AC3E}">
        <p14:creationId xmlns:p14="http://schemas.microsoft.com/office/powerpoint/2010/main" val="17353208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ECAA2437-9FFB-3AAC-2BFC-6BBC8450E56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F2A6B301-CAA6-1613-EC1E-7693F7630A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716E046A-E568-76D9-658C-A9F8C82AC030}"/>
              </a:ext>
            </a:extLst>
          </p:cNvPr>
          <p:cNvSpPr>
            <a:spLocks noGrp="1" noChangeArrowheads="1"/>
          </p:cNvSpPr>
          <p:nvPr>
            <p:ph type="sldNum" sz="quarter" idx="12"/>
          </p:nvPr>
        </p:nvSpPr>
        <p:spPr>
          <a:ln/>
        </p:spPr>
        <p:txBody>
          <a:bodyPr/>
          <a:lstStyle>
            <a:lvl1pPr>
              <a:defRPr/>
            </a:lvl1pPr>
          </a:lstStyle>
          <a:p>
            <a:fld id="{D25AF1F8-53F4-44A5-A666-BC9E5FF7D429}" type="slidenum">
              <a:rPr lang="en-US" altLang="en-US"/>
              <a:pPr/>
              <a:t>‹#›</a:t>
            </a:fld>
            <a:endParaRPr lang="en-US" altLang="en-US"/>
          </a:p>
        </p:txBody>
      </p:sp>
    </p:spTree>
    <p:extLst>
      <p:ext uri="{BB962C8B-B14F-4D97-AF65-F5344CB8AC3E}">
        <p14:creationId xmlns:p14="http://schemas.microsoft.com/office/powerpoint/2010/main" val="41756874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E84BF33D-1BFB-3C61-5C74-E6F1FAA7642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05E3CF95-D1AE-629A-05A2-8720BE86D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6848D33E-C63D-2EB8-8CD5-C45B7B737720}"/>
              </a:ext>
            </a:extLst>
          </p:cNvPr>
          <p:cNvSpPr>
            <a:spLocks noGrp="1" noChangeArrowheads="1"/>
          </p:cNvSpPr>
          <p:nvPr>
            <p:ph type="sldNum" sz="quarter" idx="12"/>
          </p:nvPr>
        </p:nvSpPr>
        <p:spPr>
          <a:ln/>
        </p:spPr>
        <p:txBody>
          <a:bodyPr/>
          <a:lstStyle>
            <a:lvl1pPr>
              <a:defRPr/>
            </a:lvl1pPr>
          </a:lstStyle>
          <a:p>
            <a:fld id="{D3A024E8-0B7F-4367-842B-B46327AECCF0}" type="slidenum">
              <a:rPr lang="en-US" altLang="en-US"/>
              <a:pPr/>
              <a:t>‹#›</a:t>
            </a:fld>
            <a:endParaRPr lang="en-US" altLang="en-US"/>
          </a:p>
        </p:txBody>
      </p:sp>
    </p:spTree>
    <p:extLst>
      <p:ext uri="{BB962C8B-B14F-4D97-AF65-F5344CB8AC3E}">
        <p14:creationId xmlns:p14="http://schemas.microsoft.com/office/powerpoint/2010/main" val="19796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914400"/>
            <a:ext cx="39243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914400"/>
            <a:ext cx="39243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a:extLst>
              <a:ext uri="{FF2B5EF4-FFF2-40B4-BE49-F238E27FC236}">
                <a16:creationId xmlns:a16="http://schemas.microsoft.com/office/drawing/2014/main" id="{16A306A3-8F97-A476-2260-EEE4D4B9DD2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29">
            <a:extLst>
              <a:ext uri="{FF2B5EF4-FFF2-40B4-BE49-F238E27FC236}">
                <a16:creationId xmlns:a16="http://schemas.microsoft.com/office/drawing/2014/main" id="{8BC13541-7845-93D6-DECA-20F688D3A2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29789E0D-856E-9199-9706-D52293DFB9D9}"/>
              </a:ext>
            </a:extLst>
          </p:cNvPr>
          <p:cNvSpPr>
            <a:spLocks noGrp="1" noChangeArrowheads="1"/>
          </p:cNvSpPr>
          <p:nvPr>
            <p:ph type="sldNum" sz="quarter" idx="12"/>
          </p:nvPr>
        </p:nvSpPr>
        <p:spPr>
          <a:ln/>
        </p:spPr>
        <p:txBody>
          <a:bodyPr/>
          <a:lstStyle>
            <a:lvl1pPr>
              <a:defRPr/>
            </a:lvl1pPr>
          </a:lstStyle>
          <a:p>
            <a:fld id="{86EF9F8D-4733-40B8-82AC-2C1FB3BD2EC5}" type="slidenum">
              <a:rPr lang="en-US" altLang="en-US"/>
              <a:pPr/>
              <a:t>‹#›</a:t>
            </a:fld>
            <a:endParaRPr lang="en-US" altLang="en-US"/>
          </a:p>
        </p:txBody>
      </p:sp>
    </p:spTree>
    <p:extLst>
      <p:ext uri="{BB962C8B-B14F-4D97-AF65-F5344CB8AC3E}">
        <p14:creationId xmlns:p14="http://schemas.microsoft.com/office/powerpoint/2010/main" val="326757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6E541A5-B660-79F7-9DEE-67FEBDA5229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E96BA6D2-5B62-E8C6-A5EA-3DB6203353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A7B2A225-67AE-8A0C-CFF8-146F6EA1E4C8}"/>
              </a:ext>
            </a:extLst>
          </p:cNvPr>
          <p:cNvSpPr>
            <a:spLocks noGrp="1" noChangeArrowheads="1"/>
          </p:cNvSpPr>
          <p:nvPr>
            <p:ph type="sldNum" sz="quarter" idx="12"/>
          </p:nvPr>
        </p:nvSpPr>
        <p:spPr>
          <a:ln/>
        </p:spPr>
        <p:txBody>
          <a:bodyPr/>
          <a:lstStyle>
            <a:lvl1pPr>
              <a:defRPr/>
            </a:lvl1pPr>
          </a:lstStyle>
          <a:p>
            <a:fld id="{DC3959B9-C72E-46FC-AE64-3E15EE51EE6C}" type="slidenum">
              <a:rPr lang="en-US" altLang="en-US"/>
              <a:pPr/>
              <a:t>‹#›</a:t>
            </a:fld>
            <a:endParaRPr lang="en-US" altLang="en-US"/>
          </a:p>
        </p:txBody>
      </p:sp>
    </p:spTree>
    <p:extLst>
      <p:ext uri="{BB962C8B-B14F-4D97-AF65-F5344CB8AC3E}">
        <p14:creationId xmlns:p14="http://schemas.microsoft.com/office/powerpoint/2010/main" val="15107449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AA63BA69-E0E8-04C3-DD69-8152C3C464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439379A4-7B8E-FA3D-676F-BC5912F2B8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E02C323-D7AB-E34B-B0D1-6BE8648A6CE0}"/>
              </a:ext>
            </a:extLst>
          </p:cNvPr>
          <p:cNvSpPr>
            <a:spLocks noGrp="1" noChangeArrowheads="1"/>
          </p:cNvSpPr>
          <p:nvPr>
            <p:ph type="sldNum" sz="quarter" idx="12"/>
          </p:nvPr>
        </p:nvSpPr>
        <p:spPr>
          <a:ln/>
        </p:spPr>
        <p:txBody>
          <a:bodyPr/>
          <a:lstStyle>
            <a:lvl1pPr>
              <a:defRPr/>
            </a:lvl1pPr>
          </a:lstStyle>
          <a:p>
            <a:fld id="{AA6C65F3-9E6F-4754-94B3-8C4BC6848C54}" type="slidenum">
              <a:rPr lang="en-US" altLang="en-US"/>
              <a:pPr/>
              <a:t>‹#›</a:t>
            </a:fld>
            <a:endParaRPr lang="en-US" altLang="en-US"/>
          </a:p>
        </p:txBody>
      </p:sp>
    </p:spTree>
    <p:extLst>
      <p:ext uri="{BB962C8B-B14F-4D97-AF65-F5344CB8AC3E}">
        <p14:creationId xmlns:p14="http://schemas.microsoft.com/office/powerpoint/2010/main" val="28792090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8BF7087A-9E3A-1DE9-D7FD-AB2C7C302D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7FF4336E-E1F9-ED78-960D-33FFF67711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69AB885B-5CF4-186E-C296-1928FCD55C13}"/>
              </a:ext>
            </a:extLst>
          </p:cNvPr>
          <p:cNvSpPr>
            <a:spLocks noGrp="1" noChangeArrowheads="1"/>
          </p:cNvSpPr>
          <p:nvPr>
            <p:ph type="sldNum" sz="quarter" idx="12"/>
          </p:nvPr>
        </p:nvSpPr>
        <p:spPr>
          <a:ln/>
        </p:spPr>
        <p:txBody>
          <a:bodyPr/>
          <a:lstStyle>
            <a:lvl1pPr>
              <a:defRPr/>
            </a:lvl1pPr>
          </a:lstStyle>
          <a:p>
            <a:fld id="{B7180F27-BBDA-4171-8406-DEA32638C24D}" type="slidenum">
              <a:rPr lang="en-US" altLang="en-US"/>
              <a:pPr/>
              <a:t>‹#›</a:t>
            </a:fld>
            <a:endParaRPr lang="en-US" altLang="en-US"/>
          </a:p>
        </p:txBody>
      </p:sp>
    </p:spTree>
    <p:extLst>
      <p:ext uri="{BB962C8B-B14F-4D97-AF65-F5344CB8AC3E}">
        <p14:creationId xmlns:p14="http://schemas.microsoft.com/office/powerpoint/2010/main" val="41944433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E69A10E-747D-5685-0EEC-7D8C429A19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C98D10BF-8B0B-020B-F600-A1CF1A3822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3AF290F-76B4-4662-AB05-343003B8ED23}"/>
              </a:ext>
            </a:extLst>
          </p:cNvPr>
          <p:cNvSpPr>
            <a:spLocks noGrp="1" noChangeArrowheads="1"/>
          </p:cNvSpPr>
          <p:nvPr>
            <p:ph type="sldNum" sz="quarter" idx="12"/>
          </p:nvPr>
        </p:nvSpPr>
        <p:spPr>
          <a:ln/>
        </p:spPr>
        <p:txBody>
          <a:bodyPr/>
          <a:lstStyle>
            <a:lvl1pPr>
              <a:defRPr/>
            </a:lvl1pPr>
          </a:lstStyle>
          <a:p>
            <a:fld id="{C36A7903-8F6B-40CB-AF9C-8CBCABDB8EB4}" type="slidenum">
              <a:rPr lang="en-US" altLang="en-US"/>
              <a:pPr/>
              <a:t>‹#›</a:t>
            </a:fld>
            <a:endParaRPr lang="en-US" altLang="en-US"/>
          </a:p>
        </p:txBody>
      </p:sp>
    </p:spTree>
    <p:extLst>
      <p:ext uri="{BB962C8B-B14F-4D97-AF65-F5344CB8AC3E}">
        <p14:creationId xmlns:p14="http://schemas.microsoft.com/office/powerpoint/2010/main" val="16016511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4863" y="0"/>
            <a:ext cx="1989137"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2688" y="0"/>
            <a:ext cx="5819775"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33101C7-4001-AD26-DC4F-764774068A0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2C6C829A-FA93-430D-2D17-15A7AFBE48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4724FD2E-D615-4703-BE90-6265B488395D}"/>
              </a:ext>
            </a:extLst>
          </p:cNvPr>
          <p:cNvSpPr>
            <a:spLocks noGrp="1" noChangeArrowheads="1"/>
          </p:cNvSpPr>
          <p:nvPr>
            <p:ph type="sldNum" sz="quarter" idx="12"/>
          </p:nvPr>
        </p:nvSpPr>
        <p:spPr>
          <a:ln/>
        </p:spPr>
        <p:txBody>
          <a:bodyPr/>
          <a:lstStyle>
            <a:lvl1pPr>
              <a:defRPr/>
            </a:lvl1pPr>
          </a:lstStyle>
          <a:p>
            <a:fld id="{E575710C-CDCA-4774-841D-70C4B8FFFD6B}" type="slidenum">
              <a:rPr lang="en-US" altLang="en-US"/>
              <a:pPr/>
              <a:t>‹#›</a:t>
            </a:fld>
            <a:endParaRPr lang="en-US" altLang="en-US"/>
          </a:p>
        </p:txBody>
      </p:sp>
    </p:spTree>
    <p:extLst>
      <p:ext uri="{BB962C8B-B14F-4D97-AF65-F5344CB8AC3E}">
        <p14:creationId xmlns:p14="http://schemas.microsoft.com/office/powerpoint/2010/main" val="233973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a:extLst>
              <a:ext uri="{FF2B5EF4-FFF2-40B4-BE49-F238E27FC236}">
                <a16:creationId xmlns:a16="http://schemas.microsoft.com/office/drawing/2014/main" id="{8A4CC6F2-95F8-56FA-42CC-CB2F24A6A73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029">
            <a:extLst>
              <a:ext uri="{FF2B5EF4-FFF2-40B4-BE49-F238E27FC236}">
                <a16:creationId xmlns:a16="http://schemas.microsoft.com/office/drawing/2014/main" id="{9FE23263-C6E2-BDF0-1803-BD64A97C8A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30">
            <a:extLst>
              <a:ext uri="{FF2B5EF4-FFF2-40B4-BE49-F238E27FC236}">
                <a16:creationId xmlns:a16="http://schemas.microsoft.com/office/drawing/2014/main" id="{8599E65C-339A-DDCB-674D-062A14EB070B}"/>
              </a:ext>
            </a:extLst>
          </p:cNvPr>
          <p:cNvSpPr>
            <a:spLocks noGrp="1" noChangeArrowheads="1"/>
          </p:cNvSpPr>
          <p:nvPr>
            <p:ph type="sldNum" sz="quarter" idx="12"/>
          </p:nvPr>
        </p:nvSpPr>
        <p:spPr>
          <a:ln/>
        </p:spPr>
        <p:txBody>
          <a:bodyPr/>
          <a:lstStyle>
            <a:lvl1pPr>
              <a:defRPr/>
            </a:lvl1pPr>
          </a:lstStyle>
          <a:p>
            <a:fld id="{E326D28A-5BDF-47BD-842D-07D2AD27AD35}" type="slidenum">
              <a:rPr lang="en-US" altLang="en-US"/>
              <a:pPr/>
              <a:t>‹#›</a:t>
            </a:fld>
            <a:endParaRPr lang="en-US" altLang="en-US"/>
          </a:p>
        </p:txBody>
      </p:sp>
    </p:spTree>
    <p:extLst>
      <p:ext uri="{BB962C8B-B14F-4D97-AF65-F5344CB8AC3E}">
        <p14:creationId xmlns:p14="http://schemas.microsoft.com/office/powerpoint/2010/main" val="92131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a:extLst>
              <a:ext uri="{FF2B5EF4-FFF2-40B4-BE49-F238E27FC236}">
                <a16:creationId xmlns:a16="http://schemas.microsoft.com/office/drawing/2014/main" id="{196C28A0-678D-69F9-72AD-A3C66366428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029">
            <a:extLst>
              <a:ext uri="{FF2B5EF4-FFF2-40B4-BE49-F238E27FC236}">
                <a16:creationId xmlns:a16="http://schemas.microsoft.com/office/drawing/2014/main" id="{6FA8CA88-C6C2-5F44-4BF2-9E56DABB05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68BBFFA6-40E9-4038-F00D-224511A4364D}"/>
              </a:ext>
            </a:extLst>
          </p:cNvPr>
          <p:cNvSpPr>
            <a:spLocks noGrp="1" noChangeArrowheads="1"/>
          </p:cNvSpPr>
          <p:nvPr>
            <p:ph type="sldNum" sz="quarter" idx="12"/>
          </p:nvPr>
        </p:nvSpPr>
        <p:spPr>
          <a:ln/>
        </p:spPr>
        <p:txBody>
          <a:bodyPr/>
          <a:lstStyle>
            <a:lvl1pPr>
              <a:defRPr/>
            </a:lvl1pPr>
          </a:lstStyle>
          <a:p>
            <a:fld id="{1A8C7D93-9208-42F0-B7EA-69514339E6D0}" type="slidenum">
              <a:rPr lang="en-US" altLang="en-US"/>
              <a:pPr/>
              <a:t>‹#›</a:t>
            </a:fld>
            <a:endParaRPr lang="en-US" altLang="en-US"/>
          </a:p>
        </p:txBody>
      </p:sp>
    </p:spTree>
    <p:extLst>
      <p:ext uri="{BB962C8B-B14F-4D97-AF65-F5344CB8AC3E}">
        <p14:creationId xmlns:p14="http://schemas.microsoft.com/office/powerpoint/2010/main" val="379500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a16="http://schemas.microsoft.com/office/drawing/2014/main" id="{4624231A-3B3A-2B13-2101-FE5754E0D0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029">
            <a:extLst>
              <a:ext uri="{FF2B5EF4-FFF2-40B4-BE49-F238E27FC236}">
                <a16:creationId xmlns:a16="http://schemas.microsoft.com/office/drawing/2014/main" id="{B2DD0A9A-757A-350F-F61F-9FD85C42C7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30">
            <a:extLst>
              <a:ext uri="{FF2B5EF4-FFF2-40B4-BE49-F238E27FC236}">
                <a16:creationId xmlns:a16="http://schemas.microsoft.com/office/drawing/2014/main" id="{33A4CF16-B8A5-9280-7F35-5E6C53329877}"/>
              </a:ext>
            </a:extLst>
          </p:cNvPr>
          <p:cNvSpPr>
            <a:spLocks noGrp="1" noChangeArrowheads="1"/>
          </p:cNvSpPr>
          <p:nvPr>
            <p:ph type="sldNum" sz="quarter" idx="12"/>
          </p:nvPr>
        </p:nvSpPr>
        <p:spPr>
          <a:ln/>
        </p:spPr>
        <p:txBody>
          <a:bodyPr/>
          <a:lstStyle>
            <a:lvl1pPr>
              <a:defRPr/>
            </a:lvl1pPr>
          </a:lstStyle>
          <a:p>
            <a:fld id="{CFCD8C55-92DC-4270-81EF-25FB9277D705}" type="slidenum">
              <a:rPr lang="en-US" altLang="en-US"/>
              <a:pPr/>
              <a:t>‹#›</a:t>
            </a:fld>
            <a:endParaRPr lang="en-US" altLang="en-US"/>
          </a:p>
        </p:txBody>
      </p:sp>
    </p:spTree>
    <p:extLst>
      <p:ext uri="{BB962C8B-B14F-4D97-AF65-F5344CB8AC3E}">
        <p14:creationId xmlns:p14="http://schemas.microsoft.com/office/powerpoint/2010/main" val="40263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71858179-4A25-4476-53EE-AE453E0AA1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29">
            <a:extLst>
              <a:ext uri="{FF2B5EF4-FFF2-40B4-BE49-F238E27FC236}">
                <a16:creationId xmlns:a16="http://schemas.microsoft.com/office/drawing/2014/main" id="{B22CC457-F123-D24C-7931-95B2AC7EB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5C96A792-3BC4-FF49-40AF-02BEB2AB5FD2}"/>
              </a:ext>
            </a:extLst>
          </p:cNvPr>
          <p:cNvSpPr>
            <a:spLocks noGrp="1" noChangeArrowheads="1"/>
          </p:cNvSpPr>
          <p:nvPr>
            <p:ph type="sldNum" sz="quarter" idx="12"/>
          </p:nvPr>
        </p:nvSpPr>
        <p:spPr>
          <a:ln/>
        </p:spPr>
        <p:txBody>
          <a:bodyPr/>
          <a:lstStyle>
            <a:lvl1pPr>
              <a:defRPr/>
            </a:lvl1pPr>
          </a:lstStyle>
          <a:p>
            <a:fld id="{04A62E30-90F7-4314-A135-1D4F04599066}" type="slidenum">
              <a:rPr lang="en-US" altLang="en-US"/>
              <a:pPr/>
              <a:t>‹#›</a:t>
            </a:fld>
            <a:endParaRPr lang="en-US" altLang="en-US"/>
          </a:p>
        </p:txBody>
      </p:sp>
    </p:spTree>
    <p:extLst>
      <p:ext uri="{BB962C8B-B14F-4D97-AF65-F5344CB8AC3E}">
        <p14:creationId xmlns:p14="http://schemas.microsoft.com/office/powerpoint/2010/main" val="3514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C500E505-8868-847F-C295-BAD815958A9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29">
            <a:extLst>
              <a:ext uri="{FF2B5EF4-FFF2-40B4-BE49-F238E27FC236}">
                <a16:creationId xmlns:a16="http://schemas.microsoft.com/office/drawing/2014/main" id="{0602FA21-DC6F-68EF-5831-865A8CEFFA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70CC5D34-EE2B-9CB7-0CBA-E2212056D399}"/>
              </a:ext>
            </a:extLst>
          </p:cNvPr>
          <p:cNvSpPr>
            <a:spLocks noGrp="1" noChangeArrowheads="1"/>
          </p:cNvSpPr>
          <p:nvPr>
            <p:ph type="sldNum" sz="quarter" idx="12"/>
          </p:nvPr>
        </p:nvSpPr>
        <p:spPr>
          <a:ln/>
        </p:spPr>
        <p:txBody>
          <a:bodyPr/>
          <a:lstStyle>
            <a:lvl1pPr>
              <a:defRPr/>
            </a:lvl1pPr>
          </a:lstStyle>
          <a:p>
            <a:fld id="{AE905F0D-E9E7-4223-BA11-6123B5F94C81}" type="slidenum">
              <a:rPr lang="en-US" altLang="en-US"/>
              <a:pPr/>
              <a:t>‹#›</a:t>
            </a:fld>
            <a:endParaRPr lang="en-US" altLang="en-US"/>
          </a:p>
        </p:txBody>
      </p:sp>
    </p:spTree>
    <p:extLst>
      <p:ext uri="{BB962C8B-B14F-4D97-AF65-F5344CB8AC3E}">
        <p14:creationId xmlns:p14="http://schemas.microsoft.com/office/powerpoint/2010/main" val="380824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a:extLst>
              <a:ext uri="{FF2B5EF4-FFF2-40B4-BE49-F238E27FC236}">
                <a16:creationId xmlns:a16="http://schemas.microsoft.com/office/drawing/2014/main" id="{D9057DB8-46DF-6B15-4283-30BDBC483867}"/>
              </a:ext>
            </a:extLst>
          </p:cNvPr>
          <p:cNvSpPr>
            <a:spLocks noGrp="1" noChangeArrowheads="1"/>
          </p:cNvSpPr>
          <p:nvPr>
            <p:ph type="title"/>
          </p:nvPr>
        </p:nvSpPr>
        <p:spPr bwMode="auto">
          <a:xfrm>
            <a:off x="762000" y="2286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027">
            <a:extLst>
              <a:ext uri="{FF2B5EF4-FFF2-40B4-BE49-F238E27FC236}">
                <a16:creationId xmlns:a16="http://schemas.microsoft.com/office/drawing/2014/main" id="{89A30287-6462-C312-023D-AB6CCA9651B3}"/>
              </a:ext>
            </a:extLst>
          </p:cNvPr>
          <p:cNvSpPr>
            <a:spLocks noGrp="1" noChangeArrowheads="1"/>
          </p:cNvSpPr>
          <p:nvPr>
            <p:ph type="body" idx="1"/>
          </p:nvPr>
        </p:nvSpPr>
        <p:spPr bwMode="auto">
          <a:xfrm>
            <a:off x="838200" y="914400"/>
            <a:ext cx="8001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62148" name="Rectangle 1028">
            <a:extLst>
              <a:ext uri="{FF2B5EF4-FFF2-40B4-BE49-F238E27FC236}">
                <a16:creationId xmlns:a16="http://schemas.microsoft.com/office/drawing/2014/main" id="{0301AC4E-AD98-BB95-4006-DEFF6035B59C}"/>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62149" name="Rectangle 1029">
            <a:extLst>
              <a:ext uri="{FF2B5EF4-FFF2-40B4-BE49-F238E27FC236}">
                <a16:creationId xmlns:a16="http://schemas.microsoft.com/office/drawing/2014/main" id="{C9E727CA-B873-EB18-31BE-33E4F4D64B6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62150" name="Rectangle 1030">
            <a:extLst>
              <a:ext uri="{FF2B5EF4-FFF2-40B4-BE49-F238E27FC236}">
                <a16:creationId xmlns:a16="http://schemas.microsoft.com/office/drawing/2014/main" id="{20859071-4674-B8BC-388E-871B945A859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C91F838-2178-4207-8B4E-34627EE7B301}" type="slidenum">
              <a:rPr lang="en-US" altLang="en-US"/>
              <a:pPr/>
              <a:t>‹#›</a:t>
            </a:fld>
            <a:endParaRPr lang="en-US" altLang="en-US"/>
          </a:p>
        </p:txBody>
      </p:sp>
      <p:pic>
        <p:nvPicPr>
          <p:cNvPr id="1031" name="Picture 1031" descr="Top2">
            <a:extLst>
              <a:ext uri="{FF2B5EF4-FFF2-40B4-BE49-F238E27FC236}">
                <a16:creationId xmlns:a16="http://schemas.microsoft.com/office/drawing/2014/main" id="{0CCD9B17-F594-C44A-C46A-0B11F2EE281B}"/>
              </a:ext>
            </a:extLst>
          </p:cNvPr>
          <p:cNvPicPr>
            <a:picLocks noChangeAspect="1" noChangeArrowheads="1"/>
          </p:cNvPicPr>
          <p:nvPr/>
        </p:nvPicPr>
        <p:blipFill>
          <a:blip r:embed="rId13">
            <a:lum bright="-20000" contrast="-20000"/>
            <a:extLst>
              <a:ext uri="{28A0092B-C50C-407E-A947-70E740481C1C}">
                <a14:useLocalDpi xmlns:a14="http://schemas.microsoft.com/office/drawing/2010/main" val="0"/>
              </a:ext>
            </a:extLst>
          </a:blip>
          <a:srcRect/>
          <a:stretch>
            <a:fillRect/>
          </a:stretch>
        </p:blipFill>
        <p:spPr bwMode="auto">
          <a:xfrm>
            <a:off x="838200" y="152400"/>
            <a:ext cx="8153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32" descr="middle2">
            <a:extLst>
              <a:ext uri="{FF2B5EF4-FFF2-40B4-BE49-F238E27FC236}">
                <a16:creationId xmlns:a16="http://schemas.microsoft.com/office/drawing/2014/main" id="{1AB58AC8-9B16-EA8F-ACB5-2B5A6C7D7D60}"/>
              </a:ext>
            </a:extLst>
          </p:cNvPr>
          <p:cNvPicPr>
            <a:picLocks noChangeAspect="1" noChangeArrowheads="1"/>
          </p:cNvPicPr>
          <p:nvPr/>
        </p:nvPicPr>
        <p:blipFill>
          <a:blip r:embed="rId14">
            <a:lum bright="-20000" contrast="-20000"/>
            <a:extLst>
              <a:ext uri="{28A0092B-C50C-407E-A947-70E740481C1C}">
                <a14:useLocalDpi xmlns:a14="http://schemas.microsoft.com/office/drawing/2010/main" val="0"/>
              </a:ext>
            </a:extLst>
          </a:blip>
          <a:srcRect/>
          <a:stretch>
            <a:fillRect/>
          </a:stretch>
        </p:blipFill>
        <p:spPr bwMode="auto">
          <a:xfrm>
            <a:off x="134938" y="76200"/>
            <a:ext cx="550862"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33" descr="bottom2">
            <a:extLst>
              <a:ext uri="{FF2B5EF4-FFF2-40B4-BE49-F238E27FC236}">
                <a16:creationId xmlns:a16="http://schemas.microsoft.com/office/drawing/2014/main" id="{7EA74274-8C7A-E872-4C31-66A301B1502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650" y="62484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1"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rtl="0" eaLnBrk="0" fontAlgn="base" hangingPunct="0">
        <a:spcBef>
          <a:spcPct val="0"/>
        </a:spcBef>
        <a:spcAft>
          <a:spcPct val="0"/>
        </a:spcAft>
        <a:defRPr sz="3600">
          <a:solidFill>
            <a:srgbClr val="CCCC00"/>
          </a:solidFill>
          <a:latin typeface="+mj-lt"/>
          <a:ea typeface="+mj-ea"/>
          <a:cs typeface="+mj-cs"/>
        </a:defRPr>
      </a:lvl1pPr>
      <a:lvl2pPr algn="ctr" rtl="0" eaLnBrk="0" fontAlgn="base" hangingPunct="0">
        <a:spcBef>
          <a:spcPct val="0"/>
        </a:spcBef>
        <a:spcAft>
          <a:spcPct val="0"/>
        </a:spcAft>
        <a:defRPr sz="3600">
          <a:solidFill>
            <a:srgbClr val="CCCC00"/>
          </a:solidFill>
          <a:latin typeface="Copperplate Gothic Bold" pitchFamily="34" charset="0"/>
        </a:defRPr>
      </a:lvl2pPr>
      <a:lvl3pPr algn="ctr" rtl="0" eaLnBrk="0" fontAlgn="base" hangingPunct="0">
        <a:spcBef>
          <a:spcPct val="0"/>
        </a:spcBef>
        <a:spcAft>
          <a:spcPct val="0"/>
        </a:spcAft>
        <a:defRPr sz="3600">
          <a:solidFill>
            <a:srgbClr val="CCCC00"/>
          </a:solidFill>
          <a:latin typeface="Copperplate Gothic Bold" pitchFamily="34" charset="0"/>
        </a:defRPr>
      </a:lvl3pPr>
      <a:lvl4pPr algn="ctr" rtl="0" eaLnBrk="0" fontAlgn="base" hangingPunct="0">
        <a:spcBef>
          <a:spcPct val="0"/>
        </a:spcBef>
        <a:spcAft>
          <a:spcPct val="0"/>
        </a:spcAft>
        <a:defRPr sz="3600">
          <a:solidFill>
            <a:srgbClr val="CCCC00"/>
          </a:solidFill>
          <a:latin typeface="Copperplate Gothic Bold" pitchFamily="34" charset="0"/>
        </a:defRPr>
      </a:lvl4pPr>
      <a:lvl5pPr algn="ctr" rtl="0" eaLnBrk="0" fontAlgn="base" hangingPunct="0">
        <a:spcBef>
          <a:spcPct val="0"/>
        </a:spcBef>
        <a:spcAft>
          <a:spcPct val="0"/>
        </a:spcAft>
        <a:defRPr sz="3600">
          <a:solidFill>
            <a:srgbClr val="CCCC00"/>
          </a:solidFill>
          <a:latin typeface="Copperplate Gothic Bold" pitchFamily="34" charset="0"/>
        </a:defRPr>
      </a:lvl5pPr>
      <a:lvl6pPr marL="457200" algn="ctr" rtl="0" eaLnBrk="0" fontAlgn="base" hangingPunct="0">
        <a:spcBef>
          <a:spcPct val="0"/>
        </a:spcBef>
        <a:spcAft>
          <a:spcPct val="0"/>
        </a:spcAft>
        <a:defRPr sz="3600">
          <a:solidFill>
            <a:srgbClr val="CCCC00"/>
          </a:solidFill>
          <a:latin typeface="Copperplate Gothic Bold" pitchFamily="34" charset="0"/>
        </a:defRPr>
      </a:lvl6pPr>
      <a:lvl7pPr marL="914400" algn="ctr" rtl="0" eaLnBrk="0" fontAlgn="base" hangingPunct="0">
        <a:spcBef>
          <a:spcPct val="0"/>
        </a:spcBef>
        <a:spcAft>
          <a:spcPct val="0"/>
        </a:spcAft>
        <a:defRPr sz="3600">
          <a:solidFill>
            <a:srgbClr val="CCCC00"/>
          </a:solidFill>
          <a:latin typeface="Copperplate Gothic Bold" pitchFamily="34" charset="0"/>
        </a:defRPr>
      </a:lvl7pPr>
      <a:lvl8pPr marL="1371600" algn="ctr" rtl="0" eaLnBrk="0" fontAlgn="base" hangingPunct="0">
        <a:spcBef>
          <a:spcPct val="0"/>
        </a:spcBef>
        <a:spcAft>
          <a:spcPct val="0"/>
        </a:spcAft>
        <a:defRPr sz="3600">
          <a:solidFill>
            <a:srgbClr val="CCCC00"/>
          </a:solidFill>
          <a:latin typeface="Copperplate Gothic Bold" pitchFamily="34" charset="0"/>
        </a:defRPr>
      </a:lvl8pPr>
      <a:lvl9pPr marL="1828800" algn="ctr" rtl="0" eaLnBrk="0" fontAlgn="base" hangingPunct="0">
        <a:spcBef>
          <a:spcPct val="0"/>
        </a:spcBef>
        <a:spcAft>
          <a:spcPct val="0"/>
        </a:spcAft>
        <a:defRPr sz="3600">
          <a:solidFill>
            <a:srgbClr val="CCCC00"/>
          </a:solidFill>
          <a:latin typeface="Copperplate Gothic Bold" pitchFamily="34" charset="0"/>
        </a:defRPr>
      </a:lvl9pPr>
    </p:titleStyle>
    <p:body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17C06E8-7514-B3BC-D2F9-31507017811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448AD823-28D4-3A85-CE7D-ED7CD9BA288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68292" name="Rectangle 4">
            <a:extLst>
              <a:ext uri="{FF2B5EF4-FFF2-40B4-BE49-F238E27FC236}">
                <a16:creationId xmlns:a16="http://schemas.microsoft.com/office/drawing/2014/main" id="{7FB3DDEC-080F-9637-39E1-C82A41F7F0B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68293" name="Rectangle 5">
            <a:extLst>
              <a:ext uri="{FF2B5EF4-FFF2-40B4-BE49-F238E27FC236}">
                <a16:creationId xmlns:a16="http://schemas.microsoft.com/office/drawing/2014/main" id="{E41930C6-B0B6-0805-B11D-EB66B2045F4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68294" name="Rectangle 6">
            <a:extLst>
              <a:ext uri="{FF2B5EF4-FFF2-40B4-BE49-F238E27FC236}">
                <a16:creationId xmlns:a16="http://schemas.microsoft.com/office/drawing/2014/main" id="{A3E97C81-8558-3701-CC75-CCF25B5429A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A7B7460-7F0A-4638-96BD-073F3444204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0BE70708-C922-77D0-8288-CF52F33C19B2}"/>
              </a:ext>
            </a:extLst>
          </p:cNvPr>
          <p:cNvGrpSpPr>
            <a:grpSpLocks/>
          </p:cNvGrpSpPr>
          <p:nvPr/>
        </p:nvGrpSpPr>
        <p:grpSpPr bwMode="auto">
          <a:xfrm>
            <a:off x="-7938" y="0"/>
            <a:ext cx="2833688" cy="6856413"/>
            <a:chOff x="-5" y="0"/>
            <a:chExt cx="1785" cy="4319"/>
          </a:xfrm>
        </p:grpSpPr>
        <p:sp>
          <p:nvSpPr>
            <p:cNvPr id="278531" name="Freeform 3">
              <a:extLst>
                <a:ext uri="{FF2B5EF4-FFF2-40B4-BE49-F238E27FC236}">
                  <a16:creationId xmlns:a16="http://schemas.microsoft.com/office/drawing/2014/main" id="{BC792CD7-FD8B-F1E7-528C-AB914CD57E9B}"/>
                </a:ext>
              </a:extLst>
            </p:cNvPr>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en-US"/>
            </a:p>
          </p:txBody>
        </p:sp>
        <p:grpSp>
          <p:nvGrpSpPr>
            <p:cNvPr id="3081" name="Group 4">
              <a:extLst>
                <a:ext uri="{FF2B5EF4-FFF2-40B4-BE49-F238E27FC236}">
                  <a16:creationId xmlns:a16="http://schemas.microsoft.com/office/drawing/2014/main" id="{20353460-386C-B247-97B5-60AD640197BC}"/>
                </a:ext>
              </a:extLst>
            </p:cNvPr>
            <p:cNvGrpSpPr>
              <a:grpSpLocks/>
            </p:cNvGrpSpPr>
            <p:nvPr/>
          </p:nvGrpSpPr>
          <p:grpSpPr bwMode="auto">
            <a:xfrm rot="14964908" flipH="1">
              <a:off x="104" y="2441"/>
              <a:ext cx="452" cy="444"/>
              <a:chOff x="1727" y="866"/>
              <a:chExt cx="129" cy="157"/>
            </a:xfrm>
          </p:grpSpPr>
          <p:sp>
            <p:nvSpPr>
              <p:cNvPr id="278533" name="Freeform 5">
                <a:extLst>
                  <a:ext uri="{FF2B5EF4-FFF2-40B4-BE49-F238E27FC236}">
                    <a16:creationId xmlns:a16="http://schemas.microsoft.com/office/drawing/2014/main" id="{D6F96C0E-D0E5-9C71-32D9-969EC076D2C8}"/>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78534" name="Freeform 6">
                <a:extLst>
                  <a:ext uri="{FF2B5EF4-FFF2-40B4-BE49-F238E27FC236}">
                    <a16:creationId xmlns:a16="http://schemas.microsoft.com/office/drawing/2014/main" id="{4AB87C0E-8B79-AA44-BE92-33A95C46D15D}"/>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78535" name="Freeform 7">
                <a:extLst>
                  <a:ext uri="{FF2B5EF4-FFF2-40B4-BE49-F238E27FC236}">
                    <a16:creationId xmlns:a16="http://schemas.microsoft.com/office/drawing/2014/main" id="{C052BEA2-024B-9126-FF87-9758EC059427}"/>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278536" name="Freeform 8">
              <a:extLst>
                <a:ext uri="{FF2B5EF4-FFF2-40B4-BE49-F238E27FC236}">
                  <a16:creationId xmlns:a16="http://schemas.microsoft.com/office/drawing/2014/main" id="{B78BC071-B32B-12A2-7622-1E2CAF641469}"/>
                </a:ext>
              </a:extLst>
            </p:cNvPr>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en-US"/>
            </a:p>
          </p:txBody>
        </p:sp>
        <p:grpSp>
          <p:nvGrpSpPr>
            <p:cNvPr id="3083" name="Group 9">
              <a:extLst>
                <a:ext uri="{FF2B5EF4-FFF2-40B4-BE49-F238E27FC236}">
                  <a16:creationId xmlns:a16="http://schemas.microsoft.com/office/drawing/2014/main" id="{2AF0C501-B3AB-2867-ED31-0BBC8F2FB01F}"/>
                </a:ext>
              </a:extLst>
            </p:cNvPr>
            <p:cNvGrpSpPr>
              <a:grpSpLocks/>
            </p:cNvGrpSpPr>
            <p:nvPr/>
          </p:nvGrpSpPr>
          <p:grpSpPr bwMode="auto">
            <a:xfrm rot="416244">
              <a:off x="9" y="1746"/>
              <a:ext cx="1771" cy="1741"/>
              <a:chOff x="41" y="2787"/>
              <a:chExt cx="902" cy="833"/>
            </a:xfrm>
          </p:grpSpPr>
          <p:sp>
            <p:nvSpPr>
              <p:cNvPr id="278538" name="Freeform 10">
                <a:extLst>
                  <a:ext uri="{FF2B5EF4-FFF2-40B4-BE49-F238E27FC236}">
                    <a16:creationId xmlns:a16="http://schemas.microsoft.com/office/drawing/2014/main" id="{16CC61AD-AA8F-89E1-F550-06ECC8035613}"/>
                  </a:ext>
                </a:extLst>
              </p:cNvPr>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en-US"/>
              </a:p>
            </p:txBody>
          </p:sp>
          <p:sp>
            <p:nvSpPr>
              <p:cNvPr id="278539" name="Freeform 11">
                <a:extLst>
                  <a:ext uri="{FF2B5EF4-FFF2-40B4-BE49-F238E27FC236}">
                    <a16:creationId xmlns:a16="http://schemas.microsoft.com/office/drawing/2014/main" id="{A0DCA3B4-F03E-8E3D-84DB-B4FB9DFFB387}"/>
                  </a:ext>
                </a:extLst>
              </p:cNvPr>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en-US"/>
              </a:p>
            </p:txBody>
          </p:sp>
          <p:sp>
            <p:nvSpPr>
              <p:cNvPr id="278540" name="Freeform 12">
                <a:extLst>
                  <a:ext uri="{FF2B5EF4-FFF2-40B4-BE49-F238E27FC236}">
                    <a16:creationId xmlns:a16="http://schemas.microsoft.com/office/drawing/2014/main" id="{310CFB23-FA18-E24C-F71E-A6DE76946954}"/>
                  </a:ext>
                </a:extLst>
              </p:cNvPr>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en-US"/>
              </a:p>
            </p:txBody>
          </p:sp>
          <p:sp>
            <p:nvSpPr>
              <p:cNvPr id="278541" name="Freeform 13">
                <a:extLst>
                  <a:ext uri="{FF2B5EF4-FFF2-40B4-BE49-F238E27FC236}">
                    <a16:creationId xmlns:a16="http://schemas.microsoft.com/office/drawing/2014/main" id="{08E03F53-0FD8-8241-CB78-3311D2AC366F}"/>
                  </a:ext>
                </a:extLst>
              </p:cNvPr>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en-US"/>
              </a:p>
            </p:txBody>
          </p:sp>
          <p:sp>
            <p:nvSpPr>
              <p:cNvPr id="278542" name="Freeform 14">
                <a:extLst>
                  <a:ext uri="{FF2B5EF4-FFF2-40B4-BE49-F238E27FC236}">
                    <a16:creationId xmlns:a16="http://schemas.microsoft.com/office/drawing/2014/main" id="{29F4F75E-C543-7278-DB26-98C1C2E252AA}"/>
                  </a:ext>
                </a:extLst>
              </p:cNvPr>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en-US"/>
              </a:p>
            </p:txBody>
          </p:sp>
          <p:grpSp>
            <p:nvGrpSpPr>
              <p:cNvPr id="3115" name="Group 15">
                <a:extLst>
                  <a:ext uri="{FF2B5EF4-FFF2-40B4-BE49-F238E27FC236}">
                    <a16:creationId xmlns:a16="http://schemas.microsoft.com/office/drawing/2014/main" id="{EF82A6F6-4EA7-D4C9-6366-B1008BBC8FAC}"/>
                  </a:ext>
                </a:extLst>
              </p:cNvPr>
              <p:cNvGrpSpPr>
                <a:grpSpLocks/>
              </p:cNvGrpSpPr>
              <p:nvPr userDrawn="1"/>
            </p:nvGrpSpPr>
            <p:grpSpPr bwMode="auto">
              <a:xfrm rot="10886446" flipH="1">
                <a:off x="335" y="3251"/>
                <a:ext cx="608" cy="369"/>
                <a:chOff x="-366" y="1704"/>
                <a:chExt cx="608" cy="369"/>
              </a:xfrm>
            </p:grpSpPr>
            <p:sp>
              <p:nvSpPr>
                <p:cNvPr id="278544" name="Freeform 16">
                  <a:extLst>
                    <a:ext uri="{FF2B5EF4-FFF2-40B4-BE49-F238E27FC236}">
                      <a16:creationId xmlns:a16="http://schemas.microsoft.com/office/drawing/2014/main" id="{49B157D0-45CD-7CD5-1B8A-000609A0B076}"/>
                    </a:ext>
                  </a:extLst>
                </p:cNvPr>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en-US"/>
                </a:p>
              </p:txBody>
            </p:sp>
            <p:sp>
              <p:nvSpPr>
                <p:cNvPr id="278545" name="Freeform 17">
                  <a:extLst>
                    <a:ext uri="{FF2B5EF4-FFF2-40B4-BE49-F238E27FC236}">
                      <a16:creationId xmlns:a16="http://schemas.microsoft.com/office/drawing/2014/main" id="{7113F2B1-BBE4-41D2-B827-3AF7797E46BB}"/>
                    </a:ext>
                  </a:extLst>
                </p:cNvPr>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en-US"/>
                </a:p>
              </p:txBody>
            </p:sp>
            <p:sp>
              <p:nvSpPr>
                <p:cNvPr id="278546" name="Freeform 18">
                  <a:extLst>
                    <a:ext uri="{FF2B5EF4-FFF2-40B4-BE49-F238E27FC236}">
                      <a16:creationId xmlns:a16="http://schemas.microsoft.com/office/drawing/2014/main" id="{18169D1B-B22F-1CE8-C958-2CD70DDFD096}"/>
                    </a:ext>
                  </a:extLst>
                </p:cNvPr>
                <p:cNvSpPr>
                  <a:spLocks/>
                </p:cNvSpPr>
                <p:nvPr userDrawn="1"/>
              </p:nvSpPr>
              <p:spPr bwMode="ltGray">
                <a:xfrm rot="4200091">
                  <a:off x="191" y="1723"/>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en-US"/>
                </a:p>
              </p:txBody>
            </p:sp>
          </p:grpSp>
        </p:grpSp>
        <p:grpSp>
          <p:nvGrpSpPr>
            <p:cNvPr id="3084" name="Group 19">
              <a:extLst>
                <a:ext uri="{FF2B5EF4-FFF2-40B4-BE49-F238E27FC236}">
                  <a16:creationId xmlns:a16="http://schemas.microsoft.com/office/drawing/2014/main" id="{8F5B4F45-CACD-8DA7-0A47-FEB26DBBD87D}"/>
                </a:ext>
              </a:extLst>
            </p:cNvPr>
            <p:cNvGrpSpPr>
              <a:grpSpLocks/>
            </p:cNvGrpSpPr>
            <p:nvPr/>
          </p:nvGrpSpPr>
          <p:grpSpPr bwMode="auto">
            <a:xfrm rot="6248562">
              <a:off x="343" y="3854"/>
              <a:ext cx="392" cy="424"/>
              <a:chOff x="1727" y="866"/>
              <a:chExt cx="129" cy="157"/>
            </a:xfrm>
          </p:grpSpPr>
          <p:sp>
            <p:nvSpPr>
              <p:cNvPr id="278548" name="Freeform 20">
                <a:extLst>
                  <a:ext uri="{FF2B5EF4-FFF2-40B4-BE49-F238E27FC236}">
                    <a16:creationId xmlns:a16="http://schemas.microsoft.com/office/drawing/2014/main" id="{0DA911C5-DEF1-6486-60D3-9EA333AB4C1B}"/>
                  </a:ext>
                </a:extLst>
              </p:cNvPr>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78549" name="Freeform 21">
                <a:extLst>
                  <a:ext uri="{FF2B5EF4-FFF2-40B4-BE49-F238E27FC236}">
                    <a16:creationId xmlns:a16="http://schemas.microsoft.com/office/drawing/2014/main" id="{B33C6505-6023-E7B8-F3ED-86E059805C1E}"/>
                  </a:ext>
                </a:extLst>
              </p:cNvPr>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78550" name="Freeform 22">
                <a:extLst>
                  <a:ext uri="{FF2B5EF4-FFF2-40B4-BE49-F238E27FC236}">
                    <a16:creationId xmlns:a16="http://schemas.microsoft.com/office/drawing/2014/main" id="{B6F5E589-62AB-6D02-6625-D274A9D4F116}"/>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3085" name="Group 23">
              <a:extLst>
                <a:ext uri="{FF2B5EF4-FFF2-40B4-BE49-F238E27FC236}">
                  <a16:creationId xmlns:a16="http://schemas.microsoft.com/office/drawing/2014/main" id="{B779A4C9-575C-38F4-B1E5-DF40BB932A67}"/>
                </a:ext>
              </a:extLst>
            </p:cNvPr>
            <p:cNvGrpSpPr>
              <a:grpSpLocks/>
            </p:cNvGrpSpPr>
            <p:nvPr/>
          </p:nvGrpSpPr>
          <p:grpSpPr bwMode="auto">
            <a:xfrm rot="5003157">
              <a:off x="249" y="1102"/>
              <a:ext cx="412" cy="500"/>
              <a:chOff x="1727" y="866"/>
              <a:chExt cx="129" cy="157"/>
            </a:xfrm>
          </p:grpSpPr>
          <p:sp>
            <p:nvSpPr>
              <p:cNvPr id="278552" name="Freeform 24">
                <a:extLst>
                  <a:ext uri="{FF2B5EF4-FFF2-40B4-BE49-F238E27FC236}">
                    <a16:creationId xmlns:a16="http://schemas.microsoft.com/office/drawing/2014/main" id="{D9DE4500-924C-A7A5-F493-A90A045622B7}"/>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78553" name="Freeform 25">
                <a:extLst>
                  <a:ext uri="{FF2B5EF4-FFF2-40B4-BE49-F238E27FC236}">
                    <a16:creationId xmlns:a16="http://schemas.microsoft.com/office/drawing/2014/main" id="{67AB298F-011C-D4B5-9B06-5FA4DE1DBD5F}"/>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78554" name="Freeform 26">
                <a:extLst>
                  <a:ext uri="{FF2B5EF4-FFF2-40B4-BE49-F238E27FC236}">
                    <a16:creationId xmlns:a16="http://schemas.microsoft.com/office/drawing/2014/main" id="{9C0E02A4-790A-9474-A350-712790FDC619}"/>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3086" name="Group 27">
              <a:extLst>
                <a:ext uri="{FF2B5EF4-FFF2-40B4-BE49-F238E27FC236}">
                  <a16:creationId xmlns:a16="http://schemas.microsoft.com/office/drawing/2014/main" id="{01A768C7-2167-4E05-70BB-856DB727CF5F}"/>
                </a:ext>
              </a:extLst>
            </p:cNvPr>
            <p:cNvGrpSpPr>
              <a:grpSpLocks/>
            </p:cNvGrpSpPr>
            <p:nvPr/>
          </p:nvGrpSpPr>
          <p:grpSpPr bwMode="auto">
            <a:xfrm>
              <a:off x="815" y="0"/>
              <a:ext cx="345" cy="367"/>
              <a:chOff x="1727" y="866"/>
              <a:chExt cx="129" cy="157"/>
            </a:xfrm>
          </p:grpSpPr>
          <p:sp>
            <p:nvSpPr>
              <p:cNvPr id="278556" name="Freeform 28">
                <a:extLst>
                  <a:ext uri="{FF2B5EF4-FFF2-40B4-BE49-F238E27FC236}">
                    <a16:creationId xmlns:a16="http://schemas.microsoft.com/office/drawing/2014/main" id="{FE3A3AEA-FF88-9E49-EE13-E91BB8DA8961}"/>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78557" name="Freeform 29">
                <a:extLst>
                  <a:ext uri="{FF2B5EF4-FFF2-40B4-BE49-F238E27FC236}">
                    <a16:creationId xmlns:a16="http://schemas.microsoft.com/office/drawing/2014/main" id="{F9C04B4C-4A2F-6D15-FEA7-C8F0EBD54D25}"/>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78558" name="Freeform 30">
                <a:extLst>
                  <a:ext uri="{FF2B5EF4-FFF2-40B4-BE49-F238E27FC236}">
                    <a16:creationId xmlns:a16="http://schemas.microsoft.com/office/drawing/2014/main" id="{998FDFDC-3A31-A3E6-DD3F-2718899D57AC}"/>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278559" name="Freeform 31">
              <a:extLst>
                <a:ext uri="{FF2B5EF4-FFF2-40B4-BE49-F238E27FC236}">
                  <a16:creationId xmlns:a16="http://schemas.microsoft.com/office/drawing/2014/main" id="{E300046A-96A0-AB00-85C1-4001C3C17EB2}"/>
                </a:ext>
              </a:extLst>
            </p:cNvPr>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en-US"/>
            </a:p>
          </p:txBody>
        </p:sp>
        <p:sp>
          <p:nvSpPr>
            <p:cNvPr id="278560" name="Freeform 32">
              <a:extLst>
                <a:ext uri="{FF2B5EF4-FFF2-40B4-BE49-F238E27FC236}">
                  <a16:creationId xmlns:a16="http://schemas.microsoft.com/office/drawing/2014/main" id="{6ABB8918-FA0A-3283-A44C-6B852B317C10}"/>
                </a:ext>
              </a:extLst>
            </p:cNvPr>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en-US"/>
            </a:p>
          </p:txBody>
        </p:sp>
        <p:sp>
          <p:nvSpPr>
            <p:cNvPr id="278561" name="Freeform 33">
              <a:extLst>
                <a:ext uri="{FF2B5EF4-FFF2-40B4-BE49-F238E27FC236}">
                  <a16:creationId xmlns:a16="http://schemas.microsoft.com/office/drawing/2014/main" id="{F1BE4A37-46AC-9F6E-4A66-ADC2A9067A9F}"/>
                </a:ext>
              </a:extLst>
            </p:cNvPr>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en-US"/>
            </a:p>
          </p:txBody>
        </p:sp>
        <p:sp>
          <p:nvSpPr>
            <p:cNvPr id="278562" name="Freeform 34">
              <a:extLst>
                <a:ext uri="{FF2B5EF4-FFF2-40B4-BE49-F238E27FC236}">
                  <a16:creationId xmlns:a16="http://schemas.microsoft.com/office/drawing/2014/main" id="{270AB8D7-7181-02A7-0837-8D342E14D8B5}"/>
                </a:ext>
              </a:extLst>
            </p:cNvPr>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en-US"/>
            </a:p>
          </p:txBody>
        </p:sp>
        <p:sp>
          <p:nvSpPr>
            <p:cNvPr id="278563" name="Freeform 35">
              <a:extLst>
                <a:ext uri="{FF2B5EF4-FFF2-40B4-BE49-F238E27FC236}">
                  <a16:creationId xmlns:a16="http://schemas.microsoft.com/office/drawing/2014/main" id="{97F08FE3-F176-E2A8-7CCF-CC955B4FC001}"/>
                </a:ext>
              </a:extLst>
            </p:cNvPr>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en-US"/>
            </a:p>
          </p:txBody>
        </p:sp>
        <p:sp>
          <p:nvSpPr>
            <p:cNvPr id="278564" name="Freeform 36">
              <a:extLst>
                <a:ext uri="{FF2B5EF4-FFF2-40B4-BE49-F238E27FC236}">
                  <a16:creationId xmlns:a16="http://schemas.microsoft.com/office/drawing/2014/main" id="{3CF1D680-605D-E33B-0BF8-29E6BF8711A2}"/>
                </a:ext>
              </a:extLst>
            </p:cNvPr>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en-US"/>
            </a:p>
          </p:txBody>
        </p:sp>
        <p:sp>
          <p:nvSpPr>
            <p:cNvPr id="278565" name="Freeform 37">
              <a:extLst>
                <a:ext uri="{FF2B5EF4-FFF2-40B4-BE49-F238E27FC236}">
                  <a16:creationId xmlns:a16="http://schemas.microsoft.com/office/drawing/2014/main" id="{D9A70F05-3438-6C22-DF03-E3401ABDF362}"/>
                </a:ext>
              </a:extLst>
            </p:cNvPr>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en-US"/>
            </a:p>
          </p:txBody>
        </p:sp>
        <p:sp>
          <p:nvSpPr>
            <p:cNvPr id="278566" name="Freeform 38">
              <a:extLst>
                <a:ext uri="{FF2B5EF4-FFF2-40B4-BE49-F238E27FC236}">
                  <a16:creationId xmlns:a16="http://schemas.microsoft.com/office/drawing/2014/main" id="{D7B1C3C4-0DA6-AC0C-BB74-A26418B67D8C}"/>
                </a:ext>
              </a:extLst>
            </p:cNvPr>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278567" name="Freeform 39">
              <a:extLst>
                <a:ext uri="{FF2B5EF4-FFF2-40B4-BE49-F238E27FC236}">
                  <a16:creationId xmlns:a16="http://schemas.microsoft.com/office/drawing/2014/main" id="{AA107D03-10D2-9C9E-B8AD-80B44C43680F}"/>
                </a:ext>
              </a:extLst>
            </p:cNvPr>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278568" name="Freeform 40">
              <a:extLst>
                <a:ext uri="{FF2B5EF4-FFF2-40B4-BE49-F238E27FC236}">
                  <a16:creationId xmlns:a16="http://schemas.microsoft.com/office/drawing/2014/main" id="{0D8CB952-BFD4-57EB-9A58-D3E97F09F3A4}"/>
                </a:ext>
              </a:extLst>
            </p:cNvPr>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en-US"/>
            </a:p>
          </p:txBody>
        </p:sp>
        <p:sp>
          <p:nvSpPr>
            <p:cNvPr id="278569" name="Freeform 41">
              <a:extLst>
                <a:ext uri="{FF2B5EF4-FFF2-40B4-BE49-F238E27FC236}">
                  <a16:creationId xmlns:a16="http://schemas.microsoft.com/office/drawing/2014/main" id="{7766036E-458F-63EB-E129-7D3EC14AA516}"/>
                </a:ext>
              </a:extLst>
            </p:cNvPr>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278570" name="Freeform 42">
              <a:extLst>
                <a:ext uri="{FF2B5EF4-FFF2-40B4-BE49-F238E27FC236}">
                  <a16:creationId xmlns:a16="http://schemas.microsoft.com/office/drawing/2014/main" id="{C05E9083-5687-B790-F3F6-4E8A2E4C068D}"/>
                </a:ext>
              </a:extLst>
            </p:cNvPr>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en-US"/>
            </a:p>
          </p:txBody>
        </p:sp>
        <p:sp>
          <p:nvSpPr>
            <p:cNvPr id="278571" name="Freeform 43">
              <a:extLst>
                <a:ext uri="{FF2B5EF4-FFF2-40B4-BE49-F238E27FC236}">
                  <a16:creationId xmlns:a16="http://schemas.microsoft.com/office/drawing/2014/main" id="{B7020A36-D728-A65F-B248-013167042903}"/>
                </a:ext>
              </a:extLst>
            </p:cNvPr>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en-US"/>
            </a:p>
          </p:txBody>
        </p:sp>
        <p:sp>
          <p:nvSpPr>
            <p:cNvPr id="278572" name="Freeform 44">
              <a:extLst>
                <a:ext uri="{FF2B5EF4-FFF2-40B4-BE49-F238E27FC236}">
                  <a16:creationId xmlns:a16="http://schemas.microsoft.com/office/drawing/2014/main" id="{78ED2472-4888-CC0A-68EB-8049FD755FDA}"/>
                </a:ext>
              </a:extLst>
            </p:cNvPr>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en-US"/>
            </a:p>
          </p:txBody>
        </p:sp>
      </p:grpSp>
      <p:sp>
        <p:nvSpPr>
          <p:cNvPr id="278573" name="Rectangle 45">
            <a:extLst>
              <a:ext uri="{FF2B5EF4-FFF2-40B4-BE49-F238E27FC236}">
                <a16:creationId xmlns:a16="http://schemas.microsoft.com/office/drawing/2014/main" id="{1D073BD8-C3FC-7959-613A-6C1AE2C0FB20}"/>
              </a:ext>
            </a:extLst>
          </p:cNvPr>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6">
            <a:extLst>
              <a:ext uri="{FF2B5EF4-FFF2-40B4-BE49-F238E27FC236}">
                <a16:creationId xmlns:a16="http://schemas.microsoft.com/office/drawing/2014/main" id="{099AD9FD-AC05-3C5B-75F5-CFE6F081247E}"/>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8575" name="Rectangle 47">
            <a:extLst>
              <a:ext uri="{FF2B5EF4-FFF2-40B4-BE49-F238E27FC236}">
                <a16:creationId xmlns:a16="http://schemas.microsoft.com/office/drawing/2014/main" id="{ABFEE8D4-611D-FB35-BD40-390FB298D708}"/>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278576" name="Rectangle 48">
            <a:extLst>
              <a:ext uri="{FF2B5EF4-FFF2-40B4-BE49-F238E27FC236}">
                <a16:creationId xmlns:a16="http://schemas.microsoft.com/office/drawing/2014/main" id="{F32192CE-463F-DD5D-4A8B-214B2DFA686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278577" name="Rectangle 49">
            <a:extLst>
              <a:ext uri="{FF2B5EF4-FFF2-40B4-BE49-F238E27FC236}">
                <a16:creationId xmlns:a16="http://schemas.microsoft.com/office/drawing/2014/main" id="{0534B41E-DFBC-40F4-5816-536CE494993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Verdana" panose="020B0604030504040204" pitchFamily="34" charset="0"/>
              </a:defRPr>
            </a:lvl1pPr>
          </a:lstStyle>
          <a:p>
            <a:fld id="{F5298A45-DE74-4135-B6C7-CDD2C090F35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52"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B00D14E8-9AF2-18AF-3B53-AF3790AF548C}"/>
              </a:ext>
            </a:extLst>
          </p:cNvPr>
          <p:cNvSpPr>
            <a:spLocks noChangeArrowheads="1"/>
          </p:cNvSpPr>
          <p:nvPr/>
        </p:nvSpPr>
        <p:spPr bwMode="ltGray">
          <a:xfrm>
            <a:off x="533400" y="533400"/>
            <a:ext cx="438150" cy="3222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1" name="Rectangle 3">
            <a:extLst>
              <a:ext uri="{FF2B5EF4-FFF2-40B4-BE49-F238E27FC236}">
                <a16:creationId xmlns:a16="http://schemas.microsoft.com/office/drawing/2014/main" id="{559D5BDA-67D2-1EEE-45FE-297B55D6234B}"/>
              </a:ext>
            </a:extLst>
          </p:cNvPr>
          <p:cNvSpPr>
            <a:spLocks noChangeArrowheads="1"/>
          </p:cNvSpPr>
          <p:nvPr/>
        </p:nvSpPr>
        <p:spPr bwMode="ltGray">
          <a:xfrm>
            <a:off x="915988" y="533400"/>
            <a:ext cx="328612" cy="3222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2" name="Rectangle 4">
            <a:extLst>
              <a:ext uri="{FF2B5EF4-FFF2-40B4-BE49-F238E27FC236}">
                <a16:creationId xmlns:a16="http://schemas.microsoft.com/office/drawing/2014/main" id="{2D537740-D75E-BB79-D9E0-F29AA5F569EF}"/>
              </a:ext>
            </a:extLst>
          </p:cNvPr>
          <p:cNvSpPr>
            <a:spLocks noChangeArrowheads="1"/>
          </p:cNvSpPr>
          <p:nvPr/>
        </p:nvSpPr>
        <p:spPr bwMode="ltGray">
          <a:xfrm>
            <a:off x="642938" y="803275"/>
            <a:ext cx="422275" cy="3222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3" name="Rectangle 5">
            <a:extLst>
              <a:ext uri="{FF2B5EF4-FFF2-40B4-BE49-F238E27FC236}">
                <a16:creationId xmlns:a16="http://schemas.microsoft.com/office/drawing/2014/main" id="{FEFE6CCF-31AF-BEF9-A0D6-E865A6D2B428}"/>
              </a:ext>
            </a:extLst>
          </p:cNvPr>
          <p:cNvSpPr>
            <a:spLocks noChangeArrowheads="1"/>
          </p:cNvSpPr>
          <p:nvPr/>
        </p:nvSpPr>
        <p:spPr bwMode="ltGray">
          <a:xfrm>
            <a:off x="1012825" y="803275"/>
            <a:ext cx="368300" cy="3222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4" name="Rectangle 6">
            <a:extLst>
              <a:ext uri="{FF2B5EF4-FFF2-40B4-BE49-F238E27FC236}">
                <a16:creationId xmlns:a16="http://schemas.microsoft.com/office/drawing/2014/main" id="{C54C0776-98FC-41DE-A516-9BFFC0D90D86}"/>
              </a:ext>
            </a:extLst>
          </p:cNvPr>
          <p:cNvSpPr>
            <a:spLocks noChangeArrowheads="1"/>
          </p:cNvSpPr>
          <p:nvPr/>
        </p:nvSpPr>
        <p:spPr bwMode="ltGray">
          <a:xfrm>
            <a:off x="228600" y="712788"/>
            <a:ext cx="560388" cy="287337"/>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5" name="Rectangle 7">
            <a:extLst>
              <a:ext uri="{FF2B5EF4-FFF2-40B4-BE49-F238E27FC236}">
                <a16:creationId xmlns:a16="http://schemas.microsoft.com/office/drawing/2014/main" id="{5C72B081-9622-EB43-F274-A7730FB8AC2D}"/>
              </a:ext>
            </a:extLst>
          </p:cNvPr>
          <p:cNvSpPr>
            <a:spLocks noChangeArrowheads="1"/>
          </p:cNvSpPr>
          <p:nvPr/>
        </p:nvSpPr>
        <p:spPr bwMode="gray">
          <a:xfrm>
            <a:off x="762000" y="457200"/>
            <a:ext cx="31750" cy="714375"/>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93896" name="Rectangle 8">
            <a:extLst>
              <a:ext uri="{FF2B5EF4-FFF2-40B4-BE49-F238E27FC236}">
                <a16:creationId xmlns:a16="http://schemas.microsoft.com/office/drawing/2014/main" id="{70F96C83-47F4-9350-66F2-01CAD0F56DED}"/>
              </a:ext>
            </a:extLst>
          </p:cNvPr>
          <p:cNvSpPr>
            <a:spLocks noChangeArrowheads="1"/>
          </p:cNvSpPr>
          <p:nvPr/>
        </p:nvSpPr>
        <p:spPr bwMode="gray">
          <a:xfrm>
            <a:off x="5334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105" name="Rectangle 9">
            <a:extLst>
              <a:ext uri="{FF2B5EF4-FFF2-40B4-BE49-F238E27FC236}">
                <a16:creationId xmlns:a16="http://schemas.microsoft.com/office/drawing/2014/main" id="{15D994A5-B5EE-C787-AA48-A34F50072EF4}"/>
              </a:ext>
            </a:extLst>
          </p:cNvPr>
          <p:cNvSpPr>
            <a:spLocks noGrp="1" noChangeArrowheads="1"/>
          </p:cNvSpPr>
          <p:nvPr>
            <p:ph type="title"/>
          </p:nvPr>
        </p:nvSpPr>
        <p:spPr bwMode="auto">
          <a:xfrm>
            <a:off x="1350963" y="0"/>
            <a:ext cx="779303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6" name="Rectangle 10">
            <a:extLst>
              <a:ext uri="{FF2B5EF4-FFF2-40B4-BE49-F238E27FC236}">
                <a16:creationId xmlns:a16="http://schemas.microsoft.com/office/drawing/2014/main" id="{E032EC3F-0210-232C-748C-C4CC3A05B5DF}"/>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3899" name="Rectangle 11">
            <a:extLst>
              <a:ext uri="{FF2B5EF4-FFF2-40B4-BE49-F238E27FC236}">
                <a16:creationId xmlns:a16="http://schemas.microsoft.com/office/drawing/2014/main" id="{4F516072-2674-F15D-4B3F-E3E1C9D2BD2A}"/>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293900" name="Rectangle 12">
            <a:extLst>
              <a:ext uri="{FF2B5EF4-FFF2-40B4-BE49-F238E27FC236}">
                <a16:creationId xmlns:a16="http://schemas.microsoft.com/office/drawing/2014/main" id="{63EDCE11-03D6-6638-0E07-83B859E24EE3}"/>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293901" name="Rectangle 13">
            <a:extLst>
              <a:ext uri="{FF2B5EF4-FFF2-40B4-BE49-F238E27FC236}">
                <a16:creationId xmlns:a16="http://schemas.microsoft.com/office/drawing/2014/main" id="{0B4FBA3B-F6B7-BD55-0621-D4CC825B299E}"/>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40CBC0CF-0F4A-4CA8-9D59-1B5917FCC1C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0F3AFBC0-27C4-8E9F-B86E-0A4197106DCF}"/>
              </a:ext>
            </a:extLst>
          </p:cNvPr>
          <p:cNvSpPr>
            <a:spLocks noGrp="1" noChangeArrowheads="1"/>
          </p:cNvSpPr>
          <p:nvPr>
            <p:ph type="ctrTitle"/>
          </p:nvPr>
        </p:nvSpPr>
        <p:spPr>
          <a:xfrm>
            <a:off x="1447800" y="2362200"/>
            <a:ext cx="7315200" cy="776288"/>
          </a:xfrm>
        </p:spPr>
        <p:txBody>
          <a:bodyPr/>
          <a:lstStyle/>
          <a:p>
            <a:pPr eaLnBrk="1" hangingPunct="1"/>
            <a:r>
              <a:rPr lang="en-US" altLang="en-US"/>
              <a:t>Virtual Memory</a:t>
            </a:r>
          </a:p>
        </p:txBody>
      </p:sp>
      <p:sp>
        <p:nvSpPr>
          <p:cNvPr id="8195" name="Rectangle 6">
            <a:extLst>
              <a:ext uri="{FF2B5EF4-FFF2-40B4-BE49-F238E27FC236}">
                <a16:creationId xmlns:a16="http://schemas.microsoft.com/office/drawing/2014/main" id="{93BC2149-6B24-6769-8417-9236208F6A60}"/>
              </a:ext>
            </a:extLst>
          </p:cNvPr>
          <p:cNvSpPr>
            <a:spLocks noGrp="1" noChangeArrowheads="1"/>
          </p:cNvSpPr>
          <p:nvPr>
            <p:ph type="subTitle" idx="1"/>
          </p:nvPr>
        </p:nvSpPr>
        <p:spPr>
          <a:xfrm>
            <a:off x="1524000" y="3657600"/>
            <a:ext cx="4724400" cy="1066800"/>
          </a:xfrm>
        </p:spPr>
        <p:txBody>
          <a:bodyPr/>
          <a:lstStyle/>
          <a:p>
            <a:pPr algn="l" eaLnBrk="1" hangingPunct="1"/>
            <a:r>
              <a:rPr lang="en-US" altLang="en-US"/>
              <a:t>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7FE3C81-2BC6-D83A-37E2-7224EC73053E}"/>
              </a:ext>
            </a:extLst>
          </p:cNvPr>
          <p:cNvSpPr>
            <a:spLocks noGrp="1" noChangeArrowheads="1"/>
          </p:cNvSpPr>
          <p:nvPr>
            <p:ph type="title"/>
          </p:nvPr>
        </p:nvSpPr>
        <p:spPr>
          <a:xfrm>
            <a:off x="1524000" y="152400"/>
            <a:ext cx="7315200" cy="792163"/>
          </a:xfrm>
        </p:spPr>
        <p:txBody>
          <a:bodyPr/>
          <a:lstStyle/>
          <a:p>
            <a:pPr eaLnBrk="1" hangingPunct="1"/>
            <a:r>
              <a:rPr lang="en-US" altLang="en-US" sz="3200"/>
              <a:t>Servicing a Page Fault</a:t>
            </a:r>
          </a:p>
        </p:txBody>
      </p:sp>
      <p:sp>
        <p:nvSpPr>
          <p:cNvPr id="17411" name="Rectangle 3">
            <a:extLst>
              <a:ext uri="{FF2B5EF4-FFF2-40B4-BE49-F238E27FC236}">
                <a16:creationId xmlns:a16="http://schemas.microsoft.com/office/drawing/2014/main" id="{E56A9D8E-E85B-187A-BE91-64DECF37C710}"/>
              </a:ext>
            </a:extLst>
          </p:cNvPr>
          <p:cNvSpPr>
            <a:spLocks noGrp="1" noChangeArrowheads="1"/>
          </p:cNvSpPr>
          <p:nvPr>
            <p:ph type="body" idx="1"/>
          </p:nvPr>
        </p:nvSpPr>
        <p:spPr>
          <a:xfrm>
            <a:off x="457200" y="1600200"/>
            <a:ext cx="4114800" cy="4570413"/>
          </a:xfrm>
        </p:spPr>
        <p:txBody>
          <a:bodyPr/>
          <a:lstStyle/>
          <a:p>
            <a:pPr marL="385763" indent="-385763" eaLnBrk="1" hangingPunct="1"/>
            <a:r>
              <a:rPr lang="en-US" altLang="en-US" sz="2000"/>
              <a:t>Processor Signals Controller</a:t>
            </a:r>
          </a:p>
          <a:p>
            <a:pPr marL="744538" lvl="1" indent="-246063" eaLnBrk="1" hangingPunct="1"/>
            <a:r>
              <a:rPr lang="en-US" altLang="en-US" sz="1800"/>
              <a:t>Read block of length P starting at disk address X and store starting at memory address Y</a:t>
            </a:r>
          </a:p>
          <a:p>
            <a:pPr marL="744538" lvl="1" indent="-246063" eaLnBrk="1" hangingPunct="1"/>
            <a:endParaRPr lang="en-US" altLang="en-US" sz="1800"/>
          </a:p>
          <a:p>
            <a:pPr marL="385763" indent="-385763" eaLnBrk="1" hangingPunct="1"/>
            <a:r>
              <a:rPr lang="en-US" altLang="en-US" sz="2000"/>
              <a:t>Read Occurs</a:t>
            </a:r>
          </a:p>
          <a:p>
            <a:pPr marL="744538" lvl="1" indent="-246063" eaLnBrk="1" hangingPunct="1"/>
            <a:r>
              <a:rPr lang="en-US" altLang="en-US" sz="1800"/>
              <a:t>Direct Memory Access (DMA)</a:t>
            </a:r>
          </a:p>
          <a:p>
            <a:pPr marL="744538" lvl="1" indent="-246063" eaLnBrk="1" hangingPunct="1"/>
            <a:r>
              <a:rPr lang="en-US" altLang="en-US" sz="1800"/>
              <a:t>Under control of I/O controller</a:t>
            </a:r>
          </a:p>
          <a:p>
            <a:pPr marL="744538" lvl="1" indent="-246063" eaLnBrk="1" hangingPunct="1"/>
            <a:endParaRPr lang="en-US" altLang="en-US" sz="1800"/>
          </a:p>
          <a:p>
            <a:pPr marL="385763" indent="-385763" eaLnBrk="1" hangingPunct="1"/>
            <a:r>
              <a:rPr lang="en-US" altLang="en-US" sz="2000"/>
              <a:t>I/O Controller Signals Completion</a:t>
            </a:r>
          </a:p>
          <a:p>
            <a:pPr marL="744538" lvl="1" indent="-246063" eaLnBrk="1" hangingPunct="1"/>
            <a:r>
              <a:rPr lang="en-US" altLang="en-US" sz="1800"/>
              <a:t>Interrupt processor</a:t>
            </a:r>
          </a:p>
          <a:p>
            <a:pPr marL="744538" lvl="1" indent="-246063" eaLnBrk="1" hangingPunct="1"/>
            <a:r>
              <a:rPr lang="en-US" altLang="en-US" sz="1800"/>
              <a:t>OS resumes suspended process </a:t>
            </a:r>
          </a:p>
        </p:txBody>
      </p:sp>
      <p:sp>
        <p:nvSpPr>
          <p:cNvPr id="17412" name="Oval 33">
            <a:extLst>
              <a:ext uri="{FF2B5EF4-FFF2-40B4-BE49-F238E27FC236}">
                <a16:creationId xmlns:a16="http://schemas.microsoft.com/office/drawing/2014/main" id="{30B6FAD2-3317-2094-4A6F-FE2772B218D1}"/>
              </a:ext>
            </a:extLst>
          </p:cNvPr>
          <p:cNvSpPr>
            <a:spLocks noChangeArrowheads="1"/>
          </p:cNvSpPr>
          <p:nvPr/>
        </p:nvSpPr>
        <p:spPr bwMode="auto">
          <a:xfrm>
            <a:off x="7796213" y="6122988"/>
            <a:ext cx="558800" cy="139700"/>
          </a:xfrm>
          <a:prstGeom prst="ellipse">
            <a:avLst/>
          </a:prstGeom>
          <a:solidFill>
            <a:srgbClr val="C4C4C4"/>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3" name="Rectangle 34">
            <a:extLst>
              <a:ext uri="{FF2B5EF4-FFF2-40B4-BE49-F238E27FC236}">
                <a16:creationId xmlns:a16="http://schemas.microsoft.com/office/drawing/2014/main" id="{DD363F4C-4FCC-FD0A-66B9-1BC6C4917C76}"/>
              </a:ext>
            </a:extLst>
          </p:cNvPr>
          <p:cNvSpPr>
            <a:spLocks noChangeArrowheads="1"/>
          </p:cNvSpPr>
          <p:nvPr/>
        </p:nvSpPr>
        <p:spPr bwMode="auto">
          <a:xfrm>
            <a:off x="7770813" y="5789613"/>
            <a:ext cx="587375" cy="363537"/>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disk</a:t>
            </a:r>
          </a:p>
        </p:txBody>
      </p:sp>
      <p:sp>
        <p:nvSpPr>
          <p:cNvPr id="17414" name="Rectangle 35">
            <a:extLst>
              <a:ext uri="{FF2B5EF4-FFF2-40B4-BE49-F238E27FC236}">
                <a16:creationId xmlns:a16="http://schemas.microsoft.com/office/drawing/2014/main" id="{CBFA494A-6701-987C-0CE5-5A79606959C3}"/>
              </a:ext>
            </a:extLst>
          </p:cNvPr>
          <p:cNvSpPr>
            <a:spLocks noChangeArrowheads="1"/>
          </p:cNvSpPr>
          <p:nvPr/>
        </p:nvSpPr>
        <p:spPr bwMode="auto">
          <a:xfrm>
            <a:off x="7796213" y="5741988"/>
            <a:ext cx="558800" cy="444500"/>
          </a:xfrm>
          <a:prstGeom prst="rect">
            <a:avLst/>
          </a:prstGeom>
          <a:solidFill>
            <a:srgbClr val="C4C4C4"/>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Oval 36">
            <a:extLst>
              <a:ext uri="{FF2B5EF4-FFF2-40B4-BE49-F238E27FC236}">
                <a16:creationId xmlns:a16="http://schemas.microsoft.com/office/drawing/2014/main" id="{0BA5F225-C43B-6C63-E9C1-F3101F1A431A}"/>
              </a:ext>
            </a:extLst>
          </p:cNvPr>
          <p:cNvSpPr>
            <a:spLocks noChangeArrowheads="1"/>
          </p:cNvSpPr>
          <p:nvPr/>
        </p:nvSpPr>
        <p:spPr bwMode="auto">
          <a:xfrm>
            <a:off x="7796213" y="5665788"/>
            <a:ext cx="558800" cy="139700"/>
          </a:xfrm>
          <a:prstGeom prst="ellipse">
            <a:avLst/>
          </a:prstGeom>
          <a:solidFill>
            <a:srgbClr val="C4C4C4"/>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6" name="Rectangle 37">
            <a:extLst>
              <a:ext uri="{FF2B5EF4-FFF2-40B4-BE49-F238E27FC236}">
                <a16:creationId xmlns:a16="http://schemas.microsoft.com/office/drawing/2014/main" id="{C0DD5C53-837F-DA00-705E-005F71605C41}"/>
              </a:ext>
            </a:extLst>
          </p:cNvPr>
          <p:cNvSpPr>
            <a:spLocks noChangeArrowheads="1"/>
          </p:cNvSpPr>
          <p:nvPr/>
        </p:nvSpPr>
        <p:spPr bwMode="auto">
          <a:xfrm>
            <a:off x="7802563" y="6040438"/>
            <a:ext cx="547687" cy="152400"/>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7" name="Rectangle 38">
            <a:extLst>
              <a:ext uri="{FF2B5EF4-FFF2-40B4-BE49-F238E27FC236}">
                <a16:creationId xmlns:a16="http://schemas.microsoft.com/office/drawing/2014/main" id="{0D44E347-16EA-77B7-E943-249FFB6EF125}"/>
              </a:ext>
            </a:extLst>
          </p:cNvPr>
          <p:cNvSpPr>
            <a:spLocks noChangeArrowheads="1"/>
          </p:cNvSpPr>
          <p:nvPr/>
        </p:nvSpPr>
        <p:spPr bwMode="auto">
          <a:xfrm>
            <a:off x="7767638" y="5827713"/>
            <a:ext cx="631825" cy="363537"/>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Disk</a:t>
            </a:r>
          </a:p>
        </p:txBody>
      </p:sp>
      <p:grpSp>
        <p:nvGrpSpPr>
          <p:cNvPr id="17418" name="Group 39">
            <a:extLst>
              <a:ext uri="{FF2B5EF4-FFF2-40B4-BE49-F238E27FC236}">
                <a16:creationId xmlns:a16="http://schemas.microsoft.com/office/drawing/2014/main" id="{69DF6169-E542-020C-DFAD-A1DF798B65A5}"/>
              </a:ext>
            </a:extLst>
          </p:cNvPr>
          <p:cNvGrpSpPr>
            <a:grpSpLocks/>
          </p:cNvGrpSpPr>
          <p:nvPr/>
        </p:nvGrpSpPr>
        <p:grpSpPr bwMode="auto">
          <a:xfrm>
            <a:off x="6977063" y="5665788"/>
            <a:ext cx="650875" cy="596900"/>
            <a:chOff x="2015" y="3428"/>
            <a:chExt cx="410" cy="376"/>
          </a:xfrm>
        </p:grpSpPr>
        <p:sp>
          <p:nvSpPr>
            <p:cNvPr id="17435" name="Oval 40">
              <a:extLst>
                <a:ext uri="{FF2B5EF4-FFF2-40B4-BE49-F238E27FC236}">
                  <a16:creationId xmlns:a16="http://schemas.microsoft.com/office/drawing/2014/main" id="{1159FDE5-FA21-740A-7494-40F6AF32B76D}"/>
                </a:ext>
              </a:extLst>
            </p:cNvPr>
            <p:cNvSpPr>
              <a:spLocks noChangeArrowheads="1"/>
            </p:cNvSpPr>
            <p:nvPr/>
          </p:nvSpPr>
          <p:spPr bwMode="auto">
            <a:xfrm>
              <a:off x="2028" y="3716"/>
              <a:ext cx="376" cy="88"/>
            </a:xfrm>
            <a:prstGeom prst="ellipse">
              <a:avLst/>
            </a:prstGeom>
            <a:solidFill>
              <a:srgbClr val="C4C4C4"/>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6" name="Rectangle 41">
              <a:extLst>
                <a:ext uri="{FF2B5EF4-FFF2-40B4-BE49-F238E27FC236}">
                  <a16:creationId xmlns:a16="http://schemas.microsoft.com/office/drawing/2014/main" id="{DB18C87C-6CDA-8FEA-72BD-A8FA5B85917F}"/>
                </a:ext>
              </a:extLst>
            </p:cNvPr>
            <p:cNvSpPr>
              <a:spLocks noChangeArrowheads="1"/>
            </p:cNvSpPr>
            <p:nvPr/>
          </p:nvSpPr>
          <p:spPr bwMode="auto">
            <a:xfrm>
              <a:off x="2015" y="3506"/>
              <a:ext cx="370" cy="229"/>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disk</a:t>
              </a:r>
            </a:p>
          </p:txBody>
        </p:sp>
        <p:sp>
          <p:nvSpPr>
            <p:cNvPr id="17437" name="Rectangle 42">
              <a:extLst>
                <a:ext uri="{FF2B5EF4-FFF2-40B4-BE49-F238E27FC236}">
                  <a16:creationId xmlns:a16="http://schemas.microsoft.com/office/drawing/2014/main" id="{C495745B-531E-310F-9E18-26D6B0E23FAF}"/>
                </a:ext>
              </a:extLst>
            </p:cNvPr>
            <p:cNvSpPr>
              <a:spLocks noChangeArrowheads="1"/>
            </p:cNvSpPr>
            <p:nvPr/>
          </p:nvSpPr>
          <p:spPr bwMode="auto">
            <a:xfrm>
              <a:off x="2028" y="3476"/>
              <a:ext cx="376" cy="280"/>
            </a:xfrm>
            <a:prstGeom prst="rect">
              <a:avLst/>
            </a:prstGeom>
            <a:solidFill>
              <a:srgbClr val="C4C4C4"/>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8" name="Oval 43">
              <a:extLst>
                <a:ext uri="{FF2B5EF4-FFF2-40B4-BE49-F238E27FC236}">
                  <a16:creationId xmlns:a16="http://schemas.microsoft.com/office/drawing/2014/main" id="{362AF1E5-600B-C4F5-635D-536FE2200F8A}"/>
                </a:ext>
              </a:extLst>
            </p:cNvPr>
            <p:cNvSpPr>
              <a:spLocks noChangeArrowheads="1"/>
            </p:cNvSpPr>
            <p:nvPr/>
          </p:nvSpPr>
          <p:spPr bwMode="auto">
            <a:xfrm>
              <a:off x="2028" y="3428"/>
              <a:ext cx="376" cy="88"/>
            </a:xfrm>
            <a:prstGeom prst="ellipse">
              <a:avLst/>
            </a:prstGeom>
            <a:solidFill>
              <a:srgbClr val="C4C4C4"/>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9" name="Rectangle 44">
              <a:extLst>
                <a:ext uri="{FF2B5EF4-FFF2-40B4-BE49-F238E27FC236}">
                  <a16:creationId xmlns:a16="http://schemas.microsoft.com/office/drawing/2014/main" id="{407CD263-F399-B7F6-A3BD-9D10ACF7063F}"/>
                </a:ext>
              </a:extLst>
            </p:cNvPr>
            <p:cNvSpPr>
              <a:spLocks noChangeArrowheads="1"/>
            </p:cNvSpPr>
            <p:nvPr/>
          </p:nvSpPr>
          <p:spPr bwMode="auto">
            <a:xfrm>
              <a:off x="2032" y="3664"/>
              <a:ext cx="368" cy="96"/>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0" name="Rectangle 45">
              <a:extLst>
                <a:ext uri="{FF2B5EF4-FFF2-40B4-BE49-F238E27FC236}">
                  <a16:creationId xmlns:a16="http://schemas.microsoft.com/office/drawing/2014/main" id="{25129354-A42D-967C-DFF6-AB063B5A9CC2}"/>
                </a:ext>
              </a:extLst>
            </p:cNvPr>
            <p:cNvSpPr>
              <a:spLocks noChangeArrowheads="1"/>
            </p:cNvSpPr>
            <p:nvPr/>
          </p:nvSpPr>
          <p:spPr bwMode="auto">
            <a:xfrm>
              <a:off x="2031" y="3538"/>
              <a:ext cx="394" cy="229"/>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Disk</a:t>
              </a:r>
            </a:p>
          </p:txBody>
        </p:sp>
      </p:grpSp>
      <p:sp>
        <p:nvSpPr>
          <p:cNvPr id="17419" name="Line 46">
            <a:extLst>
              <a:ext uri="{FF2B5EF4-FFF2-40B4-BE49-F238E27FC236}">
                <a16:creationId xmlns:a16="http://schemas.microsoft.com/office/drawing/2014/main" id="{087F93E9-46DA-9C93-D63F-BC9615915483}"/>
              </a:ext>
            </a:extLst>
          </p:cNvPr>
          <p:cNvSpPr>
            <a:spLocks noChangeShapeType="1"/>
          </p:cNvSpPr>
          <p:nvPr/>
        </p:nvSpPr>
        <p:spPr bwMode="auto">
          <a:xfrm>
            <a:off x="7283450" y="5106988"/>
            <a:ext cx="0" cy="62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47">
            <a:extLst>
              <a:ext uri="{FF2B5EF4-FFF2-40B4-BE49-F238E27FC236}">
                <a16:creationId xmlns:a16="http://schemas.microsoft.com/office/drawing/2014/main" id="{B9838356-0B2F-4860-AC21-B6E06EFCE23E}"/>
              </a:ext>
            </a:extLst>
          </p:cNvPr>
          <p:cNvSpPr>
            <a:spLocks noChangeShapeType="1"/>
          </p:cNvSpPr>
          <p:nvPr/>
        </p:nvSpPr>
        <p:spPr bwMode="auto">
          <a:xfrm>
            <a:off x="8083550" y="5106988"/>
            <a:ext cx="0" cy="63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48">
            <a:extLst>
              <a:ext uri="{FF2B5EF4-FFF2-40B4-BE49-F238E27FC236}">
                <a16:creationId xmlns:a16="http://schemas.microsoft.com/office/drawing/2014/main" id="{D253F2E2-987A-E8BE-CCCA-5D96AEF6622F}"/>
              </a:ext>
            </a:extLst>
          </p:cNvPr>
          <p:cNvSpPr>
            <a:spLocks noChangeShapeType="1"/>
          </p:cNvSpPr>
          <p:nvPr/>
        </p:nvSpPr>
        <p:spPr bwMode="auto">
          <a:xfrm>
            <a:off x="7588250" y="4065588"/>
            <a:ext cx="0" cy="800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49">
            <a:extLst>
              <a:ext uri="{FF2B5EF4-FFF2-40B4-BE49-F238E27FC236}">
                <a16:creationId xmlns:a16="http://schemas.microsoft.com/office/drawing/2014/main" id="{D5BF82DC-EBE7-DBAE-E866-C0F122869253}"/>
              </a:ext>
            </a:extLst>
          </p:cNvPr>
          <p:cNvSpPr>
            <a:spLocks noChangeShapeType="1"/>
          </p:cNvSpPr>
          <p:nvPr/>
        </p:nvSpPr>
        <p:spPr bwMode="auto">
          <a:xfrm>
            <a:off x="5886450" y="2655888"/>
            <a:ext cx="0" cy="2374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14" name="Rectangle 50">
            <a:extLst>
              <a:ext uri="{FF2B5EF4-FFF2-40B4-BE49-F238E27FC236}">
                <a16:creationId xmlns:a16="http://schemas.microsoft.com/office/drawing/2014/main" id="{EFCC0E68-9820-8C22-A1EA-4DDF6272EA83}"/>
              </a:ext>
            </a:extLst>
          </p:cNvPr>
          <p:cNvSpPr>
            <a:spLocks noChangeArrowheads="1"/>
          </p:cNvSpPr>
          <p:nvPr/>
        </p:nvSpPr>
        <p:spPr bwMode="auto">
          <a:xfrm>
            <a:off x="5257800" y="3976688"/>
            <a:ext cx="3048000" cy="292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p>
            <a:pPr algn="ctr">
              <a:defRPr/>
            </a:pPr>
            <a:r>
              <a:rPr lang="en-US" sz="1800">
                <a:latin typeface="Helvetica" pitchFamily="34" charset="0"/>
              </a:rPr>
              <a:t>Memory-I/O bus</a:t>
            </a:r>
          </a:p>
        </p:txBody>
      </p:sp>
      <p:sp>
        <p:nvSpPr>
          <p:cNvPr id="267315" name="Rectangle 51">
            <a:extLst>
              <a:ext uri="{FF2B5EF4-FFF2-40B4-BE49-F238E27FC236}">
                <a16:creationId xmlns:a16="http://schemas.microsoft.com/office/drawing/2014/main" id="{21F32E75-43DE-DEBD-AD0F-54D1FF311051}"/>
              </a:ext>
            </a:extLst>
          </p:cNvPr>
          <p:cNvSpPr>
            <a:spLocks noChangeArrowheads="1"/>
          </p:cNvSpPr>
          <p:nvPr/>
        </p:nvSpPr>
        <p:spPr bwMode="auto">
          <a:xfrm>
            <a:off x="5257800" y="1754188"/>
            <a:ext cx="1231900" cy="8890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p>
            <a:pPr algn="ctr">
              <a:defRPr/>
            </a:pPr>
            <a:r>
              <a:rPr lang="en-US" sz="1800">
                <a:latin typeface="Helvetica" pitchFamily="34" charset="0"/>
              </a:rPr>
              <a:t>Processor</a:t>
            </a:r>
          </a:p>
        </p:txBody>
      </p:sp>
      <p:sp>
        <p:nvSpPr>
          <p:cNvPr id="267316" name="Rectangle 52">
            <a:extLst>
              <a:ext uri="{FF2B5EF4-FFF2-40B4-BE49-F238E27FC236}">
                <a16:creationId xmlns:a16="http://schemas.microsoft.com/office/drawing/2014/main" id="{28AB5A59-782A-F365-DA5D-DE72A382B910}"/>
              </a:ext>
            </a:extLst>
          </p:cNvPr>
          <p:cNvSpPr>
            <a:spLocks noChangeArrowheads="1"/>
          </p:cNvSpPr>
          <p:nvPr/>
        </p:nvSpPr>
        <p:spPr bwMode="auto">
          <a:xfrm>
            <a:off x="5257800" y="3011488"/>
            <a:ext cx="1231900" cy="495300"/>
          </a:xfrm>
          <a:prstGeom prst="rect">
            <a:avLst/>
          </a:prstGeom>
          <a:solidFill>
            <a:srgbClr val="C4C4C4"/>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p>
            <a:pPr algn="ctr">
              <a:defRPr/>
            </a:pPr>
            <a:r>
              <a:rPr lang="en-US" sz="1800">
                <a:latin typeface="Helvetica" pitchFamily="34" charset="0"/>
              </a:rPr>
              <a:t>Cache</a:t>
            </a:r>
          </a:p>
        </p:txBody>
      </p:sp>
      <p:sp>
        <p:nvSpPr>
          <p:cNvPr id="267317" name="Rectangle 53">
            <a:extLst>
              <a:ext uri="{FF2B5EF4-FFF2-40B4-BE49-F238E27FC236}">
                <a16:creationId xmlns:a16="http://schemas.microsoft.com/office/drawing/2014/main" id="{30EF5982-4196-84C8-1B88-25E8E43A6603}"/>
              </a:ext>
            </a:extLst>
          </p:cNvPr>
          <p:cNvSpPr>
            <a:spLocks noChangeArrowheads="1"/>
          </p:cNvSpPr>
          <p:nvPr/>
        </p:nvSpPr>
        <p:spPr bwMode="auto">
          <a:xfrm>
            <a:off x="5257800" y="4903788"/>
            <a:ext cx="1231900" cy="495300"/>
          </a:xfrm>
          <a:prstGeom prst="rect">
            <a:avLst/>
          </a:prstGeom>
          <a:solidFill>
            <a:srgbClr val="C4C4C4"/>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p>
            <a:pPr algn="ctr">
              <a:defRPr/>
            </a:pPr>
            <a:r>
              <a:rPr lang="en-US" sz="1800">
                <a:latin typeface="Helvetica" pitchFamily="34" charset="0"/>
              </a:rPr>
              <a:t>Memory</a:t>
            </a:r>
          </a:p>
        </p:txBody>
      </p:sp>
      <p:sp>
        <p:nvSpPr>
          <p:cNvPr id="267318" name="Rectangle 54">
            <a:extLst>
              <a:ext uri="{FF2B5EF4-FFF2-40B4-BE49-F238E27FC236}">
                <a16:creationId xmlns:a16="http://schemas.microsoft.com/office/drawing/2014/main" id="{4BB9CD1F-B3CB-4B09-D6F9-D624B37F6690}"/>
              </a:ext>
            </a:extLst>
          </p:cNvPr>
          <p:cNvSpPr>
            <a:spLocks noChangeArrowheads="1"/>
          </p:cNvSpPr>
          <p:nvPr/>
        </p:nvSpPr>
        <p:spPr bwMode="auto">
          <a:xfrm>
            <a:off x="7010400" y="4675188"/>
            <a:ext cx="1231900" cy="495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p>
            <a:pPr algn="ctr">
              <a:defRPr/>
            </a:pPr>
            <a:r>
              <a:rPr lang="en-US" sz="1800">
                <a:latin typeface="Helvetica" pitchFamily="34" charset="0"/>
              </a:rPr>
              <a:t>I/O</a:t>
            </a:r>
          </a:p>
          <a:p>
            <a:pPr algn="ctr">
              <a:defRPr/>
            </a:pPr>
            <a:r>
              <a:rPr lang="en-US" sz="1800">
                <a:latin typeface="Helvetica" pitchFamily="34" charset="0"/>
              </a:rPr>
              <a:t>controller</a:t>
            </a:r>
          </a:p>
        </p:txBody>
      </p:sp>
      <p:sp>
        <p:nvSpPr>
          <p:cNvPr id="17428" name="Rectangle 55">
            <a:extLst>
              <a:ext uri="{FF2B5EF4-FFF2-40B4-BE49-F238E27FC236}">
                <a16:creationId xmlns:a16="http://schemas.microsoft.com/office/drawing/2014/main" id="{416EB697-A05C-95A6-50B3-4B0C2C127AA3}"/>
              </a:ext>
            </a:extLst>
          </p:cNvPr>
          <p:cNvSpPr>
            <a:spLocks noChangeArrowheads="1"/>
          </p:cNvSpPr>
          <p:nvPr/>
        </p:nvSpPr>
        <p:spPr bwMode="auto">
          <a:xfrm>
            <a:off x="5537200" y="2363788"/>
            <a:ext cx="749300" cy="215900"/>
          </a:xfrm>
          <a:prstGeom prst="rect">
            <a:avLst/>
          </a:prstGeom>
          <a:solidFill>
            <a:srgbClr val="C4C4C4"/>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latin typeface="Helvetica" panose="020B0604020202020204" pitchFamily="34" charset="0"/>
              </a:rPr>
              <a:t>Reg</a:t>
            </a:r>
          </a:p>
        </p:txBody>
      </p:sp>
      <p:sp>
        <p:nvSpPr>
          <p:cNvPr id="17429" name="Freeform 56">
            <a:extLst>
              <a:ext uri="{FF2B5EF4-FFF2-40B4-BE49-F238E27FC236}">
                <a16:creationId xmlns:a16="http://schemas.microsoft.com/office/drawing/2014/main" id="{4129D86C-70E4-E1CD-0DBF-8C38C225C6A2}"/>
              </a:ext>
            </a:extLst>
          </p:cNvPr>
          <p:cNvSpPr>
            <a:spLocks/>
          </p:cNvSpPr>
          <p:nvPr/>
        </p:nvSpPr>
        <p:spPr bwMode="auto">
          <a:xfrm>
            <a:off x="5905500" y="4268788"/>
            <a:ext cx="1739900" cy="1447800"/>
          </a:xfrm>
          <a:custGeom>
            <a:avLst/>
            <a:gdLst>
              <a:gd name="T0" fmla="*/ 2147483647 w 1096"/>
              <a:gd name="T1" fmla="*/ 2147483647 h 1040"/>
              <a:gd name="T2" fmla="*/ 2147483647 w 1096"/>
              <a:gd name="T3" fmla="*/ 2147483647 h 1040"/>
              <a:gd name="T4" fmla="*/ 2147483647 w 1096"/>
              <a:gd name="T5" fmla="*/ 2147483647 h 1040"/>
              <a:gd name="T6" fmla="*/ 2147483647 w 1096"/>
              <a:gd name="T7" fmla="*/ 2147483647 h 1040"/>
              <a:gd name="T8" fmla="*/ 2147483647 w 1096"/>
              <a:gd name="T9" fmla="*/ 2147483647 h 1040"/>
              <a:gd name="T10" fmla="*/ 2147483647 w 1096"/>
              <a:gd name="T11" fmla="*/ 2147483647 h 1040"/>
              <a:gd name="T12" fmla="*/ 2147483647 w 1096"/>
              <a:gd name="T13" fmla="*/ 2147483647 h 1040"/>
              <a:gd name="T14" fmla="*/ 2147483647 w 1096"/>
              <a:gd name="T15" fmla="*/ 2147483647 h 1040"/>
              <a:gd name="T16" fmla="*/ 0 60000 65536"/>
              <a:gd name="T17" fmla="*/ 0 60000 65536"/>
              <a:gd name="T18" fmla="*/ 0 60000 65536"/>
              <a:gd name="T19" fmla="*/ 0 60000 65536"/>
              <a:gd name="T20" fmla="*/ 0 60000 65536"/>
              <a:gd name="T21" fmla="*/ 0 60000 65536"/>
              <a:gd name="T22" fmla="*/ 0 60000 65536"/>
              <a:gd name="T23" fmla="*/ 0 60000 65536"/>
              <a:gd name="T24" fmla="*/ 0 w 1096"/>
              <a:gd name="T25" fmla="*/ 0 h 1040"/>
              <a:gd name="T26" fmla="*/ 1096 w 1096"/>
              <a:gd name="T27" fmla="*/ 1040 h 10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6" h="1040">
                <a:moveTo>
                  <a:pt x="936" y="1040"/>
                </a:moveTo>
                <a:cubicBezTo>
                  <a:pt x="924" y="895"/>
                  <a:pt x="912" y="751"/>
                  <a:pt x="936" y="656"/>
                </a:cubicBezTo>
                <a:cubicBezTo>
                  <a:pt x="959" y="560"/>
                  <a:pt x="1064" y="552"/>
                  <a:pt x="1080" y="464"/>
                </a:cubicBezTo>
                <a:cubicBezTo>
                  <a:pt x="1096" y="376"/>
                  <a:pt x="1096" y="200"/>
                  <a:pt x="1032" y="128"/>
                </a:cubicBezTo>
                <a:cubicBezTo>
                  <a:pt x="967" y="55"/>
                  <a:pt x="839" y="47"/>
                  <a:pt x="696" y="32"/>
                </a:cubicBezTo>
                <a:cubicBezTo>
                  <a:pt x="552" y="16"/>
                  <a:pt x="280" y="0"/>
                  <a:pt x="168" y="32"/>
                </a:cubicBezTo>
                <a:cubicBezTo>
                  <a:pt x="56" y="64"/>
                  <a:pt x="47" y="144"/>
                  <a:pt x="24" y="224"/>
                </a:cubicBezTo>
                <a:cubicBezTo>
                  <a:pt x="0" y="303"/>
                  <a:pt x="12" y="407"/>
                  <a:pt x="24" y="512"/>
                </a:cubicBezTo>
              </a:path>
            </a:pathLst>
          </a:custGeom>
          <a:noFill/>
          <a:ln w="5715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0" name="Text Box 57">
            <a:extLst>
              <a:ext uri="{FF2B5EF4-FFF2-40B4-BE49-F238E27FC236}">
                <a16:creationId xmlns:a16="http://schemas.microsoft.com/office/drawing/2014/main" id="{12867415-CA7A-C0B8-E6EC-401A693BE775}"/>
              </a:ext>
            </a:extLst>
          </p:cNvPr>
          <p:cNvSpPr txBox="1">
            <a:spLocks noChangeArrowheads="1"/>
          </p:cNvSpPr>
          <p:nvPr/>
        </p:nvSpPr>
        <p:spPr bwMode="auto">
          <a:xfrm>
            <a:off x="5867400" y="4313238"/>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chemeClr val="hlink"/>
                </a:solidFill>
                <a:latin typeface="Helvetica" panose="020B0604020202020204" pitchFamily="34" charset="0"/>
              </a:rPr>
              <a:t>(2) DMA Transfer</a:t>
            </a:r>
          </a:p>
        </p:txBody>
      </p:sp>
      <p:sp>
        <p:nvSpPr>
          <p:cNvPr id="17431" name="Freeform 58">
            <a:extLst>
              <a:ext uri="{FF2B5EF4-FFF2-40B4-BE49-F238E27FC236}">
                <a16:creationId xmlns:a16="http://schemas.microsoft.com/office/drawing/2014/main" id="{63036347-DC0F-E8B4-6010-48F2EBD70DC3}"/>
              </a:ext>
            </a:extLst>
          </p:cNvPr>
          <p:cNvSpPr>
            <a:spLocks/>
          </p:cNvSpPr>
          <p:nvPr/>
        </p:nvSpPr>
        <p:spPr bwMode="auto">
          <a:xfrm>
            <a:off x="6477000" y="2287588"/>
            <a:ext cx="1219200" cy="2362200"/>
          </a:xfrm>
          <a:custGeom>
            <a:avLst/>
            <a:gdLst>
              <a:gd name="T0" fmla="*/ 2147483647 w 720"/>
              <a:gd name="T1" fmla="*/ 2147483647 h 1056"/>
              <a:gd name="T2" fmla="*/ 2147483647 w 720"/>
              <a:gd name="T3" fmla="*/ 0 h 1056"/>
              <a:gd name="T4" fmla="*/ 0 w 720"/>
              <a:gd name="T5" fmla="*/ 0 h 1056"/>
              <a:gd name="T6" fmla="*/ 0 60000 65536"/>
              <a:gd name="T7" fmla="*/ 0 60000 65536"/>
              <a:gd name="T8" fmla="*/ 0 60000 65536"/>
              <a:gd name="T9" fmla="*/ 0 w 720"/>
              <a:gd name="T10" fmla="*/ 0 h 1056"/>
              <a:gd name="T11" fmla="*/ 720 w 720"/>
              <a:gd name="T12" fmla="*/ 1056 h 1056"/>
            </a:gdLst>
            <a:ahLst/>
            <a:cxnLst>
              <a:cxn ang="T6">
                <a:pos x="T0" y="T1"/>
              </a:cxn>
              <a:cxn ang="T7">
                <a:pos x="T2" y="T3"/>
              </a:cxn>
              <a:cxn ang="T8">
                <a:pos x="T4" y="T5"/>
              </a:cxn>
            </a:cxnLst>
            <a:rect l="T9" t="T10" r="T11" b="T12"/>
            <a:pathLst>
              <a:path w="720" h="1056">
                <a:moveTo>
                  <a:pt x="720" y="1056"/>
                </a:moveTo>
                <a:lnTo>
                  <a:pt x="720" y="0"/>
                </a:lnTo>
                <a:lnTo>
                  <a:pt x="0" y="0"/>
                </a:lnTo>
              </a:path>
            </a:pathLst>
          </a:custGeom>
          <a:noFill/>
          <a:ln w="1905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2" name="Freeform 59">
            <a:extLst>
              <a:ext uri="{FF2B5EF4-FFF2-40B4-BE49-F238E27FC236}">
                <a16:creationId xmlns:a16="http://schemas.microsoft.com/office/drawing/2014/main" id="{1B504E4E-742E-14F6-D80C-07785F263F21}"/>
              </a:ext>
            </a:extLst>
          </p:cNvPr>
          <p:cNvSpPr>
            <a:spLocks/>
          </p:cNvSpPr>
          <p:nvPr/>
        </p:nvSpPr>
        <p:spPr bwMode="auto">
          <a:xfrm>
            <a:off x="6477000" y="1982788"/>
            <a:ext cx="1600200" cy="2667000"/>
          </a:xfrm>
          <a:custGeom>
            <a:avLst/>
            <a:gdLst>
              <a:gd name="T0" fmla="*/ 2147483647 w 720"/>
              <a:gd name="T1" fmla="*/ 2147483647 h 1056"/>
              <a:gd name="T2" fmla="*/ 2147483647 w 720"/>
              <a:gd name="T3" fmla="*/ 0 h 1056"/>
              <a:gd name="T4" fmla="*/ 0 w 720"/>
              <a:gd name="T5" fmla="*/ 0 h 1056"/>
              <a:gd name="T6" fmla="*/ 0 60000 65536"/>
              <a:gd name="T7" fmla="*/ 0 60000 65536"/>
              <a:gd name="T8" fmla="*/ 0 60000 65536"/>
              <a:gd name="T9" fmla="*/ 0 w 720"/>
              <a:gd name="T10" fmla="*/ 0 h 1056"/>
              <a:gd name="T11" fmla="*/ 720 w 720"/>
              <a:gd name="T12" fmla="*/ 1056 h 1056"/>
            </a:gdLst>
            <a:ahLst/>
            <a:cxnLst>
              <a:cxn ang="T6">
                <a:pos x="T0" y="T1"/>
              </a:cxn>
              <a:cxn ang="T7">
                <a:pos x="T2" y="T3"/>
              </a:cxn>
              <a:cxn ang="T8">
                <a:pos x="T4" y="T5"/>
              </a:cxn>
            </a:cxnLst>
            <a:rect l="T9" t="T10" r="T11" b="T12"/>
            <a:pathLst>
              <a:path w="720" h="1056">
                <a:moveTo>
                  <a:pt x="720" y="1056"/>
                </a:moveTo>
                <a:lnTo>
                  <a:pt x="720" y="0"/>
                </a:lnTo>
                <a:lnTo>
                  <a:pt x="0" y="0"/>
                </a:lnTo>
              </a:path>
            </a:pathLst>
          </a:custGeom>
          <a:noFill/>
          <a:ln w="1905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3" name="Text Box 60">
            <a:extLst>
              <a:ext uri="{FF2B5EF4-FFF2-40B4-BE49-F238E27FC236}">
                <a16:creationId xmlns:a16="http://schemas.microsoft.com/office/drawing/2014/main" id="{35782E2F-BF07-9DF6-72B6-1CBE6155C885}"/>
              </a:ext>
            </a:extLst>
          </p:cNvPr>
          <p:cNvSpPr txBox="1">
            <a:spLocks noChangeArrowheads="1"/>
          </p:cNvSpPr>
          <p:nvPr/>
        </p:nvSpPr>
        <p:spPr bwMode="auto">
          <a:xfrm>
            <a:off x="6400800" y="1524000"/>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hlink"/>
                </a:solidFill>
                <a:latin typeface="Helvetica" panose="020B0604020202020204" pitchFamily="34" charset="0"/>
              </a:rPr>
              <a:t>(1) Initiate Block Read</a:t>
            </a:r>
          </a:p>
        </p:txBody>
      </p:sp>
      <p:sp>
        <p:nvSpPr>
          <p:cNvPr id="17434" name="Text Box 61">
            <a:extLst>
              <a:ext uri="{FF2B5EF4-FFF2-40B4-BE49-F238E27FC236}">
                <a16:creationId xmlns:a16="http://schemas.microsoft.com/office/drawing/2014/main" id="{0AAE9547-B0F4-77B1-EEF1-04EE41C41B63}"/>
              </a:ext>
            </a:extLst>
          </p:cNvPr>
          <p:cNvSpPr txBox="1">
            <a:spLocks noChangeArrowheads="1"/>
          </p:cNvSpPr>
          <p:nvPr/>
        </p:nvSpPr>
        <p:spPr bwMode="auto">
          <a:xfrm>
            <a:off x="6477000" y="25161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hlink"/>
                </a:solidFill>
                <a:latin typeface="Helvetica" panose="020B0604020202020204" pitchFamily="34" charset="0"/>
              </a:rPr>
              <a:t>(3) Read Done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416FFD-059E-FD01-C6E0-5BAF1BC569C3}"/>
              </a:ext>
            </a:extLst>
          </p:cNvPr>
          <p:cNvSpPr>
            <a:spLocks noGrp="1" noChangeArrowheads="1"/>
          </p:cNvSpPr>
          <p:nvPr>
            <p:ph type="title"/>
          </p:nvPr>
        </p:nvSpPr>
        <p:spPr>
          <a:xfrm>
            <a:off x="1600200" y="0"/>
            <a:ext cx="7543800" cy="914400"/>
          </a:xfrm>
        </p:spPr>
        <p:txBody>
          <a:bodyPr/>
          <a:lstStyle/>
          <a:p>
            <a:pPr eaLnBrk="1" hangingPunct="1"/>
            <a:r>
              <a:rPr lang="en-US" altLang="en-US" sz="3200"/>
              <a:t>Direct Memory Access</a:t>
            </a:r>
          </a:p>
        </p:txBody>
      </p:sp>
      <p:sp>
        <p:nvSpPr>
          <p:cNvPr id="18435" name="Rectangle 3">
            <a:extLst>
              <a:ext uri="{FF2B5EF4-FFF2-40B4-BE49-F238E27FC236}">
                <a16:creationId xmlns:a16="http://schemas.microsoft.com/office/drawing/2014/main" id="{3482BD1E-F21B-5734-CACF-1DD4F84D6A56}"/>
              </a:ext>
            </a:extLst>
          </p:cNvPr>
          <p:cNvSpPr>
            <a:spLocks noGrp="1" noChangeArrowheads="1"/>
          </p:cNvSpPr>
          <p:nvPr>
            <p:ph type="body" idx="1"/>
          </p:nvPr>
        </p:nvSpPr>
        <p:spPr>
          <a:xfrm>
            <a:off x="838200" y="1066800"/>
            <a:ext cx="8077200" cy="5029200"/>
          </a:xfrm>
        </p:spPr>
        <p:txBody>
          <a:bodyPr/>
          <a:lstStyle/>
          <a:p>
            <a:pPr eaLnBrk="1" hangingPunct="1">
              <a:lnSpc>
                <a:spcPct val="90000"/>
              </a:lnSpc>
            </a:pPr>
            <a:endParaRPr lang="en-US" altLang="en-US" sz="2000"/>
          </a:p>
          <a:p>
            <a:pPr eaLnBrk="1" hangingPunct="1">
              <a:lnSpc>
                <a:spcPct val="90000"/>
              </a:lnSpc>
            </a:pPr>
            <a:r>
              <a:rPr lang="en-US" altLang="en-US" sz="2000"/>
              <a:t>Takes control of the system from the CPU to transfer data to and from memory over the system bus</a:t>
            </a:r>
          </a:p>
          <a:p>
            <a:pPr eaLnBrk="1" hangingPunct="1">
              <a:lnSpc>
                <a:spcPct val="90000"/>
              </a:lnSpc>
            </a:pPr>
            <a:endParaRPr lang="en-US" altLang="en-US" sz="2000"/>
          </a:p>
          <a:p>
            <a:pPr eaLnBrk="1" hangingPunct="1">
              <a:lnSpc>
                <a:spcPct val="90000"/>
              </a:lnSpc>
            </a:pPr>
            <a:r>
              <a:rPr lang="en-US" altLang="en-US" sz="2000"/>
              <a:t>Only one </a:t>
            </a:r>
            <a:r>
              <a:rPr lang="en-US" altLang="en-US" sz="2000" i="1">
                <a:solidFill>
                  <a:srgbClr val="FF0000"/>
                </a:solidFill>
              </a:rPr>
              <a:t>bus master</a:t>
            </a:r>
            <a:r>
              <a:rPr lang="en-US" altLang="en-US" sz="2000"/>
              <a:t>, usually the DMA controller due to tight timing constraints.</a:t>
            </a:r>
          </a:p>
          <a:p>
            <a:pPr eaLnBrk="1" hangingPunct="1">
              <a:lnSpc>
                <a:spcPct val="90000"/>
              </a:lnSpc>
            </a:pPr>
            <a:endParaRPr lang="en-US" altLang="en-US" sz="2000"/>
          </a:p>
          <a:p>
            <a:pPr eaLnBrk="1" hangingPunct="1">
              <a:lnSpc>
                <a:spcPct val="90000"/>
              </a:lnSpc>
            </a:pPr>
            <a:r>
              <a:rPr lang="en-US" altLang="en-US" sz="2000" i="1">
                <a:solidFill>
                  <a:srgbClr val="FF0000"/>
                </a:solidFill>
              </a:rPr>
              <a:t>Cycle stealing</a:t>
            </a:r>
            <a:r>
              <a:rPr lang="en-US" altLang="en-US" sz="2000"/>
              <a:t> is used to transfer data on the system bus. i.e. the instruction cycle is suspended so that data can be transferred by DMA controller in bursts. CPU can only access the bus between these bursts</a:t>
            </a:r>
          </a:p>
          <a:p>
            <a:pPr eaLnBrk="1" hangingPunct="1">
              <a:lnSpc>
                <a:spcPct val="90000"/>
              </a:lnSpc>
            </a:pPr>
            <a:endParaRPr lang="en-US" altLang="en-US" sz="2000"/>
          </a:p>
          <a:p>
            <a:pPr eaLnBrk="1" hangingPunct="1">
              <a:lnSpc>
                <a:spcPct val="90000"/>
              </a:lnSpc>
            </a:pPr>
            <a:r>
              <a:rPr lang="en-US" altLang="en-US" sz="2000"/>
              <a:t>No interrupts occur (except at the very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C9C5E1B-6D60-BF9A-8DB1-4F44B3D84BB8}"/>
              </a:ext>
            </a:extLst>
          </p:cNvPr>
          <p:cNvSpPr>
            <a:spLocks noGrp="1" noChangeArrowheads="1"/>
          </p:cNvSpPr>
          <p:nvPr>
            <p:ph type="title"/>
          </p:nvPr>
        </p:nvSpPr>
        <p:spPr/>
        <p:txBody>
          <a:bodyPr/>
          <a:lstStyle/>
          <a:p>
            <a:r>
              <a:rPr lang="en-US" altLang="en-US" sz="3200"/>
              <a:t>Support Needed for Paging</a:t>
            </a:r>
          </a:p>
        </p:txBody>
      </p:sp>
      <p:sp>
        <p:nvSpPr>
          <p:cNvPr id="19459" name="Rectangle 3">
            <a:extLst>
              <a:ext uri="{FF2B5EF4-FFF2-40B4-BE49-F238E27FC236}">
                <a16:creationId xmlns:a16="http://schemas.microsoft.com/office/drawing/2014/main" id="{F8118D6C-8741-58EE-BA19-72C793FC536F}"/>
              </a:ext>
            </a:extLst>
          </p:cNvPr>
          <p:cNvSpPr>
            <a:spLocks noGrp="1" noChangeArrowheads="1"/>
          </p:cNvSpPr>
          <p:nvPr>
            <p:ph type="body" idx="1"/>
          </p:nvPr>
        </p:nvSpPr>
        <p:spPr>
          <a:xfrm>
            <a:off x="1219200" y="1447800"/>
            <a:ext cx="7391400" cy="3886200"/>
          </a:xfrm>
        </p:spPr>
        <p:txBody>
          <a:bodyPr/>
          <a:lstStyle/>
          <a:p>
            <a:pPr>
              <a:lnSpc>
                <a:spcPct val="90000"/>
              </a:lnSpc>
            </a:pPr>
            <a:r>
              <a:rPr lang="en-US" altLang="en-US" sz="2400"/>
              <a:t>Hardware support for </a:t>
            </a:r>
            <a:r>
              <a:rPr lang="en-US" altLang="en-US" sz="2400" i="1"/>
              <a:t>address</a:t>
            </a:r>
            <a:r>
              <a:rPr lang="en-US" altLang="en-US" sz="2400"/>
              <a:t> </a:t>
            </a:r>
            <a:r>
              <a:rPr lang="en-US" altLang="en-US" sz="2400" i="1"/>
              <a:t>translation</a:t>
            </a:r>
            <a:r>
              <a:rPr lang="en-US" altLang="en-US" sz="2400"/>
              <a:t> is critically needed for paging</a:t>
            </a:r>
          </a:p>
          <a:p>
            <a:pPr>
              <a:lnSpc>
                <a:spcPct val="90000"/>
              </a:lnSpc>
            </a:pPr>
            <a:endParaRPr lang="en-US" altLang="en-US" sz="2400"/>
          </a:p>
          <a:p>
            <a:pPr>
              <a:lnSpc>
                <a:spcPct val="90000"/>
              </a:lnSpc>
            </a:pPr>
            <a:r>
              <a:rPr lang="en-US" altLang="en-US" sz="2400"/>
              <a:t>OS must be able to move pages efficiently between secondary memory and main memory (DMA)</a:t>
            </a:r>
          </a:p>
          <a:p>
            <a:pPr>
              <a:lnSpc>
                <a:spcPct val="90000"/>
              </a:lnSpc>
            </a:pPr>
            <a:endParaRPr lang="en-US" altLang="en-US" sz="2400"/>
          </a:p>
          <a:p>
            <a:pPr>
              <a:lnSpc>
                <a:spcPct val="90000"/>
              </a:lnSpc>
            </a:pPr>
            <a:r>
              <a:rPr lang="en-US" altLang="en-US" sz="2400"/>
              <a:t>Software/Hardware support to handle </a:t>
            </a:r>
            <a:r>
              <a:rPr lang="en-US" altLang="en-US" sz="2400" i="1"/>
              <a:t>page</a:t>
            </a:r>
            <a:r>
              <a:rPr lang="en-US" altLang="en-US" sz="2400"/>
              <a:t> </a:t>
            </a:r>
            <a:r>
              <a:rPr lang="en-US" altLang="en-US" sz="2400" i="1"/>
              <a:t>faults</a:t>
            </a:r>
          </a:p>
          <a:p>
            <a:pPr>
              <a:lnSpc>
                <a:spcPct val="90000"/>
              </a:lnSpc>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2C6551-3399-35AF-0DC3-488B78BC9C9E}"/>
              </a:ext>
            </a:extLst>
          </p:cNvPr>
          <p:cNvSpPr>
            <a:spLocks noChangeArrowheads="1"/>
          </p:cNvSpPr>
          <p:nvPr/>
        </p:nvSpPr>
        <p:spPr bwMode="auto">
          <a:xfrm>
            <a:off x="2895600" y="3733800"/>
            <a:ext cx="1600200"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3" name="Rectangle 3">
            <a:extLst>
              <a:ext uri="{FF2B5EF4-FFF2-40B4-BE49-F238E27FC236}">
                <a16:creationId xmlns:a16="http://schemas.microsoft.com/office/drawing/2014/main" id="{BC73FCD6-DE57-AE7D-EB61-5FCCE451C0C8}"/>
              </a:ext>
            </a:extLst>
          </p:cNvPr>
          <p:cNvSpPr>
            <a:spLocks noChangeArrowheads="1"/>
          </p:cNvSpPr>
          <p:nvPr/>
        </p:nvSpPr>
        <p:spPr bwMode="auto">
          <a:xfrm>
            <a:off x="2895600" y="39624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4" name="Rectangle 4">
            <a:extLst>
              <a:ext uri="{FF2B5EF4-FFF2-40B4-BE49-F238E27FC236}">
                <a16:creationId xmlns:a16="http://schemas.microsoft.com/office/drawing/2014/main" id="{15F0DCBF-3823-D8DD-0003-A42F94076349}"/>
              </a:ext>
            </a:extLst>
          </p:cNvPr>
          <p:cNvSpPr>
            <a:spLocks noChangeArrowheads="1"/>
          </p:cNvSpPr>
          <p:nvPr/>
        </p:nvSpPr>
        <p:spPr bwMode="auto">
          <a:xfrm>
            <a:off x="2895600" y="4191000"/>
            <a:ext cx="1600200"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5" name="Rectangle 5">
            <a:extLst>
              <a:ext uri="{FF2B5EF4-FFF2-40B4-BE49-F238E27FC236}">
                <a16:creationId xmlns:a16="http://schemas.microsoft.com/office/drawing/2014/main" id="{F9CAD5C9-8969-ACA0-610F-7CE02D6A143E}"/>
              </a:ext>
            </a:extLst>
          </p:cNvPr>
          <p:cNvSpPr>
            <a:spLocks noChangeArrowheads="1"/>
          </p:cNvSpPr>
          <p:nvPr/>
        </p:nvSpPr>
        <p:spPr bwMode="auto">
          <a:xfrm>
            <a:off x="2895600" y="44196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6" name="Rectangle 6">
            <a:extLst>
              <a:ext uri="{FF2B5EF4-FFF2-40B4-BE49-F238E27FC236}">
                <a16:creationId xmlns:a16="http://schemas.microsoft.com/office/drawing/2014/main" id="{044BCD57-D337-C907-A949-8AA8CF647E5B}"/>
              </a:ext>
            </a:extLst>
          </p:cNvPr>
          <p:cNvSpPr>
            <a:spLocks noChangeArrowheads="1"/>
          </p:cNvSpPr>
          <p:nvPr/>
        </p:nvSpPr>
        <p:spPr bwMode="auto">
          <a:xfrm>
            <a:off x="2895600" y="35052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7" name="Rectangle 7">
            <a:extLst>
              <a:ext uri="{FF2B5EF4-FFF2-40B4-BE49-F238E27FC236}">
                <a16:creationId xmlns:a16="http://schemas.microsoft.com/office/drawing/2014/main" id="{D11DDF71-43BD-2393-8E56-A20ECCD569AE}"/>
              </a:ext>
            </a:extLst>
          </p:cNvPr>
          <p:cNvSpPr>
            <a:spLocks noChangeArrowheads="1"/>
          </p:cNvSpPr>
          <p:nvPr/>
        </p:nvSpPr>
        <p:spPr bwMode="auto">
          <a:xfrm>
            <a:off x="2895600" y="23622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8" name="Rectangle 8">
            <a:extLst>
              <a:ext uri="{FF2B5EF4-FFF2-40B4-BE49-F238E27FC236}">
                <a16:creationId xmlns:a16="http://schemas.microsoft.com/office/drawing/2014/main" id="{BCF7E4F9-36A0-B9AB-1943-20B9344FC4BA}"/>
              </a:ext>
            </a:extLst>
          </p:cNvPr>
          <p:cNvSpPr>
            <a:spLocks noChangeArrowheads="1"/>
          </p:cNvSpPr>
          <p:nvPr/>
        </p:nvSpPr>
        <p:spPr bwMode="auto">
          <a:xfrm>
            <a:off x="2895600" y="25908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9" name="Rectangle 9">
            <a:extLst>
              <a:ext uri="{FF2B5EF4-FFF2-40B4-BE49-F238E27FC236}">
                <a16:creationId xmlns:a16="http://schemas.microsoft.com/office/drawing/2014/main" id="{A858ACFA-E5FA-3676-6B18-8647533C513F}"/>
              </a:ext>
            </a:extLst>
          </p:cNvPr>
          <p:cNvSpPr>
            <a:spLocks noChangeArrowheads="1"/>
          </p:cNvSpPr>
          <p:nvPr/>
        </p:nvSpPr>
        <p:spPr bwMode="auto">
          <a:xfrm>
            <a:off x="2895600" y="2819400"/>
            <a:ext cx="1600200"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0" name="Rectangle 10">
            <a:extLst>
              <a:ext uri="{FF2B5EF4-FFF2-40B4-BE49-F238E27FC236}">
                <a16:creationId xmlns:a16="http://schemas.microsoft.com/office/drawing/2014/main" id="{371AD162-70B7-185B-24F0-7AAB6237E50A}"/>
              </a:ext>
            </a:extLst>
          </p:cNvPr>
          <p:cNvSpPr>
            <a:spLocks noChangeArrowheads="1"/>
          </p:cNvSpPr>
          <p:nvPr/>
        </p:nvSpPr>
        <p:spPr bwMode="auto">
          <a:xfrm>
            <a:off x="2895600" y="30480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1" name="Rectangle 11">
            <a:extLst>
              <a:ext uri="{FF2B5EF4-FFF2-40B4-BE49-F238E27FC236}">
                <a16:creationId xmlns:a16="http://schemas.microsoft.com/office/drawing/2014/main" id="{D211A6CA-B6F6-B3F3-948F-E7AD09BEB3B6}"/>
              </a:ext>
            </a:extLst>
          </p:cNvPr>
          <p:cNvSpPr>
            <a:spLocks noChangeArrowheads="1"/>
          </p:cNvSpPr>
          <p:nvPr/>
        </p:nvSpPr>
        <p:spPr bwMode="auto">
          <a:xfrm>
            <a:off x="2895600" y="3276600"/>
            <a:ext cx="16002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2" name="Oval 12">
            <a:extLst>
              <a:ext uri="{FF2B5EF4-FFF2-40B4-BE49-F238E27FC236}">
                <a16:creationId xmlns:a16="http://schemas.microsoft.com/office/drawing/2014/main" id="{EBE671F4-3088-AC6B-4559-5C0B7D9AB264}"/>
              </a:ext>
            </a:extLst>
          </p:cNvPr>
          <p:cNvSpPr>
            <a:spLocks noChangeArrowheads="1"/>
          </p:cNvSpPr>
          <p:nvPr/>
        </p:nvSpPr>
        <p:spPr bwMode="auto">
          <a:xfrm>
            <a:off x="3695700" y="44958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3" name="Oval 13">
            <a:extLst>
              <a:ext uri="{FF2B5EF4-FFF2-40B4-BE49-F238E27FC236}">
                <a16:creationId xmlns:a16="http://schemas.microsoft.com/office/drawing/2014/main" id="{E0B44EF4-78C4-26EB-69F4-BF4CBB1975C8}"/>
              </a:ext>
            </a:extLst>
          </p:cNvPr>
          <p:cNvSpPr>
            <a:spLocks noChangeArrowheads="1"/>
          </p:cNvSpPr>
          <p:nvPr/>
        </p:nvSpPr>
        <p:spPr bwMode="auto">
          <a:xfrm>
            <a:off x="3695700" y="38100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4" name="Oval 14">
            <a:extLst>
              <a:ext uri="{FF2B5EF4-FFF2-40B4-BE49-F238E27FC236}">
                <a16:creationId xmlns:a16="http://schemas.microsoft.com/office/drawing/2014/main" id="{4D07EF96-991B-C931-9424-537265D30DD6}"/>
              </a:ext>
            </a:extLst>
          </p:cNvPr>
          <p:cNvSpPr>
            <a:spLocks noChangeArrowheads="1"/>
          </p:cNvSpPr>
          <p:nvPr/>
        </p:nvSpPr>
        <p:spPr bwMode="auto">
          <a:xfrm>
            <a:off x="3695700" y="40386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5" name="Oval 15">
            <a:extLst>
              <a:ext uri="{FF2B5EF4-FFF2-40B4-BE49-F238E27FC236}">
                <a16:creationId xmlns:a16="http://schemas.microsoft.com/office/drawing/2014/main" id="{55B0EAC7-C943-72BD-85C8-910C80EBF152}"/>
              </a:ext>
            </a:extLst>
          </p:cNvPr>
          <p:cNvSpPr>
            <a:spLocks noChangeArrowheads="1"/>
          </p:cNvSpPr>
          <p:nvPr/>
        </p:nvSpPr>
        <p:spPr bwMode="auto">
          <a:xfrm>
            <a:off x="3695700" y="42672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6" name="Oval 16">
            <a:extLst>
              <a:ext uri="{FF2B5EF4-FFF2-40B4-BE49-F238E27FC236}">
                <a16:creationId xmlns:a16="http://schemas.microsoft.com/office/drawing/2014/main" id="{D74109C2-1B6D-E3B5-8BE6-09A3BFA483AB}"/>
              </a:ext>
            </a:extLst>
          </p:cNvPr>
          <p:cNvSpPr>
            <a:spLocks noChangeArrowheads="1"/>
          </p:cNvSpPr>
          <p:nvPr/>
        </p:nvSpPr>
        <p:spPr bwMode="auto">
          <a:xfrm>
            <a:off x="3695700" y="35814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7" name="Oval 17">
            <a:extLst>
              <a:ext uri="{FF2B5EF4-FFF2-40B4-BE49-F238E27FC236}">
                <a16:creationId xmlns:a16="http://schemas.microsoft.com/office/drawing/2014/main" id="{2DAF8A49-5D36-F187-E11F-30AB29F73FFD}"/>
              </a:ext>
            </a:extLst>
          </p:cNvPr>
          <p:cNvSpPr>
            <a:spLocks noChangeArrowheads="1"/>
          </p:cNvSpPr>
          <p:nvPr/>
        </p:nvSpPr>
        <p:spPr bwMode="auto">
          <a:xfrm>
            <a:off x="3695700" y="33528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8" name="Oval 18">
            <a:extLst>
              <a:ext uri="{FF2B5EF4-FFF2-40B4-BE49-F238E27FC236}">
                <a16:creationId xmlns:a16="http://schemas.microsoft.com/office/drawing/2014/main" id="{1C7DFD24-DCB1-1B66-3310-64ADBA15E808}"/>
              </a:ext>
            </a:extLst>
          </p:cNvPr>
          <p:cNvSpPr>
            <a:spLocks noChangeArrowheads="1"/>
          </p:cNvSpPr>
          <p:nvPr/>
        </p:nvSpPr>
        <p:spPr bwMode="auto">
          <a:xfrm>
            <a:off x="3695700" y="31242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9" name="Oval 19">
            <a:extLst>
              <a:ext uri="{FF2B5EF4-FFF2-40B4-BE49-F238E27FC236}">
                <a16:creationId xmlns:a16="http://schemas.microsoft.com/office/drawing/2014/main" id="{684EE63E-B554-3040-C557-F8EEC1665E40}"/>
              </a:ext>
            </a:extLst>
          </p:cNvPr>
          <p:cNvSpPr>
            <a:spLocks noChangeArrowheads="1"/>
          </p:cNvSpPr>
          <p:nvPr/>
        </p:nvSpPr>
        <p:spPr bwMode="auto">
          <a:xfrm>
            <a:off x="3695700" y="28956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0" name="Oval 20">
            <a:extLst>
              <a:ext uri="{FF2B5EF4-FFF2-40B4-BE49-F238E27FC236}">
                <a16:creationId xmlns:a16="http://schemas.microsoft.com/office/drawing/2014/main" id="{78C6503A-F7CA-82B5-5750-C0BD0D85F269}"/>
              </a:ext>
            </a:extLst>
          </p:cNvPr>
          <p:cNvSpPr>
            <a:spLocks noChangeArrowheads="1"/>
          </p:cNvSpPr>
          <p:nvPr/>
        </p:nvSpPr>
        <p:spPr bwMode="auto">
          <a:xfrm>
            <a:off x="3695700" y="24384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1" name="Oval 21">
            <a:extLst>
              <a:ext uri="{FF2B5EF4-FFF2-40B4-BE49-F238E27FC236}">
                <a16:creationId xmlns:a16="http://schemas.microsoft.com/office/drawing/2014/main" id="{ECB55E58-7031-8E95-D0D3-DEDBCA163B7C}"/>
              </a:ext>
            </a:extLst>
          </p:cNvPr>
          <p:cNvSpPr>
            <a:spLocks noChangeArrowheads="1"/>
          </p:cNvSpPr>
          <p:nvPr/>
        </p:nvSpPr>
        <p:spPr bwMode="auto">
          <a:xfrm>
            <a:off x="3695700" y="2667000"/>
            <a:ext cx="100013" cy="76200"/>
          </a:xfrm>
          <a:prstGeom prst="ellipse">
            <a:avLst/>
          </a:prstGeom>
          <a:solidFill>
            <a:schemeClr val="tx1"/>
          </a:solidFill>
          <a:ln w="254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2" name="Text Box 23">
            <a:extLst>
              <a:ext uri="{FF2B5EF4-FFF2-40B4-BE49-F238E27FC236}">
                <a16:creationId xmlns:a16="http://schemas.microsoft.com/office/drawing/2014/main" id="{A5DAE534-2809-1D32-2CDA-809C79255878}"/>
              </a:ext>
            </a:extLst>
          </p:cNvPr>
          <p:cNvSpPr txBox="1">
            <a:spLocks noChangeArrowheads="1"/>
          </p:cNvSpPr>
          <p:nvPr/>
        </p:nvSpPr>
        <p:spPr bwMode="auto">
          <a:xfrm>
            <a:off x="2711450" y="1241425"/>
            <a:ext cx="2012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Memory resident</a:t>
            </a:r>
          </a:p>
          <a:p>
            <a:pPr algn="ctr"/>
            <a:r>
              <a:rPr lang="en-US" altLang="en-US" sz="1800" b="1">
                <a:latin typeface="Helvetica" panose="020B0604020202020204" pitchFamily="34" charset="0"/>
              </a:rPr>
              <a:t>page table</a:t>
            </a:r>
          </a:p>
          <a:p>
            <a:pPr algn="ctr"/>
            <a:r>
              <a:rPr lang="en-US" altLang="en-US" sz="1400" b="1">
                <a:latin typeface="Helvetica" panose="020B0604020202020204" pitchFamily="34" charset="0"/>
              </a:rPr>
              <a:t>(physical page </a:t>
            </a:r>
          </a:p>
          <a:p>
            <a:pPr algn="ctr"/>
            <a:r>
              <a:rPr lang="en-US" altLang="en-US" sz="1400" b="1">
                <a:latin typeface="Helvetica" panose="020B0604020202020204" pitchFamily="34" charset="0"/>
              </a:rPr>
              <a:t> or disk address)</a:t>
            </a:r>
          </a:p>
        </p:txBody>
      </p:sp>
      <p:sp>
        <p:nvSpPr>
          <p:cNvPr id="20503" name="Text Box 24">
            <a:extLst>
              <a:ext uri="{FF2B5EF4-FFF2-40B4-BE49-F238E27FC236}">
                <a16:creationId xmlns:a16="http://schemas.microsoft.com/office/drawing/2014/main" id="{54E79B37-9F8B-8E6E-3D77-635DC324284A}"/>
              </a:ext>
            </a:extLst>
          </p:cNvPr>
          <p:cNvSpPr txBox="1">
            <a:spLocks noChangeArrowheads="1"/>
          </p:cNvSpPr>
          <p:nvPr/>
        </p:nvSpPr>
        <p:spPr bwMode="auto">
          <a:xfrm>
            <a:off x="5867400" y="1905000"/>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Physical Memory</a:t>
            </a:r>
          </a:p>
        </p:txBody>
      </p:sp>
      <p:grpSp>
        <p:nvGrpSpPr>
          <p:cNvPr id="20504" name="Group 25">
            <a:extLst>
              <a:ext uri="{FF2B5EF4-FFF2-40B4-BE49-F238E27FC236}">
                <a16:creationId xmlns:a16="http://schemas.microsoft.com/office/drawing/2014/main" id="{87B0AB69-F3C1-3429-87CB-2E29BDD4DC85}"/>
              </a:ext>
            </a:extLst>
          </p:cNvPr>
          <p:cNvGrpSpPr>
            <a:grpSpLocks/>
          </p:cNvGrpSpPr>
          <p:nvPr/>
        </p:nvGrpSpPr>
        <p:grpSpPr bwMode="auto">
          <a:xfrm>
            <a:off x="6248400" y="2362200"/>
            <a:ext cx="1379538" cy="1600200"/>
            <a:chOff x="2352" y="2160"/>
            <a:chExt cx="768" cy="1008"/>
          </a:xfrm>
        </p:grpSpPr>
        <p:sp>
          <p:nvSpPr>
            <p:cNvPr id="20552" name="Rectangle 26">
              <a:extLst>
                <a:ext uri="{FF2B5EF4-FFF2-40B4-BE49-F238E27FC236}">
                  <a16:creationId xmlns:a16="http://schemas.microsoft.com/office/drawing/2014/main" id="{62515BDD-994F-18E5-6E16-7E2590F04FA0}"/>
                </a:ext>
              </a:extLst>
            </p:cNvPr>
            <p:cNvSpPr>
              <a:spLocks noChangeArrowheads="1"/>
            </p:cNvSpPr>
            <p:nvPr/>
          </p:nvSpPr>
          <p:spPr bwMode="auto">
            <a:xfrm>
              <a:off x="2352" y="3024"/>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3" name="Rectangle 27">
              <a:extLst>
                <a:ext uri="{FF2B5EF4-FFF2-40B4-BE49-F238E27FC236}">
                  <a16:creationId xmlns:a16="http://schemas.microsoft.com/office/drawing/2014/main" id="{1B249FDA-B0ED-53E6-A169-205B47DA883E}"/>
                </a:ext>
              </a:extLst>
            </p:cNvPr>
            <p:cNvSpPr>
              <a:spLocks noChangeArrowheads="1"/>
            </p:cNvSpPr>
            <p:nvPr/>
          </p:nvSpPr>
          <p:spPr bwMode="auto">
            <a:xfrm>
              <a:off x="2352" y="2880"/>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4" name="Rectangle 28">
              <a:extLst>
                <a:ext uri="{FF2B5EF4-FFF2-40B4-BE49-F238E27FC236}">
                  <a16:creationId xmlns:a16="http://schemas.microsoft.com/office/drawing/2014/main" id="{B2059BB1-B118-7AC4-EF31-16A4833D13F1}"/>
                </a:ext>
              </a:extLst>
            </p:cNvPr>
            <p:cNvSpPr>
              <a:spLocks noChangeArrowheads="1"/>
            </p:cNvSpPr>
            <p:nvPr/>
          </p:nvSpPr>
          <p:spPr bwMode="auto">
            <a:xfrm>
              <a:off x="2352" y="2160"/>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5" name="Rectangle 29">
              <a:extLst>
                <a:ext uri="{FF2B5EF4-FFF2-40B4-BE49-F238E27FC236}">
                  <a16:creationId xmlns:a16="http://schemas.microsoft.com/office/drawing/2014/main" id="{D24E8F15-17E5-FBFC-2738-0C0788EB706A}"/>
                </a:ext>
              </a:extLst>
            </p:cNvPr>
            <p:cNvSpPr>
              <a:spLocks noChangeArrowheads="1"/>
            </p:cNvSpPr>
            <p:nvPr/>
          </p:nvSpPr>
          <p:spPr bwMode="auto">
            <a:xfrm>
              <a:off x="2352" y="2304"/>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6" name="Rectangle 30">
              <a:extLst>
                <a:ext uri="{FF2B5EF4-FFF2-40B4-BE49-F238E27FC236}">
                  <a16:creationId xmlns:a16="http://schemas.microsoft.com/office/drawing/2014/main" id="{CD966FDE-A253-3C9D-E956-C6D3630439CE}"/>
                </a:ext>
              </a:extLst>
            </p:cNvPr>
            <p:cNvSpPr>
              <a:spLocks noChangeArrowheads="1"/>
            </p:cNvSpPr>
            <p:nvPr/>
          </p:nvSpPr>
          <p:spPr bwMode="auto">
            <a:xfrm>
              <a:off x="2352" y="2448"/>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7" name="Rectangle 31">
              <a:extLst>
                <a:ext uri="{FF2B5EF4-FFF2-40B4-BE49-F238E27FC236}">
                  <a16:creationId xmlns:a16="http://schemas.microsoft.com/office/drawing/2014/main" id="{C6D4ABDF-B7E4-8AE0-871C-54C0336934F9}"/>
                </a:ext>
              </a:extLst>
            </p:cNvPr>
            <p:cNvSpPr>
              <a:spLocks noChangeArrowheads="1"/>
            </p:cNvSpPr>
            <p:nvPr/>
          </p:nvSpPr>
          <p:spPr bwMode="auto">
            <a:xfrm>
              <a:off x="2352" y="2592"/>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8" name="Rectangle 32">
              <a:extLst>
                <a:ext uri="{FF2B5EF4-FFF2-40B4-BE49-F238E27FC236}">
                  <a16:creationId xmlns:a16="http://schemas.microsoft.com/office/drawing/2014/main" id="{09887337-A340-C13D-9DFD-0CC458A6D9C8}"/>
                </a:ext>
              </a:extLst>
            </p:cNvPr>
            <p:cNvSpPr>
              <a:spLocks noChangeArrowheads="1"/>
            </p:cNvSpPr>
            <p:nvPr/>
          </p:nvSpPr>
          <p:spPr bwMode="auto">
            <a:xfrm>
              <a:off x="2352" y="2736"/>
              <a:ext cx="768" cy="144"/>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0505" name="Line 33">
            <a:extLst>
              <a:ext uri="{FF2B5EF4-FFF2-40B4-BE49-F238E27FC236}">
                <a16:creationId xmlns:a16="http://schemas.microsoft.com/office/drawing/2014/main" id="{AA8FF5E7-9744-6BBF-2ED0-465A8D29DD61}"/>
              </a:ext>
            </a:extLst>
          </p:cNvPr>
          <p:cNvSpPr>
            <a:spLocks noChangeShapeType="1"/>
          </p:cNvSpPr>
          <p:nvPr/>
        </p:nvSpPr>
        <p:spPr bwMode="auto">
          <a:xfrm flipV="1">
            <a:off x="3733800" y="3352800"/>
            <a:ext cx="2514600" cy="1181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34">
            <a:extLst>
              <a:ext uri="{FF2B5EF4-FFF2-40B4-BE49-F238E27FC236}">
                <a16:creationId xmlns:a16="http://schemas.microsoft.com/office/drawing/2014/main" id="{49C1E729-CACA-D0B1-06E1-C342B1430B50}"/>
              </a:ext>
            </a:extLst>
          </p:cNvPr>
          <p:cNvSpPr>
            <a:spLocks noChangeShapeType="1"/>
          </p:cNvSpPr>
          <p:nvPr/>
        </p:nvSpPr>
        <p:spPr bwMode="auto">
          <a:xfrm>
            <a:off x="3733800" y="3835400"/>
            <a:ext cx="2522538" cy="2232025"/>
          </a:xfrm>
          <a:prstGeom prst="line">
            <a:avLst/>
          </a:prstGeom>
          <a:noFill/>
          <a:ln w="1905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35">
            <a:extLst>
              <a:ext uri="{FF2B5EF4-FFF2-40B4-BE49-F238E27FC236}">
                <a16:creationId xmlns:a16="http://schemas.microsoft.com/office/drawing/2014/main" id="{5346D880-ABA5-EAEA-1724-CC01C4BAF287}"/>
              </a:ext>
            </a:extLst>
          </p:cNvPr>
          <p:cNvSpPr>
            <a:spLocks noChangeShapeType="1"/>
          </p:cNvSpPr>
          <p:nvPr/>
        </p:nvSpPr>
        <p:spPr bwMode="auto">
          <a:xfrm flipV="1">
            <a:off x="3740150" y="2971800"/>
            <a:ext cx="2508250" cy="1104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6">
            <a:extLst>
              <a:ext uri="{FF2B5EF4-FFF2-40B4-BE49-F238E27FC236}">
                <a16:creationId xmlns:a16="http://schemas.microsoft.com/office/drawing/2014/main" id="{73A2BB41-242A-5F92-B2FB-69C1A02E6D52}"/>
              </a:ext>
            </a:extLst>
          </p:cNvPr>
          <p:cNvSpPr>
            <a:spLocks noChangeShapeType="1"/>
          </p:cNvSpPr>
          <p:nvPr/>
        </p:nvSpPr>
        <p:spPr bwMode="auto">
          <a:xfrm>
            <a:off x="3733800" y="4292600"/>
            <a:ext cx="2522538" cy="2043113"/>
          </a:xfrm>
          <a:prstGeom prst="line">
            <a:avLst/>
          </a:prstGeom>
          <a:noFill/>
          <a:ln w="1905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7">
            <a:extLst>
              <a:ext uri="{FF2B5EF4-FFF2-40B4-BE49-F238E27FC236}">
                <a16:creationId xmlns:a16="http://schemas.microsoft.com/office/drawing/2014/main" id="{7386A607-804D-D889-C45B-81CF76333CFB}"/>
              </a:ext>
            </a:extLst>
          </p:cNvPr>
          <p:cNvSpPr>
            <a:spLocks noChangeShapeType="1"/>
          </p:cNvSpPr>
          <p:nvPr/>
        </p:nvSpPr>
        <p:spPr bwMode="auto">
          <a:xfrm flipV="1">
            <a:off x="3727450" y="2743200"/>
            <a:ext cx="2520950" cy="8826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8">
            <a:extLst>
              <a:ext uri="{FF2B5EF4-FFF2-40B4-BE49-F238E27FC236}">
                <a16:creationId xmlns:a16="http://schemas.microsoft.com/office/drawing/2014/main" id="{99AE776F-57EB-9A44-9172-16205682C1C8}"/>
              </a:ext>
            </a:extLst>
          </p:cNvPr>
          <p:cNvSpPr>
            <a:spLocks noChangeShapeType="1"/>
          </p:cNvSpPr>
          <p:nvPr/>
        </p:nvSpPr>
        <p:spPr bwMode="auto">
          <a:xfrm flipV="1">
            <a:off x="3740150" y="2438400"/>
            <a:ext cx="2508250" cy="952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9">
            <a:extLst>
              <a:ext uri="{FF2B5EF4-FFF2-40B4-BE49-F238E27FC236}">
                <a16:creationId xmlns:a16="http://schemas.microsoft.com/office/drawing/2014/main" id="{80F35AC1-A512-CA21-A98B-E94F284AD1D7}"/>
              </a:ext>
            </a:extLst>
          </p:cNvPr>
          <p:cNvSpPr>
            <a:spLocks noChangeShapeType="1"/>
          </p:cNvSpPr>
          <p:nvPr/>
        </p:nvSpPr>
        <p:spPr bwMode="auto">
          <a:xfrm>
            <a:off x="3746500" y="3155950"/>
            <a:ext cx="2501900" cy="730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40">
            <a:extLst>
              <a:ext uri="{FF2B5EF4-FFF2-40B4-BE49-F238E27FC236}">
                <a16:creationId xmlns:a16="http://schemas.microsoft.com/office/drawing/2014/main" id="{ED8C87D0-B48C-5399-0909-98E021BF5B5B}"/>
              </a:ext>
            </a:extLst>
          </p:cNvPr>
          <p:cNvSpPr>
            <a:spLocks noChangeShapeType="1"/>
          </p:cNvSpPr>
          <p:nvPr/>
        </p:nvSpPr>
        <p:spPr bwMode="auto">
          <a:xfrm>
            <a:off x="3752850" y="2940050"/>
            <a:ext cx="2516188" cy="2786063"/>
          </a:xfrm>
          <a:prstGeom prst="line">
            <a:avLst/>
          </a:prstGeom>
          <a:noFill/>
          <a:ln w="1905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41">
            <a:extLst>
              <a:ext uri="{FF2B5EF4-FFF2-40B4-BE49-F238E27FC236}">
                <a16:creationId xmlns:a16="http://schemas.microsoft.com/office/drawing/2014/main" id="{A2116087-1968-F92D-20F3-317004899F53}"/>
              </a:ext>
            </a:extLst>
          </p:cNvPr>
          <p:cNvSpPr>
            <a:spLocks noChangeShapeType="1"/>
          </p:cNvSpPr>
          <p:nvPr/>
        </p:nvSpPr>
        <p:spPr bwMode="auto">
          <a:xfrm>
            <a:off x="3746500" y="2489200"/>
            <a:ext cx="2501900" cy="71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2">
            <a:extLst>
              <a:ext uri="{FF2B5EF4-FFF2-40B4-BE49-F238E27FC236}">
                <a16:creationId xmlns:a16="http://schemas.microsoft.com/office/drawing/2014/main" id="{6E621FC6-6C23-9D8F-B82F-780C5E7CE13D}"/>
              </a:ext>
            </a:extLst>
          </p:cNvPr>
          <p:cNvSpPr>
            <a:spLocks noChangeShapeType="1"/>
          </p:cNvSpPr>
          <p:nvPr/>
        </p:nvSpPr>
        <p:spPr bwMode="auto">
          <a:xfrm>
            <a:off x="3721100" y="2705100"/>
            <a:ext cx="2527300" cy="952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5" name="Rectangle 43">
            <a:extLst>
              <a:ext uri="{FF2B5EF4-FFF2-40B4-BE49-F238E27FC236}">
                <a16:creationId xmlns:a16="http://schemas.microsoft.com/office/drawing/2014/main" id="{E512FBEA-9AD4-DA59-34A0-47049DD92435}"/>
              </a:ext>
            </a:extLst>
          </p:cNvPr>
          <p:cNvSpPr>
            <a:spLocks noChangeArrowheads="1"/>
          </p:cNvSpPr>
          <p:nvPr/>
        </p:nvSpPr>
        <p:spPr bwMode="auto">
          <a:xfrm>
            <a:off x="5875338" y="5319713"/>
            <a:ext cx="21240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6" name="Oval 44">
            <a:extLst>
              <a:ext uri="{FF2B5EF4-FFF2-40B4-BE49-F238E27FC236}">
                <a16:creationId xmlns:a16="http://schemas.microsoft.com/office/drawing/2014/main" id="{048A079C-77F4-D08C-3328-645D1D75C48F}"/>
              </a:ext>
            </a:extLst>
          </p:cNvPr>
          <p:cNvSpPr>
            <a:spLocks noChangeArrowheads="1"/>
          </p:cNvSpPr>
          <p:nvPr/>
        </p:nvSpPr>
        <p:spPr bwMode="auto">
          <a:xfrm>
            <a:off x="5875338" y="5067300"/>
            <a:ext cx="2124075" cy="3413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7" name="Line 45">
            <a:extLst>
              <a:ext uri="{FF2B5EF4-FFF2-40B4-BE49-F238E27FC236}">
                <a16:creationId xmlns:a16="http://schemas.microsoft.com/office/drawing/2014/main" id="{203C5CDB-F289-9B9F-74A7-4AD8F9BD6293}"/>
              </a:ext>
            </a:extLst>
          </p:cNvPr>
          <p:cNvSpPr>
            <a:spLocks noChangeShapeType="1"/>
          </p:cNvSpPr>
          <p:nvPr/>
        </p:nvSpPr>
        <p:spPr bwMode="auto">
          <a:xfrm>
            <a:off x="5875338" y="5259388"/>
            <a:ext cx="0" cy="10763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46">
            <a:extLst>
              <a:ext uri="{FF2B5EF4-FFF2-40B4-BE49-F238E27FC236}">
                <a16:creationId xmlns:a16="http://schemas.microsoft.com/office/drawing/2014/main" id="{6342ED94-AE6C-F124-0E82-2A47C8DFE50F}"/>
              </a:ext>
            </a:extLst>
          </p:cNvPr>
          <p:cNvSpPr>
            <a:spLocks noChangeShapeType="1"/>
          </p:cNvSpPr>
          <p:nvPr/>
        </p:nvSpPr>
        <p:spPr bwMode="auto">
          <a:xfrm>
            <a:off x="7999413" y="5259388"/>
            <a:ext cx="0" cy="10763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9" name="Freeform 47">
            <a:extLst>
              <a:ext uri="{FF2B5EF4-FFF2-40B4-BE49-F238E27FC236}">
                <a16:creationId xmlns:a16="http://schemas.microsoft.com/office/drawing/2014/main" id="{F178A22F-C1C6-965D-527A-7D15EA490CA1}"/>
              </a:ext>
            </a:extLst>
          </p:cNvPr>
          <p:cNvSpPr>
            <a:spLocks/>
          </p:cNvSpPr>
          <p:nvPr/>
        </p:nvSpPr>
        <p:spPr bwMode="auto">
          <a:xfrm>
            <a:off x="5875338" y="6335713"/>
            <a:ext cx="2124075" cy="239712"/>
          </a:xfrm>
          <a:custGeom>
            <a:avLst/>
            <a:gdLst>
              <a:gd name="T0" fmla="*/ 0 w 816"/>
              <a:gd name="T1" fmla="*/ 0 h 84"/>
              <a:gd name="T2" fmla="*/ 2147483647 w 816"/>
              <a:gd name="T3" fmla="*/ 2147483647 h 84"/>
              <a:gd name="T4" fmla="*/ 2147483647 w 816"/>
              <a:gd name="T5" fmla="*/ 2147483647 h 84"/>
              <a:gd name="T6" fmla="*/ 2147483647 w 816"/>
              <a:gd name="T7" fmla="*/ 2147483647 h 84"/>
              <a:gd name="T8" fmla="*/ 2147483647 w 816"/>
              <a:gd name="T9" fmla="*/ 0 h 84"/>
              <a:gd name="T10" fmla="*/ 0 60000 65536"/>
              <a:gd name="T11" fmla="*/ 0 60000 65536"/>
              <a:gd name="T12" fmla="*/ 0 60000 65536"/>
              <a:gd name="T13" fmla="*/ 0 60000 65536"/>
              <a:gd name="T14" fmla="*/ 0 60000 65536"/>
              <a:gd name="T15" fmla="*/ 0 w 816"/>
              <a:gd name="T16" fmla="*/ 0 h 84"/>
              <a:gd name="T17" fmla="*/ 816 w 816"/>
              <a:gd name="T18" fmla="*/ 84 h 84"/>
            </a:gdLst>
            <a:ahLst/>
            <a:cxnLst>
              <a:cxn ang="T10">
                <a:pos x="T0" y="T1"/>
              </a:cxn>
              <a:cxn ang="T11">
                <a:pos x="T2" y="T3"/>
              </a:cxn>
              <a:cxn ang="T12">
                <a:pos x="T4" y="T5"/>
              </a:cxn>
              <a:cxn ang="T13">
                <a:pos x="T6" y="T7"/>
              </a:cxn>
              <a:cxn ang="T14">
                <a:pos x="T8" y="T9"/>
              </a:cxn>
            </a:cxnLst>
            <a:rect l="T15" t="T16" r="T17" b="T18"/>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0" name="Text Box 48">
            <a:extLst>
              <a:ext uri="{FF2B5EF4-FFF2-40B4-BE49-F238E27FC236}">
                <a16:creationId xmlns:a16="http://schemas.microsoft.com/office/drawing/2014/main" id="{C0DAF970-7C6B-E6AB-33B2-5FD6757B55D3}"/>
              </a:ext>
            </a:extLst>
          </p:cNvPr>
          <p:cNvSpPr txBox="1">
            <a:spLocks noChangeArrowheads="1"/>
          </p:cNvSpPr>
          <p:nvPr/>
        </p:nvSpPr>
        <p:spPr bwMode="auto">
          <a:xfrm>
            <a:off x="6096000" y="4137025"/>
            <a:ext cx="2673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Disk Storage</a:t>
            </a:r>
          </a:p>
          <a:p>
            <a:r>
              <a:rPr lang="en-US" altLang="en-US" sz="1800" b="1">
                <a:latin typeface="Helvetica" panose="020B0604020202020204" pitchFamily="34" charset="0"/>
              </a:rPr>
              <a:t>(swap file or</a:t>
            </a:r>
          </a:p>
          <a:p>
            <a:r>
              <a:rPr lang="en-US" altLang="en-US" sz="1800" b="1">
                <a:latin typeface="Helvetica" panose="020B0604020202020204" pitchFamily="34" charset="0"/>
              </a:rPr>
              <a:t>regular file system file)</a:t>
            </a:r>
          </a:p>
        </p:txBody>
      </p:sp>
      <p:sp>
        <p:nvSpPr>
          <p:cNvPr id="20521" name="Rectangle 49">
            <a:extLst>
              <a:ext uri="{FF2B5EF4-FFF2-40B4-BE49-F238E27FC236}">
                <a16:creationId xmlns:a16="http://schemas.microsoft.com/office/drawing/2014/main" id="{C3C70263-44EB-2699-786A-694DCF58CD3B}"/>
              </a:ext>
            </a:extLst>
          </p:cNvPr>
          <p:cNvSpPr>
            <a:spLocks noChangeArrowheads="1"/>
          </p:cNvSpPr>
          <p:nvPr/>
        </p:nvSpPr>
        <p:spPr bwMode="auto">
          <a:xfrm>
            <a:off x="6256338" y="5838825"/>
            <a:ext cx="1379537"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2" name="Rectangle 50">
            <a:extLst>
              <a:ext uri="{FF2B5EF4-FFF2-40B4-BE49-F238E27FC236}">
                <a16:creationId xmlns:a16="http://schemas.microsoft.com/office/drawing/2014/main" id="{43B1F21A-BED1-A953-A1E4-BF58D01A9CF9}"/>
              </a:ext>
            </a:extLst>
          </p:cNvPr>
          <p:cNvSpPr>
            <a:spLocks noChangeArrowheads="1"/>
          </p:cNvSpPr>
          <p:nvPr/>
        </p:nvSpPr>
        <p:spPr bwMode="auto">
          <a:xfrm>
            <a:off x="6256338" y="5497513"/>
            <a:ext cx="1379537"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3" name="Rectangle 51">
            <a:extLst>
              <a:ext uri="{FF2B5EF4-FFF2-40B4-BE49-F238E27FC236}">
                <a16:creationId xmlns:a16="http://schemas.microsoft.com/office/drawing/2014/main" id="{3E0CBD57-6326-16EF-3945-A5EDC63139A7}"/>
              </a:ext>
            </a:extLst>
          </p:cNvPr>
          <p:cNvSpPr>
            <a:spLocks noChangeArrowheads="1"/>
          </p:cNvSpPr>
          <p:nvPr/>
        </p:nvSpPr>
        <p:spPr bwMode="auto">
          <a:xfrm>
            <a:off x="6256338" y="6183313"/>
            <a:ext cx="1379537" cy="228600"/>
          </a:xfrm>
          <a:prstGeom prst="rect">
            <a:avLst/>
          </a:prstGeom>
          <a:solidFill>
            <a:srgbClr val="C0C0C0"/>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0524" name="Group 52">
            <a:extLst>
              <a:ext uri="{FF2B5EF4-FFF2-40B4-BE49-F238E27FC236}">
                <a16:creationId xmlns:a16="http://schemas.microsoft.com/office/drawing/2014/main" id="{B45AFF8D-80F8-D454-11CE-EB7AEDFD8088}"/>
              </a:ext>
            </a:extLst>
          </p:cNvPr>
          <p:cNvGrpSpPr>
            <a:grpSpLocks/>
          </p:cNvGrpSpPr>
          <p:nvPr/>
        </p:nvGrpSpPr>
        <p:grpSpPr bwMode="auto">
          <a:xfrm>
            <a:off x="2590800" y="2362200"/>
            <a:ext cx="304800" cy="2286000"/>
            <a:chOff x="960" y="1344"/>
            <a:chExt cx="768" cy="1440"/>
          </a:xfrm>
        </p:grpSpPr>
        <p:sp>
          <p:nvSpPr>
            <p:cNvPr id="20542" name="Rectangle 53">
              <a:extLst>
                <a:ext uri="{FF2B5EF4-FFF2-40B4-BE49-F238E27FC236}">
                  <a16:creationId xmlns:a16="http://schemas.microsoft.com/office/drawing/2014/main" id="{41800029-A754-1F07-91D0-DDC6B46BA7E3}"/>
                </a:ext>
              </a:extLst>
            </p:cNvPr>
            <p:cNvSpPr>
              <a:spLocks noChangeArrowheads="1"/>
            </p:cNvSpPr>
            <p:nvPr/>
          </p:nvSpPr>
          <p:spPr bwMode="auto">
            <a:xfrm>
              <a:off x="960" y="2208"/>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3" name="Rectangle 54">
              <a:extLst>
                <a:ext uri="{FF2B5EF4-FFF2-40B4-BE49-F238E27FC236}">
                  <a16:creationId xmlns:a16="http://schemas.microsoft.com/office/drawing/2014/main" id="{BFA11D36-F058-57F0-9932-253E4E59F483}"/>
                </a:ext>
              </a:extLst>
            </p:cNvPr>
            <p:cNvSpPr>
              <a:spLocks noChangeArrowheads="1"/>
            </p:cNvSpPr>
            <p:nvPr/>
          </p:nvSpPr>
          <p:spPr bwMode="auto">
            <a:xfrm>
              <a:off x="960" y="2352"/>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4" name="Rectangle 55">
              <a:extLst>
                <a:ext uri="{FF2B5EF4-FFF2-40B4-BE49-F238E27FC236}">
                  <a16:creationId xmlns:a16="http://schemas.microsoft.com/office/drawing/2014/main" id="{99C7C139-B9B7-88D4-C306-4973D70C4E73}"/>
                </a:ext>
              </a:extLst>
            </p:cNvPr>
            <p:cNvSpPr>
              <a:spLocks noChangeArrowheads="1"/>
            </p:cNvSpPr>
            <p:nvPr/>
          </p:nvSpPr>
          <p:spPr bwMode="auto">
            <a:xfrm>
              <a:off x="960" y="2496"/>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5" name="Rectangle 56">
              <a:extLst>
                <a:ext uri="{FF2B5EF4-FFF2-40B4-BE49-F238E27FC236}">
                  <a16:creationId xmlns:a16="http://schemas.microsoft.com/office/drawing/2014/main" id="{E9CAC69F-9FB3-65E5-D02F-3398527B1ABD}"/>
                </a:ext>
              </a:extLst>
            </p:cNvPr>
            <p:cNvSpPr>
              <a:spLocks noChangeArrowheads="1"/>
            </p:cNvSpPr>
            <p:nvPr/>
          </p:nvSpPr>
          <p:spPr bwMode="auto">
            <a:xfrm>
              <a:off x="960" y="2640"/>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6" name="Rectangle 57">
              <a:extLst>
                <a:ext uri="{FF2B5EF4-FFF2-40B4-BE49-F238E27FC236}">
                  <a16:creationId xmlns:a16="http://schemas.microsoft.com/office/drawing/2014/main" id="{A06A65FC-A9F4-17DF-9385-065F4E7F2F66}"/>
                </a:ext>
              </a:extLst>
            </p:cNvPr>
            <p:cNvSpPr>
              <a:spLocks noChangeArrowheads="1"/>
            </p:cNvSpPr>
            <p:nvPr/>
          </p:nvSpPr>
          <p:spPr bwMode="auto">
            <a:xfrm>
              <a:off x="960" y="2064"/>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7" name="Rectangle 58">
              <a:extLst>
                <a:ext uri="{FF2B5EF4-FFF2-40B4-BE49-F238E27FC236}">
                  <a16:creationId xmlns:a16="http://schemas.microsoft.com/office/drawing/2014/main" id="{0756C26D-D649-78D3-ED6F-4918EB74B5C1}"/>
                </a:ext>
              </a:extLst>
            </p:cNvPr>
            <p:cNvSpPr>
              <a:spLocks noChangeArrowheads="1"/>
            </p:cNvSpPr>
            <p:nvPr/>
          </p:nvSpPr>
          <p:spPr bwMode="auto">
            <a:xfrm>
              <a:off x="960" y="1344"/>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8" name="Rectangle 59">
              <a:extLst>
                <a:ext uri="{FF2B5EF4-FFF2-40B4-BE49-F238E27FC236}">
                  <a16:creationId xmlns:a16="http://schemas.microsoft.com/office/drawing/2014/main" id="{E925C7AE-4DFD-67A0-7113-B074930A9C85}"/>
                </a:ext>
              </a:extLst>
            </p:cNvPr>
            <p:cNvSpPr>
              <a:spLocks noChangeArrowheads="1"/>
            </p:cNvSpPr>
            <p:nvPr/>
          </p:nvSpPr>
          <p:spPr bwMode="auto">
            <a:xfrm>
              <a:off x="960" y="1488"/>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9" name="Rectangle 60">
              <a:extLst>
                <a:ext uri="{FF2B5EF4-FFF2-40B4-BE49-F238E27FC236}">
                  <a16:creationId xmlns:a16="http://schemas.microsoft.com/office/drawing/2014/main" id="{BF0B005C-3119-7E55-F9C7-7C5E0FC89F2F}"/>
                </a:ext>
              </a:extLst>
            </p:cNvPr>
            <p:cNvSpPr>
              <a:spLocks noChangeArrowheads="1"/>
            </p:cNvSpPr>
            <p:nvPr/>
          </p:nvSpPr>
          <p:spPr bwMode="auto">
            <a:xfrm>
              <a:off x="960" y="1632"/>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0" name="Rectangle 61">
              <a:extLst>
                <a:ext uri="{FF2B5EF4-FFF2-40B4-BE49-F238E27FC236}">
                  <a16:creationId xmlns:a16="http://schemas.microsoft.com/office/drawing/2014/main" id="{3B5A5296-C32E-AFF8-4904-17721D2F96BD}"/>
                </a:ext>
              </a:extLst>
            </p:cNvPr>
            <p:cNvSpPr>
              <a:spLocks noChangeArrowheads="1"/>
            </p:cNvSpPr>
            <p:nvPr/>
          </p:nvSpPr>
          <p:spPr bwMode="auto">
            <a:xfrm>
              <a:off x="960" y="1776"/>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1" name="Rectangle 62">
              <a:extLst>
                <a:ext uri="{FF2B5EF4-FFF2-40B4-BE49-F238E27FC236}">
                  <a16:creationId xmlns:a16="http://schemas.microsoft.com/office/drawing/2014/main" id="{66460C13-20D9-7963-00EC-287F6ADBCBE5}"/>
                </a:ext>
              </a:extLst>
            </p:cNvPr>
            <p:cNvSpPr>
              <a:spLocks noChangeArrowheads="1"/>
            </p:cNvSpPr>
            <p:nvPr/>
          </p:nvSpPr>
          <p:spPr bwMode="auto">
            <a:xfrm>
              <a:off x="960" y="1920"/>
              <a:ext cx="768"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0525" name="Text Box 63">
            <a:extLst>
              <a:ext uri="{FF2B5EF4-FFF2-40B4-BE49-F238E27FC236}">
                <a16:creationId xmlns:a16="http://schemas.microsoft.com/office/drawing/2014/main" id="{D1EF7092-BF20-8377-20B9-FE9F19DE6525}"/>
              </a:ext>
            </a:extLst>
          </p:cNvPr>
          <p:cNvSpPr txBox="1">
            <a:spLocks noChangeArrowheads="1"/>
          </p:cNvSpPr>
          <p:nvPr/>
        </p:nvSpPr>
        <p:spPr bwMode="auto">
          <a:xfrm>
            <a:off x="2438400" y="20574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i="1">
                <a:latin typeface="Helvetica" panose="020B0604020202020204" pitchFamily="34" charset="0"/>
              </a:rPr>
              <a:t>Valid</a:t>
            </a:r>
            <a:endParaRPr lang="en-US" altLang="en-US" sz="1800" b="1">
              <a:latin typeface="Helvetica" panose="020B0604020202020204" pitchFamily="34" charset="0"/>
            </a:endParaRPr>
          </a:p>
        </p:txBody>
      </p:sp>
      <p:sp>
        <p:nvSpPr>
          <p:cNvPr id="20526" name="Text Box 64">
            <a:extLst>
              <a:ext uri="{FF2B5EF4-FFF2-40B4-BE49-F238E27FC236}">
                <a16:creationId xmlns:a16="http://schemas.microsoft.com/office/drawing/2014/main" id="{CB16FE25-86A1-B42D-F679-1D73A9D30500}"/>
              </a:ext>
            </a:extLst>
          </p:cNvPr>
          <p:cNvSpPr txBox="1">
            <a:spLocks noChangeArrowheads="1"/>
          </p:cNvSpPr>
          <p:nvPr/>
        </p:nvSpPr>
        <p:spPr bwMode="auto">
          <a:xfrm>
            <a:off x="2590800"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27" name="Text Box 65">
            <a:extLst>
              <a:ext uri="{FF2B5EF4-FFF2-40B4-BE49-F238E27FC236}">
                <a16:creationId xmlns:a16="http://schemas.microsoft.com/office/drawing/2014/main" id="{3B496690-D9BB-96EA-9F43-8AB86AD5CB23}"/>
              </a:ext>
            </a:extLst>
          </p:cNvPr>
          <p:cNvSpPr txBox="1">
            <a:spLocks noChangeArrowheads="1"/>
          </p:cNvSpPr>
          <p:nvPr/>
        </p:nvSpPr>
        <p:spPr bwMode="auto">
          <a:xfrm>
            <a:off x="2590800" y="25908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28" name="Text Box 66">
            <a:extLst>
              <a:ext uri="{FF2B5EF4-FFF2-40B4-BE49-F238E27FC236}">
                <a16:creationId xmlns:a16="http://schemas.microsoft.com/office/drawing/2014/main" id="{07CA0ADA-BFE1-7239-E9D8-7B7C210D51C5}"/>
              </a:ext>
            </a:extLst>
          </p:cNvPr>
          <p:cNvSpPr txBox="1">
            <a:spLocks noChangeArrowheads="1"/>
          </p:cNvSpPr>
          <p:nvPr/>
        </p:nvSpPr>
        <p:spPr bwMode="auto">
          <a:xfrm>
            <a:off x="2590800" y="30480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29" name="Text Box 67">
            <a:extLst>
              <a:ext uri="{FF2B5EF4-FFF2-40B4-BE49-F238E27FC236}">
                <a16:creationId xmlns:a16="http://schemas.microsoft.com/office/drawing/2014/main" id="{383B32F5-F6FB-7095-0F9A-3E9B1D501263}"/>
              </a:ext>
            </a:extLst>
          </p:cNvPr>
          <p:cNvSpPr txBox="1">
            <a:spLocks noChangeArrowheads="1"/>
          </p:cNvSpPr>
          <p:nvPr/>
        </p:nvSpPr>
        <p:spPr bwMode="auto">
          <a:xfrm>
            <a:off x="2590800" y="32766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30" name="Text Box 68">
            <a:extLst>
              <a:ext uri="{FF2B5EF4-FFF2-40B4-BE49-F238E27FC236}">
                <a16:creationId xmlns:a16="http://schemas.microsoft.com/office/drawing/2014/main" id="{CCA9D65A-7F3F-7C01-9261-0C5E51704FD7}"/>
              </a:ext>
            </a:extLst>
          </p:cNvPr>
          <p:cNvSpPr txBox="1">
            <a:spLocks noChangeArrowheads="1"/>
          </p:cNvSpPr>
          <p:nvPr/>
        </p:nvSpPr>
        <p:spPr bwMode="auto">
          <a:xfrm>
            <a:off x="2590800" y="3505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31" name="Text Box 69">
            <a:extLst>
              <a:ext uri="{FF2B5EF4-FFF2-40B4-BE49-F238E27FC236}">
                <a16:creationId xmlns:a16="http://schemas.microsoft.com/office/drawing/2014/main" id="{AF8AEA1F-4DF5-3BAB-A89F-8BFAA967FE4F}"/>
              </a:ext>
            </a:extLst>
          </p:cNvPr>
          <p:cNvSpPr txBox="1">
            <a:spLocks noChangeArrowheads="1"/>
          </p:cNvSpPr>
          <p:nvPr/>
        </p:nvSpPr>
        <p:spPr bwMode="auto">
          <a:xfrm>
            <a:off x="2590800" y="3962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32" name="Text Box 70">
            <a:extLst>
              <a:ext uri="{FF2B5EF4-FFF2-40B4-BE49-F238E27FC236}">
                <a16:creationId xmlns:a16="http://schemas.microsoft.com/office/drawing/2014/main" id="{0BDD38FE-19E5-6BFA-BC35-500A17C113D6}"/>
              </a:ext>
            </a:extLst>
          </p:cNvPr>
          <p:cNvSpPr txBox="1">
            <a:spLocks noChangeArrowheads="1"/>
          </p:cNvSpPr>
          <p:nvPr/>
        </p:nvSpPr>
        <p:spPr bwMode="auto">
          <a:xfrm>
            <a:off x="2590800" y="44196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1</a:t>
            </a:r>
            <a:endParaRPr lang="en-US" altLang="en-US" sz="1800" b="1">
              <a:latin typeface="Helvetica" panose="020B0604020202020204" pitchFamily="34" charset="0"/>
            </a:endParaRPr>
          </a:p>
        </p:txBody>
      </p:sp>
      <p:sp>
        <p:nvSpPr>
          <p:cNvPr id="20533" name="Text Box 71">
            <a:extLst>
              <a:ext uri="{FF2B5EF4-FFF2-40B4-BE49-F238E27FC236}">
                <a16:creationId xmlns:a16="http://schemas.microsoft.com/office/drawing/2014/main" id="{84AADAAA-7D0B-3226-5F9B-C8FF0230D079}"/>
              </a:ext>
            </a:extLst>
          </p:cNvPr>
          <p:cNvSpPr txBox="1">
            <a:spLocks noChangeArrowheads="1"/>
          </p:cNvSpPr>
          <p:nvPr/>
        </p:nvSpPr>
        <p:spPr bwMode="auto">
          <a:xfrm>
            <a:off x="2590800" y="41910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0</a:t>
            </a:r>
            <a:endParaRPr lang="en-US" altLang="en-US" sz="1800" b="1">
              <a:latin typeface="Helvetica" panose="020B0604020202020204" pitchFamily="34" charset="0"/>
            </a:endParaRPr>
          </a:p>
        </p:txBody>
      </p:sp>
      <p:sp>
        <p:nvSpPr>
          <p:cNvPr id="20534" name="Text Box 72">
            <a:extLst>
              <a:ext uri="{FF2B5EF4-FFF2-40B4-BE49-F238E27FC236}">
                <a16:creationId xmlns:a16="http://schemas.microsoft.com/office/drawing/2014/main" id="{828B19E2-A7E1-EB4F-F07C-08647CED8DC4}"/>
              </a:ext>
            </a:extLst>
          </p:cNvPr>
          <p:cNvSpPr txBox="1">
            <a:spLocks noChangeArrowheads="1"/>
          </p:cNvSpPr>
          <p:nvPr/>
        </p:nvSpPr>
        <p:spPr bwMode="auto">
          <a:xfrm>
            <a:off x="2590800" y="37338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0</a:t>
            </a:r>
            <a:endParaRPr lang="en-US" altLang="en-US" sz="1800" b="1">
              <a:latin typeface="Helvetica" panose="020B0604020202020204" pitchFamily="34" charset="0"/>
            </a:endParaRPr>
          </a:p>
        </p:txBody>
      </p:sp>
      <p:sp>
        <p:nvSpPr>
          <p:cNvPr id="20535" name="Text Box 73">
            <a:extLst>
              <a:ext uri="{FF2B5EF4-FFF2-40B4-BE49-F238E27FC236}">
                <a16:creationId xmlns:a16="http://schemas.microsoft.com/office/drawing/2014/main" id="{6C8EAA2F-3609-7196-E665-3FA08524C8EF}"/>
              </a:ext>
            </a:extLst>
          </p:cNvPr>
          <p:cNvSpPr txBox="1">
            <a:spLocks noChangeArrowheads="1"/>
          </p:cNvSpPr>
          <p:nvPr/>
        </p:nvSpPr>
        <p:spPr bwMode="auto">
          <a:xfrm>
            <a:off x="2590800" y="2819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0</a:t>
            </a:r>
            <a:endParaRPr lang="en-US" altLang="en-US" sz="1800" b="1">
              <a:latin typeface="Helvetica" panose="020B0604020202020204" pitchFamily="34" charset="0"/>
            </a:endParaRPr>
          </a:p>
        </p:txBody>
      </p:sp>
      <p:sp>
        <p:nvSpPr>
          <p:cNvPr id="20536" name="Rectangle 74">
            <a:extLst>
              <a:ext uri="{FF2B5EF4-FFF2-40B4-BE49-F238E27FC236}">
                <a16:creationId xmlns:a16="http://schemas.microsoft.com/office/drawing/2014/main" id="{522CD31D-0AD8-8936-9562-B906E8543865}"/>
              </a:ext>
            </a:extLst>
          </p:cNvPr>
          <p:cNvSpPr>
            <a:spLocks noChangeArrowheads="1"/>
          </p:cNvSpPr>
          <p:nvPr/>
        </p:nvSpPr>
        <p:spPr bwMode="auto">
          <a:xfrm>
            <a:off x="1143000" y="1905000"/>
            <a:ext cx="762000" cy="22860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37" name="Text Box 75">
            <a:extLst>
              <a:ext uri="{FF2B5EF4-FFF2-40B4-BE49-F238E27FC236}">
                <a16:creationId xmlns:a16="http://schemas.microsoft.com/office/drawing/2014/main" id="{E1999642-79BD-0024-626B-7C98765836E0}"/>
              </a:ext>
            </a:extLst>
          </p:cNvPr>
          <p:cNvSpPr txBox="1">
            <a:spLocks noChangeArrowheads="1"/>
          </p:cNvSpPr>
          <p:nvPr/>
        </p:nvSpPr>
        <p:spPr bwMode="auto">
          <a:xfrm>
            <a:off x="842963" y="1241425"/>
            <a:ext cx="150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Virtual Page</a:t>
            </a:r>
          </a:p>
          <a:p>
            <a:pPr algn="ctr"/>
            <a:r>
              <a:rPr lang="en-US" altLang="en-US" sz="1800" b="1">
                <a:latin typeface="Helvetica" panose="020B0604020202020204" pitchFamily="34" charset="0"/>
              </a:rPr>
              <a:t>Number</a:t>
            </a:r>
          </a:p>
        </p:txBody>
      </p:sp>
      <p:grpSp>
        <p:nvGrpSpPr>
          <p:cNvPr id="20538" name="Group 76">
            <a:extLst>
              <a:ext uri="{FF2B5EF4-FFF2-40B4-BE49-F238E27FC236}">
                <a16:creationId xmlns:a16="http://schemas.microsoft.com/office/drawing/2014/main" id="{F0AB5542-5F31-5180-50C9-3A998F0150DB}"/>
              </a:ext>
            </a:extLst>
          </p:cNvPr>
          <p:cNvGrpSpPr>
            <a:grpSpLocks/>
          </p:cNvGrpSpPr>
          <p:nvPr/>
        </p:nvGrpSpPr>
        <p:grpSpPr bwMode="auto">
          <a:xfrm>
            <a:off x="1524000" y="2133600"/>
            <a:ext cx="990600" cy="1295400"/>
            <a:chOff x="816" y="1152"/>
            <a:chExt cx="624" cy="816"/>
          </a:xfrm>
        </p:grpSpPr>
        <p:sp>
          <p:nvSpPr>
            <p:cNvPr id="20540" name="Line 77">
              <a:extLst>
                <a:ext uri="{FF2B5EF4-FFF2-40B4-BE49-F238E27FC236}">
                  <a16:creationId xmlns:a16="http://schemas.microsoft.com/office/drawing/2014/main" id="{D317EB78-36EB-997E-516E-1052564FA538}"/>
                </a:ext>
              </a:extLst>
            </p:cNvPr>
            <p:cNvSpPr>
              <a:spLocks noChangeShapeType="1"/>
            </p:cNvSpPr>
            <p:nvPr/>
          </p:nvSpPr>
          <p:spPr bwMode="auto">
            <a:xfrm>
              <a:off x="816" y="1152"/>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1" name="Line 78">
              <a:extLst>
                <a:ext uri="{FF2B5EF4-FFF2-40B4-BE49-F238E27FC236}">
                  <a16:creationId xmlns:a16="http://schemas.microsoft.com/office/drawing/2014/main" id="{8529A95A-F201-0684-C577-D949BE2DEEE7}"/>
                </a:ext>
              </a:extLst>
            </p:cNvPr>
            <p:cNvSpPr>
              <a:spLocks noChangeShapeType="1"/>
            </p:cNvSpPr>
            <p:nvPr/>
          </p:nvSpPr>
          <p:spPr bwMode="auto">
            <a:xfrm>
              <a:off x="816" y="1968"/>
              <a:ext cx="6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0539" name="Rectangle 79">
            <a:extLst>
              <a:ext uri="{FF2B5EF4-FFF2-40B4-BE49-F238E27FC236}">
                <a16:creationId xmlns:a16="http://schemas.microsoft.com/office/drawing/2014/main" id="{4994DFFF-A719-85A2-7E1B-D3542B7F7396}"/>
              </a:ext>
            </a:extLst>
          </p:cNvPr>
          <p:cNvSpPr>
            <a:spLocks noChangeArrowheads="1"/>
          </p:cNvSpPr>
          <p:nvPr/>
        </p:nvSpPr>
        <p:spPr bwMode="auto">
          <a:xfrm>
            <a:off x="1600200" y="152400"/>
            <a:ext cx="42672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solidFill>
                  <a:schemeClr val="tx2"/>
                </a:solidFill>
                <a:latin typeface="Tahoma" panose="020B0604030504040204" pitchFamily="34" charset="0"/>
              </a:rPr>
              <a:t>Page Tables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a:extLst>
              <a:ext uri="{FF2B5EF4-FFF2-40B4-BE49-F238E27FC236}">
                <a16:creationId xmlns:a16="http://schemas.microsoft.com/office/drawing/2014/main" id="{BA8B41EE-2B43-B4E4-ADCE-881FE93C7E99}"/>
              </a:ext>
            </a:extLst>
          </p:cNvPr>
          <p:cNvGrpSpPr>
            <a:grpSpLocks/>
          </p:cNvGrpSpPr>
          <p:nvPr/>
        </p:nvGrpSpPr>
        <p:grpSpPr bwMode="auto">
          <a:xfrm>
            <a:off x="385763" y="1519238"/>
            <a:ext cx="8529637" cy="5110162"/>
            <a:chOff x="92" y="802"/>
            <a:chExt cx="5373" cy="3219"/>
          </a:xfrm>
        </p:grpSpPr>
        <p:sp>
          <p:nvSpPr>
            <p:cNvPr id="21508" name="Rectangle 4">
              <a:extLst>
                <a:ext uri="{FF2B5EF4-FFF2-40B4-BE49-F238E27FC236}">
                  <a16:creationId xmlns:a16="http://schemas.microsoft.com/office/drawing/2014/main" id="{60A40953-1A1F-72FC-7C3D-359F845AAA9B}"/>
                </a:ext>
              </a:extLst>
            </p:cNvPr>
            <p:cNvSpPr>
              <a:spLocks noChangeArrowheads="1"/>
            </p:cNvSpPr>
            <p:nvPr/>
          </p:nvSpPr>
          <p:spPr bwMode="auto">
            <a:xfrm>
              <a:off x="2020" y="1252"/>
              <a:ext cx="2008" cy="232"/>
            </a:xfrm>
            <a:prstGeom prst="rect">
              <a:avLst/>
            </a:prstGeom>
            <a:solidFill>
              <a:srgbClr val="EAEAEA">
                <a:alpha val="70195"/>
              </a:srgbClr>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virtual page number (VPN)</a:t>
              </a:r>
            </a:p>
          </p:txBody>
        </p:sp>
        <p:sp>
          <p:nvSpPr>
            <p:cNvPr id="21509" name="Rectangle 5">
              <a:extLst>
                <a:ext uri="{FF2B5EF4-FFF2-40B4-BE49-F238E27FC236}">
                  <a16:creationId xmlns:a16="http://schemas.microsoft.com/office/drawing/2014/main" id="{13F2A0E4-5AFD-8A6D-4C43-E5D6C22FB964}"/>
                </a:ext>
              </a:extLst>
            </p:cNvPr>
            <p:cNvSpPr>
              <a:spLocks noChangeArrowheads="1"/>
            </p:cNvSpPr>
            <p:nvPr/>
          </p:nvSpPr>
          <p:spPr bwMode="auto">
            <a:xfrm>
              <a:off x="4036" y="1252"/>
              <a:ext cx="1384" cy="232"/>
            </a:xfrm>
            <a:prstGeom prst="rect">
              <a:avLst/>
            </a:prstGeom>
            <a:solidFill>
              <a:srgbClr val="EAEAEA">
                <a:alpha val="70195"/>
              </a:srgbClr>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page offset</a:t>
              </a:r>
            </a:p>
          </p:txBody>
        </p:sp>
        <p:sp>
          <p:nvSpPr>
            <p:cNvPr id="21510" name="Rectangle 6">
              <a:extLst>
                <a:ext uri="{FF2B5EF4-FFF2-40B4-BE49-F238E27FC236}">
                  <a16:creationId xmlns:a16="http://schemas.microsoft.com/office/drawing/2014/main" id="{7E7600F0-8CA5-9F17-9016-EC8DC510584F}"/>
                </a:ext>
              </a:extLst>
            </p:cNvPr>
            <p:cNvSpPr>
              <a:spLocks noChangeArrowheads="1"/>
            </p:cNvSpPr>
            <p:nvPr/>
          </p:nvSpPr>
          <p:spPr bwMode="auto">
            <a:xfrm>
              <a:off x="2983" y="802"/>
              <a:ext cx="1136" cy="229"/>
            </a:xfrm>
            <a:prstGeom prst="rect">
              <a:avLst/>
            </a:prstGeom>
            <a:solidFill>
              <a:srgbClr val="CCFFCC">
                <a:alpha val="59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virtual address</a:t>
              </a:r>
            </a:p>
          </p:txBody>
        </p:sp>
        <p:sp>
          <p:nvSpPr>
            <p:cNvPr id="21511" name="Rectangle 7">
              <a:extLst>
                <a:ext uri="{FF2B5EF4-FFF2-40B4-BE49-F238E27FC236}">
                  <a16:creationId xmlns:a16="http://schemas.microsoft.com/office/drawing/2014/main" id="{78E149D9-0F32-5C43-504B-5BC8D8F7BDE5}"/>
                </a:ext>
              </a:extLst>
            </p:cNvPr>
            <p:cNvSpPr>
              <a:spLocks noChangeArrowheads="1"/>
            </p:cNvSpPr>
            <p:nvPr/>
          </p:nvSpPr>
          <p:spPr bwMode="auto">
            <a:xfrm>
              <a:off x="2020" y="3460"/>
              <a:ext cx="1960" cy="232"/>
            </a:xfrm>
            <a:prstGeom prst="rect">
              <a:avLst/>
            </a:prstGeom>
            <a:solidFill>
              <a:srgbClr val="EAEAEA">
                <a:alpha val="70195"/>
              </a:srgbClr>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latin typeface="Helvetica" panose="020B0604020202020204" pitchFamily="34" charset="0"/>
                </a:rPr>
                <a:t>physical page number (PPN)</a:t>
              </a:r>
            </a:p>
          </p:txBody>
        </p:sp>
        <p:sp>
          <p:nvSpPr>
            <p:cNvPr id="21512" name="Rectangle 8">
              <a:extLst>
                <a:ext uri="{FF2B5EF4-FFF2-40B4-BE49-F238E27FC236}">
                  <a16:creationId xmlns:a16="http://schemas.microsoft.com/office/drawing/2014/main" id="{53B48813-066B-DE2F-C177-3432A229FDC9}"/>
                </a:ext>
              </a:extLst>
            </p:cNvPr>
            <p:cNvSpPr>
              <a:spLocks noChangeArrowheads="1"/>
            </p:cNvSpPr>
            <p:nvPr/>
          </p:nvSpPr>
          <p:spPr bwMode="auto">
            <a:xfrm>
              <a:off x="3988" y="3460"/>
              <a:ext cx="1384" cy="232"/>
            </a:xfrm>
            <a:prstGeom prst="rect">
              <a:avLst/>
            </a:prstGeom>
            <a:solidFill>
              <a:srgbClr val="EAEAEA">
                <a:alpha val="70195"/>
              </a:srgbClr>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latin typeface="Helvetica" panose="020B0604020202020204" pitchFamily="34" charset="0"/>
                </a:rPr>
                <a:t>page offset</a:t>
              </a:r>
            </a:p>
          </p:txBody>
        </p:sp>
        <p:sp>
          <p:nvSpPr>
            <p:cNvPr id="21513" name="Rectangle 9">
              <a:extLst>
                <a:ext uri="{FF2B5EF4-FFF2-40B4-BE49-F238E27FC236}">
                  <a16:creationId xmlns:a16="http://schemas.microsoft.com/office/drawing/2014/main" id="{65FBC764-889F-2110-104A-8DD9FE86BA39}"/>
                </a:ext>
              </a:extLst>
            </p:cNvPr>
            <p:cNvSpPr>
              <a:spLocks noChangeArrowheads="1"/>
            </p:cNvSpPr>
            <p:nvPr/>
          </p:nvSpPr>
          <p:spPr bwMode="auto">
            <a:xfrm>
              <a:off x="3168" y="3792"/>
              <a:ext cx="1282" cy="229"/>
            </a:xfrm>
            <a:prstGeom prst="rect">
              <a:avLst/>
            </a:prstGeom>
            <a:solidFill>
              <a:srgbClr val="CCFFCC">
                <a:alpha val="59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physical address</a:t>
              </a:r>
            </a:p>
          </p:txBody>
        </p:sp>
        <p:sp>
          <p:nvSpPr>
            <p:cNvPr id="21514" name="Line 10">
              <a:extLst>
                <a:ext uri="{FF2B5EF4-FFF2-40B4-BE49-F238E27FC236}">
                  <a16:creationId xmlns:a16="http://schemas.microsoft.com/office/drawing/2014/main" id="{84CF5DFB-993C-A1F1-B85C-977BC5E91223}"/>
                </a:ext>
              </a:extLst>
            </p:cNvPr>
            <p:cNvSpPr>
              <a:spLocks noChangeShapeType="1"/>
            </p:cNvSpPr>
            <p:nvPr/>
          </p:nvSpPr>
          <p:spPr bwMode="auto">
            <a:xfrm>
              <a:off x="4800" y="1492"/>
              <a:ext cx="0" cy="19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Rectangle 11">
              <a:extLst>
                <a:ext uri="{FF2B5EF4-FFF2-40B4-BE49-F238E27FC236}">
                  <a16:creationId xmlns:a16="http://schemas.microsoft.com/office/drawing/2014/main" id="{20915258-7B18-004A-B33F-47444817DF65}"/>
                </a:ext>
              </a:extLst>
            </p:cNvPr>
            <p:cNvSpPr>
              <a:spLocks noChangeArrowheads="1"/>
            </p:cNvSpPr>
            <p:nvPr/>
          </p:nvSpPr>
          <p:spPr bwMode="auto">
            <a:xfrm>
              <a:off x="5271" y="325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0</a:t>
              </a:r>
            </a:p>
          </p:txBody>
        </p:sp>
        <p:sp>
          <p:nvSpPr>
            <p:cNvPr id="21516" name="Rectangle 12">
              <a:extLst>
                <a:ext uri="{FF2B5EF4-FFF2-40B4-BE49-F238E27FC236}">
                  <a16:creationId xmlns:a16="http://schemas.microsoft.com/office/drawing/2014/main" id="{0856F379-899F-B1CF-3942-296C3B32555C}"/>
                </a:ext>
              </a:extLst>
            </p:cNvPr>
            <p:cNvSpPr>
              <a:spLocks noChangeArrowheads="1"/>
            </p:cNvSpPr>
            <p:nvPr/>
          </p:nvSpPr>
          <p:spPr bwMode="auto">
            <a:xfrm>
              <a:off x="3975" y="3250"/>
              <a:ext cx="3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p–1</a:t>
              </a:r>
            </a:p>
          </p:txBody>
        </p:sp>
        <p:sp>
          <p:nvSpPr>
            <p:cNvPr id="21517" name="Rectangle 13">
              <a:extLst>
                <a:ext uri="{FF2B5EF4-FFF2-40B4-BE49-F238E27FC236}">
                  <a16:creationId xmlns:a16="http://schemas.microsoft.com/office/drawing/2014/main" id="{971EB5B6-DD0D-3D5E-555E-064BED33FC46}"/>
                </a:ext>
              </a:extLst>
            </p:cNvPr>
            <p:cNvSpPr>
              <a:spLocks noChangeArrowheads="1"/>
            </p:cNvSpPr>
            <p:nvPr/>
          </p:nvSpPr>
          <p:spPr bwMode="auto">
            <a:xfrm>
              <a:off x="3783" y="3250"/>
              <a:ext cx="2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a:t>
              </a:r>
            </a:p>
          </p:txBody>
        </p:sp>
        <p:sp>
          <p:nvSpPr>
            <p:cNvPr id="21518" name="Rectangle 14">
              <a:extLst>
                <a:ext uri="{FF2B5EF4-FFF2-40B4-BE49-F238E27FC236}">
                  <a16:creationId xmlns:a16="http://schemas.microsoft.com/office/drawing/2014/main" id="{FFF3B3F9-614C-7FAE-3EC1-6B3D2E6FF88C}"/>
                </a:ext>
              </a:extLst>
            </p:cNvPr>
            <p:cNvSpPr>
              <a:spLocks noChangeArrowheads="1"/>
            </p:cNvSpPr>
            <p:nvPr/>
          </p:nvSpPr>
          <p:spPr bwMode="auto">
            <a:xfrm>
              <a:off x="2151" y="3250"/>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m–1</a:t>
              </a:r>
            </a:p>
          </p:txBody>
        </p:sp>
        <p:sp>
          <p:nvSpPr>
            <p:cNvPr id="21519" name="Rectangle 15">
              <a:extLst>
                <a:ext uri="{FF2B5EF4-FFF2-40B4-BE49-F238E27FC236}">
                  <a16:creationId xmlns:a16="http://schemas.microsoft.com/office/drawing/2014/main" id="{86E1BEA6-029D-9716-5651-0DB59FAD4429}"/>
                </a:ext>
              </a:extLst>
            </p:cNvPr>
            <p:cNvSpPr>
              <a:spLocks noChangeArrowheads="1"/>
            </p:cNvSpPr>
            <p:nvPr/>
          </p:nvSpPr>
          <p:spPr bwMode="auto">
            <a:xfrm>
              <a:off x="2007" y="1042"/>
              <a:ext cx="3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n–1</a:t>
              </a:r>
            </a:p>
          </p:txBody>
        </p:sp>
        <p:sp>
          <p:nvSpPr>
            <p:cNvPr id="21520" name="Rectangle 16">
              <a:extLst>
                <a:ext uri="{FF2B5EF4-FFF2-40B4-BE49-F238E27FC236}">
                  <a16:creationId xmlns:a16="http://schemas.microsoft.com/office/drawing/2014/main" id="{C08729B4-0619-98EC-9358-6070699A85F5}"/>
                </a:ext>
              </a:extLst>
            </p:cNvPr>
            <p:cNvSpPr>
              <a:spLocks noChangeArrowheads="1"/>
            </p:cNvSpPr>
            <p:nvPr/>
          </p:nvSpPr>
          <p:spPr bwMode="auto">
            <a:xfrm>
              <a:off x="5229" y="10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0</a:t>
              </a:r>
            </a:p>
          </p:txBody>
        </p:sp>
        <p:sp>
          <p:nvSpPr>
            <p:cNvPr id="21521" name="Rectangle 17">
              <a:extLst>
                <a:ext uri="{FF2B5EF4-FFF2-40B4-BE49-F238E27FC236}">
                  <a16:creationId xmlns:a16="http://schemas.microsoft.com/office/drawing/2014/main" id="{570D1374-2514-6C67-7D82-9FF8485856B6}"/>
                </a:ext>
              </a:extLst>
            </p:cNvPr>
            <p:cNvSpPr>
              <a:spLocks noChangeArrowheads="1"/>
            </p:cNvSpPr>
            <p:nvPr/>
          </p:nvSpPr>
          <p:spPr bwMode="auto">
            <a:xfrm>
              <a:off x="3981" y="1042"/>
              <a:ext cx="3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p–1</a:t>
              </a:r>
            </a:p>
          </p:txBody>
        </p:sp>
        <p:sp>
          <p:nvSpPr>
            <p:cNvPr id="21522" name="Rectangle 18">
              <a:extLst>
                <a:ext uri="{FF2B5EF4-FFF2-40B4-BE49-F238E27FC236}">
                  <a16:creationId xmlns:a16="http://schemas.microsoft.com/office/drawing/2014/main" id="{C44F26F6-41FC-110C-2896-416521813B59}"/>
                </a:ext>
              </a:extLst>
            </p:cNvPr>
            <p:cNvSpPr>
              <a:spLocks noChangeArrowheads="1"/>
            </p:cNvSpPr>
            <p:nvPr/>
          </p:nvSpPr>
          <p:spPr bwMode="auto">
            <a:xfrm>
              <a:off x="3783" y="1042"/>
              <a:ext cx="2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p</a:t>
              </a:r>
            </a:p>
          </p:txBody>
        </p:sp>
        <p:sp>
          <p:nvSpPr>
            <p:cNvPr id="21523" name="Rectangle 19">
              <a:extLst>
                <a:ext uri="{FF2B5EF4-FFF2-40B4-BE49-F238E27FC236}">
                  <a16:creationId xmlns:a16="http://schemas.microsoft.com/office/drawing/2014/main" id="{ACBD9C9E-606C-3A8E-279A-8EB691F335BC}"/>
                </a:ext>
              </a:extLst>
            </p:cNvPr>
            <p:cNvSpPr>
              <a:spLocks noChangeArrowheads="1"/>
            </p:cNvSpPr>
            <p:nvPr/>
          </p:nvSpPr>
          <p:spPr bwMode="auto">
            <a:xfrm>
              <a:off x="92" y="864"/>
              <a:ext cx="1770" cy="237"/>
            </a:xfrm>
            <a:prstGeom prst="rect">
              <a:avLst/>
            </a:prstGeom>
            <a:solidFill>
              <a:srgbClr val="EAEAEA">
                <a:alpha val="79999"/>
              </a:srgbClr>
            </a:solidFill>
            <a:ln w="12700">
              <a:solidFill>
                <a:schemeClr val="tx1"/>
              </a:solidFill>
              <a:miter lim="800000"/>
              <a:headEnd/>
              <a:tailEnd/>
            </a:ln>
          </p:spPr>
          <p:txBody>
            <a:bodyPr wrap="none" lIns="90487" tIns="44450" rIns="90487"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page table base register</a:t>
              </a:r>
            </a:p>
          </p:txBody>
        </p:sp>
        <p:sp>
          <p:nvSpPr>
            <p:cNvPr id="21524" name="Rectangle 20">
              <a:extLst>
                <a:ext uri="{FF2B5EF4-FFF2-40B4-BE49-F238E27FC236}">
                  <a16:creationId xmlns:a16="http://schemas.microsoft.com/office/drawing/2014/main" id="{4859C2D3-05C0-8E54-189C-8EB3105ADAD3}"/>
                </a:ext>
              </a:extLst>
            </p:cNvPr>
            <p:cNvSpPr>
              <a:spLocks noChangeArrowheads="1"/>
            </p:cNvSpPr>
            <p:nvPr/>
          </p:nvSpPr>
          <p:spPr bwMode="auto">
            <a:xfrm>
              <a:off x="2788" y="1924"/>
              <a:ext cx="1768"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5" name="Rectangle 21">
              <a:extLst>
                <a:ext uri="{FF2B5EF4-FFF2-40B4-BE49-F238E27FC236}">
                  <a16:creationId xmlns:a16="http://schemas.microsoft.com/office/drawing/2014/main" id="{AB9A9C55-AFE7-9BBC-2105-B4B61A5598F8}"/>
                </a:ext>
              </a:extLst>
            </p:cNvPr>
            <p:cNvSpPr>
              <a:spLocks noChangeArrowheads="1"/>
            </p:cNvSpPr>
            <p:nvPr/>
          </p:nvSpPr>
          <p:spPr bwMode="auto">
            <a:xfrm>
              <a:off x="2788" y="2068"/>
              <a:ext cx="1768" cy="136"/>
            </a:xfrm>
            <a:prstGeom prst="rect">
              <a:avLst/>
            </a:prstGeom>
            <a:solidFill>
              <a:srgbClr val="C0C0C0"/>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6" name="Rectangle 22">
              <a:extLst>
                <a:ext uri="{FF2B5EF4-FFF2-40B4-BE49-F238E27FC236}">
                  <a16:creationId xmlns:a16="http://schemas.microsoft.com/office/drawing/2014/main" id="{76C4D2F4-F0F8-5CC6-4915-3588A3E05FC0}"/>
                </a:ext>
              </a:extLst>
            </p:cNvPr>
            <p:cNvSpPr>
              <a:spLocks noChangeArrowheads="1"/>
            </p:cNvSpPr>
            <p:nvPr/>
          </p:nvSpPr>
          <p:spPr bwMode="auto">
            <a:xfrm>
              <a:off x="2788" y="2212"/>
              <a:ext cx="1768"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7" name="Rectangle 23">
              <a:extLst>
                <a:ext uri="{FF2B5EF4-FFF2-40B4-BE49-F238E27FC236}">
                  <a16:creationId xmlns:a16="http://schemas.microsoft.com/office/drawing/2014/main" id="{14CA4B77-4494-FEC0-6842-362278C75CD8}"/>
                </a:ext>
              </a:extLst>
            </p:cNvPr>
            <p:cNvSpPr>
              <a:spLocks noChangeArrowheads="1"/>
            </p:cNvSpPr>
            <p:nvPr/>
          </p:nvSpPr>
          <p:spPr bwMode="auto">
            <a:xfrm>
              <a:off x="2788" y="2356"/>
              <a:ext cx="1768"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8" name="Oval 24">
              <a:extLst>
                <a:ext uri="{FF2B5EF4-FFF2-40B4-BE49-F238E27FC236}">
                  <a16:creationId xmlns:a16="http://schemas.microsoft.com/office/drawing/2014/main" id="{73337985-9F54-72B2-125A-729540EE5627}"/>
                </a:ext>
              </a:extLst>
            </p:cNvPr>
            <p:cNvSpPr>
              <a:spLocks noChangeArrowheads="1"/>
            </p:cNvSpPr>
            <p:nvPr/>
          </p:nvSpPr>
          <p:spPr bwMode="auto">
            <a:xfrm>
              <a:off x="3220" y="2116"/>
              <a:ext cx="40" cy="4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9" name="Line 25">
              <a:extLst>
                <a:ext uri="{FF2B5EF4-FFF2-40B4-BE49-F238E27FC236}">
                  <a16:creationId xmlns:a16="http://schemas.microsoft.com/office/drawing/2014/main" id="{A39A7D9A-21DD-33DB-0AB9-B36B7F9F9222}"/>
                </a:ext>
              </a:extLst>
            </p:cNvPr>
            <p:cNvSpPr>
              <a:spLocks noChangeShapeType="1"/>
            </p:cNvSpPr>
            <p:nvPr/>
          </p:nvSpPr>
          <p:spPr bwMode="auto">
            <a:xfrm>
              <a:off x="3240" y="2156"/>
              <a:ext cx="0"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26">
              <a:extLst>
                <a:ext uri="{FF2B5EF4-FFF2-40B4-BE49-F238E27FC236}">
                  <a16:creationId xmlns:a16="http://schemas.microsoft.com/office/drawing/2014/main" id="{3BC3B835-B90C-DC08-E5A5-D47A0737A519}"/>
                </a:ext>
              </a:extLst>
            </p:cNvPr>
            <p:cNvSpPr>
              <a:spLocks noChangeShapeType="1"/>
            </p:cNvSpPr>
            <p:nvPr/>
          </p:nvSpPr>
          <p:spPr bwMode="auto">
            <a:xfrm flipH="1">
              <a:off x="1728" y="3072"/>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1" name="Rectangle 27">
              <a:extLst>
                <a:ext uri="{FF2B5EF4-FFF2-40B4-BE49-F238E27FC236}">
                  <a16:creationId xmlns:a16="http://schemas.microsoft.com/office/drawing/2014/main" id="{08C9EC34-5DC0-F201-18CE-750640334161}"/>
                </a:ext>
              </a:extLst>
            </p:cNvPr>
            <p:cNvSpPr>
              <a:spLocks noChangeArrowheads="1"/>
            </p:cNvSpPr>
            <p:nvPr/>
          </p:nvSpPr>
          <p:spPr bwMode="auto">
            <a:xfrm>
              <a:off x="816" y="2880"/>
              <a:ext cx="9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latin typeface="Helvetica" panose="020B0604020202020204" pitchFamily="34" charset="0"/>
                </a:rPr>
                <a:t>if valid=0</a:t>
              </a:r>
            </a:p>
            <a:p>
              <a:r>
                <a:rPr lang="en-US" altLang="en-US" sz="1600" b="1">
                  <a:latin typeface="Helvetica" panose="020B0604020202020204" pitchFamily="34" charset="0"/>
                </a:rPr>
                <a:t>then page</a:t>
              </a:r>
            </a:p>
            <a:p>
              <a:r>
                <a:rPr lang="en-US" altLang="en-US" sz="1600" b="1">
                  <a:latin typeface="Helvetica" panose="020B0604020202020204" pitchFamily="34" charset="0"/>
                </a:rPr>
                <a:t>not in memory</a:t>
              </a:r>
            </a:p>
          </p:txBody>
        </p:sp>
        <p:sp>
          <p:nvSpPr>
            <p:cNvPr id="21532" name="Rectangle 28">
              <a:extLst>
                <a:ext uri="{FF2B5EF4-FFF2-40B4-BE49-F238E27FC236}">
                  <a16:creationId xmlns:a16="http://schemas.microsoft.com/office/drawing/2014/main" id="{361CBB12-F52F-9CE2-C70A-5DE325DC6483}"/>
                </a:ext>
              </a:extLst>
            </p:cNvPr>
            <p:cNvSpPr>
              <a:spLocks noChangeArrowheads="1"/>
            </p:cNvSpPr>
            <p:nvPr/>
          </p:nvSpPr>
          <p:spPr bwMode="auto">
            <a:xfrm>
              <a:off x="1917" y="1693"/>
              <a:ext cx="40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99"/>
                  </a:solidFill>
                  <a:latin typeface="Helvetica" panose="020B0604020202020204" pitchFamily="34" charset="0"/>
                </a:rPr>
                <a:t>valid</a:t>
              </a:r>
            </a:p>
          </p:txBody>
        </p:sp>
        <p:sp>
          <p:nvSpPr>
            <p:cNvPr id="21533" name="Rectangle 29">
              <a:extLst>
                <a:ext uri="{FF2B5EF4-FFF2-40B4-BE49-F238E27FC236}">
                  <a16:creationId xmlns:a16="http://schemas.microsoft.com/office/drawing/2014/main" id="{BFCC1D45-6471-4EA9-D445-2E321C29E004}"/>
                </a:ext>
              </a:extLst>
            </p:cNvPr>
            <p:cNvSpPr>
              <a:spLocks noChangeArrowheads="1"/>
            </p:cNvSpPr>
            <p:nvPr/>
          </p:nvSpPr>
          <p:spPr bwMode="auto">
            <a:xfrm>
              <a:off x="2832" y="1680"/>
              <a:ext cx="184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99"/>
                  </a:solidFill>
                  <a:latin typeface="Helvetica" panose="020B0604020202020204" pitchFamily="34" charset="0"/>
                </a:rPr>
                <a:t>physical page number (PPN)</a:t>
              </a:r>
            </a:p>
          </p:txBody>
        </p:sp>
        <p:sp>
          <p:nvSpPr>
            <p:cNvPr id="21534" name="Line 30">
              <a:extLst>
                <a:ext uri="{FF2B5EF4-FFF2-40B4-BE49-F238E27FC236}">
                  <a16:creationId xmlns:a16="http://schemas.microsoft.com/office/drawing/2014/main" id="{EB7C3FBD-B3E1-BE2E-3FFC-0DCB8965F0C6}"/>
                </a:ext>
              </a:extLst>
            </p:cNvPr>
            <p:cNvSpPr>
              <a:spLocks noChangeShapeType="1"/>
            </p:cNvSpPr>
            <p:nvPr/>
          </p:nvSpPr>
          <p:spPr bwMode="auto">
            <a:xfrm>
              <a:off x="960" y="1104"/>
              <a:ext cx="0" cy="13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31">
              <a:extLst>
                <a:ext uri="{FF2B5EF4-FFF2-40B4-BE49-F238E27FC236}">
                  <a16:creationId xmlns:a16="http://schemas.microsoft.com/office/drawing/2014/main" id="{43A33213-32C3-0FEC-B372-B070300B33F9}"/>
                </a:ext>
              </a:extLst>
            </p:cNvPr>
            <p:cNvSpPr>
              <a:spLocks noChangeShapeType="1"/>
            </p:cNvSpPr>
            <p:nvPr/>
          </p:nvSpPr>
          <p:spPr bwMode="auto">
            <a:xfrm>
              <a:off x="960" y="2496"/>
              <a:ext cx="9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6" name="Rectangle 32">
              <a:extLst>
                <a:ext uri="{FF2B5EF4-FFF2-40B4-BE49-F238E27FC236}">
                  <a16:creationId xmlns:a16="http://schemas.microsoft.com/office/drawing/2014/main" id="{B1234722-D586-5461-BDBF-324A7A572E0D}"/>
                </a:ext>
              </a:extLst>
            </p:cNvPr>
            <p:cNvSpPr>
              <a:spLocks noChangeArrowheads="1"/>
            </p:cNvSpPr>
            <p:nvPr/>
          </p:nvSpPr>
          <p:spPr bwMode="auto">
            <a:xfrm>
              <a:off x="1924" y="1924"/>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7" name="Rectangle 33">
              <a:extLst>
                <a:ext uri="{FF2B5EF4-FFF2-40B4-BE49-F238E27FC236}">
                  <a16:creationId xmlns:a16="http://schemas.microsoft.com/office/drawing/2014/main" id="{2A0B6931-4095-BCB4-0245-9BB0715A0D5D}"/>
                </a:ext>
              </a:extLst>
            </p:cNvPr>
            <p:cNvSpPr>
              <a:spLocks noChangeArrowheads="1"/>
            </p:cNvSpPr>
            <p:nvPr/>
          </p:nvSpPr>
          <p:spPr bwMode="auto">
            <a:xfrm>
              <a:off x="1924" y="2068"/>
              <a:ext cx="424" cy="136"/>
            </a:xfrm>
            <a:prstGeom prst="rect">
              <a:avLst/>
            </a:prstGeom>
            <a:solidFill>
              <a:srgbClr val="C0C0C0"/>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8" name="Rectangle 34">
              <a:extLst>
                <a:ext uri="{FF2B5EF4-FFF2-40B4-BE49-F238E27FC236}">
                  <a16:creationId xmlns:a16="http://schemas.microsoft.com/office/drawing/2014/main" id="{B084E935-A62E-D948-8FCF-822FA6FB6F70}"/>
                </a:ext>
              </a:extLst>
            </p:cNvPr>
            <p:cNvSpPr>
              <a:spLocks noChangeArrowheads="1"/>
            </p:cNvSpPr>
            <p:nvPr/>
          </p:nvSpPr>
          <p:spPr bwMode="auto">
            <a:xfrm>
              <a:off x="1924" y="2212"/>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9" name="Rectangle 35">
              <a:extLst>
                <a:ext uri="{FF2B5EF4-FFF2-40B4-BE49-F238E27FC236}">
                  <a16:creationId xmlns:a16="http://schemas.microsoft.com/office/drawing/2014/main" id="{3578D9A7-6581-23C6-C4F7-E15E3A6762B4}"/>
                </a:ext>
              </a:extLst>
            </p:cNvPr>
            <p:cNvSpPr>
              <a:spLocks noChangeArrowheads="1"/>
            </p:cNvSpPr>
            <p:nvPr/>
          </p:nvSpPr>
          <p:spPr bwMode="auto">
            <a:xfrm>
              <a:off x="1924" y="2356"/>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0" name="Rectangle 36">
              <a:extLst>
                <a:ext uri="{FF2B5EF4-FFF2-40B4-BE49-F238E27FC236}">
                  <a16:creationId xmlns:a16="http://schemas.microsoft.com/office/drawing/2014/main" id="{C9241F58-7FCC-E456-8338-9BA689A0842E}"/>
                </a:ext>
              </a:extLst>
            </p:cNvPr>
            <p:cNvSpPr>
              <a:spLocks noChangeArrowheads="1"/>
            </p:cNvSpPr>
            <p:nvPr/>
          </p:nvSpPr>
          <p:spPr bwMode="auto">
            <a:xfrm>
              <a:off x="2356" y="1924"/>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1" name="Rectangle 37">
              <a:extLst>
                <a:ext uri="{FF2B5EF4-FFF2-40B4-BE49-F238E27FC236}">
                  <a16:creationId xmlns:a16="http://schemas.microsoft.com/office/drawing/2014/main" id="{7C910A75-633D-3070-1ACD-231E6C65D87C}"/>
                </a:ext>
              </a:extLst>
            </p:cNvPr>
            <p:cNvSpPr>
              <a:spLocks noChangeArrowheads="1"/>
            </p:cNvSpPr>
            <p:nvPr/>
          </p:nvSpPr>
          <p:spPr bwMode="auto">
            <a:xfrm>
              <a:off x="2356" y="2068"/>
              <a:ext cx="424" cy="136"/>
            </a:xfrm>
            <a:prstGeom prst="rect">
              <a:avLst/>
            </a:prstGeom>
            <a:solidFill>
              <a:srgbClr val="C0C0C0"/>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2" name="Rectangle 38">
              <a:extLst>
                <a:ext uri="{FF2B5EF4-FFF2-40B4-BE49-F238E27FC236}">
                  <a16:creationId xmlns:a16="http://schemas.microsoft.com/office/drawing/2014/main" id="{7E037BD1-0A45-7636-A9A3-7B2CE37FE1E8}"/>
                </a:ext>
              </a:extLst>
            </p:cNvPr>
            <p:cNvSpPr>
              <a:spLocks noChangeArrowheads="1"/>
            </p:cNvSpPr>
            <p:nvPr/>
          </p:nvSpPr>
          <p:spPr bwMode="auto">
            <a:xfrm>
              <a:off x="2356" y="2212"/>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3" name="Rectangle 39">
              <a:extLst>
                <a:ext uri="{FF2B5EF4-FFF2-40B4-BE49-F238E27FC236}">
                  <a16:creationId xmlns:a16="http://schemas.microsoft.com/office/drawing/2014/main" id="{2E69E8FC-D64B-CD6A-BBEE-F1150F78024F}"/>
                </a:ext>
              </a:extLst>
            </p:cNvPr>
            <p:cNvSpPr>
              <a:spLocks noChangeArrowheads="1"/>
            </p:cNvSpPr>
            <p:nvPr/>
          </p:nvSpPr>
          <p:spPr bwMode="auto">
            <a:xfrm>
              <a:off x="2356" y="2356"/>
              <a:ext cx="424" cy="136"/>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4" name="Line 40">
              <a:extLst>
                <a:ext uri="{FF2B5EF4-FFF2-40B4-BE49-F238E27FC236}">
                  <a16:creationId xmlns:a16="http://schemas.microsoft.com/office/drawing/2014/main" id="{9CB150CB-45F1-70F7-2445-2762A9DEEBD9}"/>
                </a:ext>
              </a:extLst>
            </p:cNvPr>
            <p:cNvSpPr>
              <a:spLocks noChangeShapeType="1"/>
            </p:cNvSpPr>
            <p:nvPr/>
          </p:nvSpPr>
          <p:spPr bwMode="auto">
            <a:xfrm>
              <a:off x="2160" y="2174"/>
              <a:ext cx="0" cy="8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5" name="Oval 41">
              <a:extLst>
                <a:ext uri="{FF2B5EF4-FFF2-40B4-BE49-F238E27FC236}">
                  <a16:creationId xmlns:a16="http://schemas.microsoft.com/office/drawing/2014/main" id="{C8F877BA-9140-66C8-E3FD-F454232FCA5A}"/>
                </a:ext>
              </a:extLst>
            </p:cNvPr>
            <p:cNvSpPr>
              <a:spLocks noChangeArrowheads="1"/>
            </p:cNvSpPr>
            <p:nvPr/>
          </p:nvSpPr>
          <p:spPr bwMode="auto">
            <a:xfrm>
              <a:off x="2134" y="2116"/>
              <a:ext cx="40" cy="4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6" name="Rectangle 42">
              <a:extLst>
                <a:ext uri="{FF2B5EF4-FFF2-40B4-BE49-F238E27FC236}">
                  <a16:creationId xmlns:a16="http://schemas.microsoft.com/office/drawing/2014/main" id="{AD3FA39C-C9DE-3822-30EC-D977A76D8A95}"/>
                </a:ext>
              </a:extLst>
            </p:cNvPr>
            <p:cNvSpPr>
              <a:spLocks noChangeArrowheads="1"/>
            </p:cNvSpPr>
            <p:nvPr/>
          </p:nvSpPr>
          <p:spPr bwMode="auto">
            <a:xfrm>
              <a:off x="2304" y="1682"/>
              <a:ext cx="53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99"/>
                  </a:solidFill>
                  <a:latin typeface="Helvetica" panose="020B0604020202020204" pitchFamily="34" charset="0"/>
                </a:rPr>
                <a:t>modify</a:t>
              </a:r>
            </a:p>
          </p:txBody>
        </p:sp>
        <p:sp>
          <p:nvSpPr>
            <p:cNvPr id="21547" name="Text Box 43">
              <a:extLst>
                <a:ext uri="{FF2B5EF4-FFF2-40B4-BE49-F238E27FC236}">
                  <a16:creationId xmlns:a16="http://schemas.microsoft.com/office/drawing/2014/main" id="{321B792A-19A9-4F14-6D28-E1A88F8B0105}"/>
                </a:ext>
              </a:extLst>
            </p:cNvPr>
            <p:cNvSpPr txBox="1">
              <a:spLocks noChangeArrowheads="1"/>
            </p:cNvSpPr>
            <p:nvPr/>
          </p:nvSpPr>
          <p:spPr bwMode="auto">
            <a:xfrm>
              <a:off x="960" y="1248"/>
              <a:ext cx="91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latin typeface="Helvetica" panose="020B0604020202020204" pitchFamily="34" charset="0"/>
                </a:rPr>
                <a:t>VPN acts as</a:t>
              </a:r>
            </a:p>
            <a:p>
              <a:r>
                <a:rPr lang="en-US" altLang="en-US" sz="1600" b="1">
                  <a:latin typeface="Helvetica" panose="020B0604020202020204" pitchFamily="34" charset="0"/>
                </a:rPr>
                <a:t>table index</a:t>
              </a:r>
            </a:p>
          </p:txBody>
        </p:sp>
        <p:sp>
          <p:nvSpPr>
            <p:cNvPr id="21548" name="Line 44">
              <a:extLst>
                <a:ext uri="{FF2B5EF4-FFF2-40B4-BE49-F238E27FC236}">
                  <a16:creationId xmlns:a16="http://schemas.microsoft.com/office/drawing/2014/main" id="{06080D1D-5328-1173-DDB1-96322FA56698}"/>
                </a:ext>
              </a:extLst>
            </p:cNvPr>
            <p:cNvSpPr>
              <a:spLocks noChangeShapeType="1"/>
            </p:cNvSpPr>
            <p:nvPr/>
          </p:nvSpPr>
          <p:spPr bwMode="auto">
            <a:xfrm flipH="1">
              <a:off x="1345" y="1488"/>
              <a:ext cx="1016"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21549" name="Line 45">
              <a:extLst>
                <a:ext uri="{FF2B5EF4-FFF2-40B4-BE49-F238E27FC236}">
                  <a16:creationId xmlns:a16="http://schemas.microsoft.com/office/drawing/2014/main" id="{79C0E886-7B42-0868-D119-3AB713997EE5}"/>
                </a:ext>
              </a:extLst>
            </p:cNvPr>
            <p:cNvSpPr>
              <a:spLocks noChangeShapeType="1"/>
            </p:cNvSpPr>
            <p:nvPr/>
          </p:nvSpPr>
          <p:spPr bwMode="auto">
            <a:xfrm>
              <a:off x="1345" y="1911"/>
              <a:ext cx="0" cy="2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21550" name="Line 46">
              <a:extLst>
                <a:ext uri="{FF2B5EF4-FFF2-40B4-BE49-F238E27FC236}">
                  <a16:creationId xmlns:a16="http://schemas.microsoft.com/office/drawing/2014/main" id="{755E78CF-4091-9216-C8F6-6E6F5746325C}"/>
                </a:ext>
              </a:extLst>
            </p:cNvPr>
            <p:cNvSpPr>
              <a:spLocks noChangeShapeType="1"/>
            </p:cNvSpPr>
            <p:nvPr/>
          </p:nvSpPr>
          <p:spPr bwMode="auto">
            <a:xfrm flipV="1">
              <a:off x="1345" y="2174"/>
              <a:ext cx="57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grpSp>
      <p:sp>
        <p:nvSpPr>
          <p:cNvPr id="21507" name="Text Box 47">
            <a:extLst>
              <a:ext uri="{FF2B5EF4-FFF2-40B4-BE49-F238E27FC236}">
                <a16:creationId xmlns:a16="http://schemas.microsoft.com/office/drawing/2014/main" id="{A7ED3EC7-7AC7-9CD2-E332-2E0B526E7874}"/>
              </a:ext>
            </a:extLst>
          </p:cNvPr>
          <p:cNvSpPr txBox="1">
            <a:spLocks noChangeArrowheads="1"/>
          </p:cNvSpPr>
          <p:nvPr/>
        </p:nvSpPr>
        <p:spPr bwMode="auto">
          <a:xfrm>
            <a:off x="1447800" y="254000"/>
            <a:ext cx="5078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solidFill>
                  <a:schemeClr val="folHlink"/>
                </a:solidFill>
                <a:latin typeface="Copperplate Gothic Bold" panose="020E0705020206020404" pitchFamily="34" charset="0"/>
              </a:rPr>
              <a:t>Address Translation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1228D7-5B64-6473-8760-21EE0DB0454F}"/>
              </a:ext>
            </a:extLst>
          </p:cNvPr>
          <p:cNvSpPr>
            <a:spLocks noGrp="1" noChangeArrowheads="1"/>
          </p:cNvSpPr>
          <p:nvPr>
            <p:ph type="title"/>
          </p:nvPr>
        </p:nvSpPr>
        <p:spPr>
          <a:xfrm>
            <a:off x="1676400" y="228600"/>
            <a:ext cx="5029200" cy="685800"/>
          </a:xfrm>
        </p:spPr>
        <p:txBody>
          <a:bodyPr/>
          <a:lstStyle/>
          <a:p>
            <a:pPr eaLnBrk="1" hangingPunct="1"/>
            <a:r>
              <a:rPr lang="en-US" altLang="en-US" sz="2800"/>
              <a:t>Page Table Entries</a:t>
            </a:r>
          </a:p>
        </p:txBody>
      </p:sp>
      <p:sp>
        <p:nvSpPr>
          <p:cNvPr id="22531" name="Rectangle 6">
            <a:extLst>
              <a:ext uri="{FF2B5EF4-FFF2-40B4-BE49-F238E27FC236}">
                <a16:creationId xmlns:a16="http://schemas.microsoft.com/office/drawing/2014/main" id="{860FC016-67CC-68C8-B871-251165F80139}"/>
              </a:ext>
            </a:extLst>
          </p:cNvPr>
          <p:cNvSpPr>
            <a:spLocks noGrp="1" noChangeArrowheads="1"/>
          </p:cNvSpPr>
          <p:nvPr>
            <p:ph type="body" idx="1"/>
          </p:nvPr>
        </p:nvSpPr>
        <p:spPr>
          <a:xfrm>
            <a:off x="1143000" y="3352800"/>
            <a:ext cx="6934200" cy="3200400"/>
          </a:xfrm>
          <a:noFill/>
        </p:spPr>
        <p:txBody>
          <a:bodyPr/>
          <a:lstStyle/>
          <a:p>
            <a:pPr eaLnBrk="1" hangingPunct="1"/>
            <a:r>
              <a:rPr lang="en-US" altLang="en-US" sz="1800">
                <a:solidFill>
                  <a:srgbClr val="FF6600"/>
                </a:solidFill>
              </a:rPr>
              <a:t>Present bit (P) == valid bit</a:t>
            </a:r>
          </a:p>
          <a:p>
            <a:pPr eaLnBrk="1" hangingPunct="1"/>
            <a:r>
              <a:rPr lang="en-US" altLang="en-US" sz="1800">
                <a:solidFill>
                  <a:srgbClr val="FF6600"/>
                </a:solidFill>
              </a:rPr>
              <a:t>Modify bit (M) == dirty bit</a:t>
            </a:r>
            <a:r>
              <a:rPr lang="en-US" altLang="en-US" sz="1800"/>
              <a:t> is needed to indicate if the page has been altered since it was last loaded into main memory</a:t>
            </a:r>
          </a:p>
          <a:p>
            <a:pPr eaLnBrk="1" hangingPunct="1"/>
            <a:r>
              <a:rPr lang="en-US" altLang="en-US" sz="1800"/>
              <a:t>If no change has been made, the page does not have to be written back to the disk when it needs to be swapped out</a:t>
            </a:r>
          </a:p>
          <a:p>
            <a:pPr eaLnBrk="1" hangingPunct="1"/>
            <a:endParaRPr lang="en-US" altLang="en-US" sz="1800"/>
          </a:p>
          <a:p>
            <a:pPr eaLnBrk="1" hangingPunct="1"/>
            <a:r>
              <a:rPr lang="en-US" altLang="en-US" sz="1800"/>
              <a:t>In addition, a </a:t>
            </a:r>
            <a:r>
              <a:rPr lang="en-US" altLang="en-US" sz="1800">
                <a:solidFill>
                  <a:srgbClr val="FF6600"/>
                </a:solidFill>
              </a:rPr>
              <a:t>Reference (or use) Bit</a:t>
            </a:r>
            <a:r>
              <a:rPr lang="en-US" altLang="en-US" sz="1800"/>
              <a:t> can be used to indicate if the page is referenced (read) since it was last checked.</a:t>
            </a:r>
          </a:p>
          <a:p>
            <a:pPr eaLnBrk="1" hangingPunct="1">
              <a:buFont typeface="Wingdings" panose="05000000000000000000" pitchFamily="2" charset="2"/>
              <a:buNone/>
            </a:pPr>
            <a:r>
              <a:rPr lang="en-US" altLang="en-US" sz="1800"/>
              <a:t>	This can be particularly useful for </a:t>
            </a:r>
            <a:r>
              <a:rPr lang="en-US" altLang="en-US" sz="1800" i="1"/>
              <a:t>Clock Replacement Policy </a:t>
            </a:r>
            <a:r>
              <a:rPr lang="en-US" altLang="en-US" sz="1800"/>
              <a:t>(to be studied later)</a:t>
            </a:r>
          </a:p>
          <a:p>
            <a:pPr eaLnBrk="1" hangingPunct="1"/>
            <a:endParaRPr lang="en-US" altLang="en-US" sz="1800"/>
          </a:p>
        </p:txBody>
      </p:sp>
      <p:pic>
        <p:nvPicPr>
          <p:cNvPr id="22532" name="Picture 8" descr="f02">
            <a:extLst>
              <a:ext uri="{FF2B5EF4-FFF2-40B4-BE49-F238E27FC236}">
                <a16:creationId xmlns:a16="http://schemas.microsoft.com/office/drawing/2014/main" id="{1AE7AC06-DE83-BA93-1E1E-1E9DDBCBB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95400"/>
            <a:ext cx="41910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6" descr="f03">
            <a:extLst>
              <a:ext uri="{FF2B5EF4-FFF2-40B4-BE49-F238E27FC236}">
                <a16:creationId xmlns:a16="http://schemas.microsoft.com/office/drawing/2014/main" id="{21D57C23-A2EB-B2B6-4682-E33A954B5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3" y="214313"/>
            <a:ext cx="8842375" cy="642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7">
            <a:extLst>
              <a:ext uri="{FF2B5EF4-FFF2-40B4-BE49-F238E27FC236}">
                <a16:creationId xmlns:a16="http://schemas.microsoft.com/office/drawing/2014/main" id="{84B89A20-AB74-8FA9-3914-B2D539369C13}"/>
              </a:ext>
            </a:extLst>
          </p:cNvPr>
          <p:cNvSpPr>
            <a:spLocks noChangeArrowheads="1"/>
          </p:cNvSpPr>
          <p:nvPr/>
        </p:nvSpPr>
        <p:spPr bwMode="auto">
          <a:xfrm>
            <a:off x="1143000" y="6248400"/>
            <a:ext cx="1447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5092760-74CF-377C-6758-08968F319E61}"/>
              </a:ext>
            </a:extLst>
          </p:cNvPr>
          <p:cNvSpPr>
            <a:spLocks noGrp="1" noChangeArrowheads="1"/>
          </p:cNvSpPr>
          <p:nvPr>
            <p:ph type="title"/>
          </p:nvPr>
        </p:nvSpPr>
        <p:spPr>
          <a:xfrm>
            <a:off x="1676400" y="304800"/>
            <a:ext cx="6865938" cy="573088"/>
          </a:xfrm>
        </p:spPr>
        <p:txBody>
          <a:bodyPr/>
          <a:lstStyle/>
          <a:p>
            <a:pPr eaLnBrk="1" hangingPunct="1"/>
            <a:r>
              <a:rPr lang="en-US" altLang="en-US" sz="3200"/>
              <a:t>Multi-Level Page Tables</a:t>
            </a:r>
          </a:p>
        </p:txBody>
      </p:sp>
      <p:sp>
        <p:nvSpPr>
          <p:cNvPr id="24579" name="Rectangle 3">
            <a:extLst>
              <a:ext uri="{FF2B5EF4-FFF2-40B4-BE49-F238E27FC236}">
                <a16:creationId xmlns:a16="http://schemas.microsoft.com/office/drawing/2014/main" id="{654EEE77-E1DB-3B0E-404E-D38A5A889A5F}"/>
              </a:ext>
            </a:extLst>
          </p:cNvPr>
          <p:cNvSpPr>
            <a:spLocks noGrp="1" noChangeArrowheads="1"/>
          </p:cNvSpPr>
          <p:nvPr>
            <p:ph type="body" idx="1"/>
          </p:nvPr>
        </p:nvSpPr>
        <p:spPr>
          <a:xfrm>
            <a:off x="914400" y="1295400"/>
            <a:ext cx="5105400" cy="5341938"/>
          </a:xfrm>
          <a:noFill/>
        </p:spPr>
        <p:txBody>
          <a:bodyPr>
            <a:spAutoFit/>
          </a:bodyPr>
          <a:lstStyle/>
          <a:p>
            <a:pPr marL="385763" indent="-385763" eaLnBrk="1" hangingPunct="1"/>
            <a:r>
              <a:rPr lang="en-US" altLang="en-US" sz="2000"/>
              <a:t>Given:</a:t>
            </a:r>
          </a:p>
          <a:p>
            <a:pPr marL="744538" lvl="1" indent="-246063" eaLnBrk="1" hangingPunct="1"/>
            <a:r>
              <a:rPr lang="en-US" altLang="en-US" sz="1800"/>
              <a:t>4KB (2</a:t>
            </a:r>
            <a:r>
              <a:rPr lang="en-US" altLang="en-US" sz="1800" baseline="30000"/>
              <a:t>12</a:t>
            </a:r>
            <a:r>
              <a:rPr lang="en-US" altLang="en-US" sz="1800"/>
              <a:t>) page size</a:t>
            </a:r>
          </a:p>
          <a:p>
            <a:pPr marL="744538" lvl="1" indent="-246063" eaLnBrk="1" hangingPunct="1"/>
            <a:r>
              <a:rPr lang="en-US" altLang="en-US" sz="1800"/>
              <a:t>32-bit address space</a:t>
            </a:r>
          </a:p>
          <a:p>
            <a:pPr marL="744538" lvl="1" indent="-246063" eaLnBrk="1" hangingPunct="1"/>
            <a:r>
              <a:rPr lang="en-US" altLang="en-US" sz="1800"/>
              <a:t>4-byte PTE </a:t>
            </a:r>
          </a:p>
          <a:p>
            <a:pPr marL="385763" indent="-385763" eaLnBrk="1" hangingPunct="1"/>
            <a:endParaRPr lang="en-US" altLang="en-US" sz="2000"/>
          </a:p>
          <a:p>
            <a:pPr marL="385763" indent="-385763" eaLnBrk="1" hangingPunct="1"/>
            <a:r>
              <a:rPr lang="en-US" altLang="en-US" sz="2000"/>
              <a:t>Problem:</a:t>
            </a:r>
          </a:p>
          <a:p>
            <a:pPr marL="744538" lvl="1" indent="-246063" eaLnBrk="1" hangingPunct="1"/>
            <a:r>
              <a:rPr lang="en-US" altLang="en-US" sz="1800"/>
              <a:t>Would need a 4 MB page table!</a:t>
            </a:r>
          </a:p>
          <a:p>
            <a:pPr marL="1146175" lvl="2" indent="-238125" eaLnBrk="1" hangingPunct="1"/>
            <a:r>
              <a:rPr lang="en-US" altLang="en-US" sz="1600"/>
              <a:t>2</a:t>
            </a:r>
            <a:r>
              <a:rPr lang="en-US" altLang="en-US" sz="1600" baseline="30000"/>
              <a:t>20 </a:t>
            </a:r>
            <a:r>
              <a:rPr lang="en-US" altLang="en-US" sz="1600"/>
              <a:t>*4 bytes</a:t>
            </a:r>
          </a:p>
          <a:p>
            <a:pPr marL="385763" indent="-385763" eaLnBrk="1" hangingPunct="1"/>
            <a:endParaRPr lang="en-US" altLang="en-US" sz="2000"/>
          </a:p>
          <a:p>
            <a:pPr marL="385763" indent="-385763" eaLnBrk="1" hangingPunct="1"/>
            <a:r>
              <a:rPr lang="en-US" altLang="en-US" sz="2000"/>
              <a:t>Common solution</a:t>
            </a:r>
          </a:p>
          <a:p>
            <a:pPr marL="744538" lvl="1" indent="-246063" eaLnBrk="1" hangingPunct="1"/>
            <a:r>
              <a:rPr lang="en-US" altLang="en-US" sz="1800"/>
              <a:t>multi-level page tables</a:t>
            </a:r>
          </a:p>
          <a:p>
            <a:pPr marL="744538" lvl="1" indent="-246063" eaLnBrk="1" hangingPunct="1"/>
            <a:r>
              <a:rPr lang="en-US" altLang="en-US" sz="1800"/>
              <a:t>e.g., 2-level table (P6)</a:t>
            </a:r>
          </a:p>
          <a:p>
            <a:pPr marL="1146175" lvl="2" indent="-238125" eaLnBrk="1" hangingPunct="1"/>
            <a:r>
              <a:rPr lang="en-US" altLang="en-US" sz="1800" u="sng"/>
              <a:t>Level 1 table</a:t>
            </a:r>
            <a:r>
              <a:rPr lang="en-US" altLang="en-US" sz="1800"/>
              <a:t>: 1024 entries, each of which points to a Level 2 page table.</a:t>
            </a:r>
          </a:p>
          <a:p>
            <a:pPr marL="1146175" lvl="2" indent="-238125" eaLnBrk="1" hangingPunct="1"/>
            <a:r>
              <a:rPr lang="en-US" altLang="en-US" sz="1800" u="sng"/>
              <a:t>Level 2 table</a:t>
            </a:r>
            <a:r>
              <a:rPr lang="en-US" altLang="en-US" sz="1800"/>
              <a:t>:  1024 entries, each of which points to a page</a:t>
            </a:r>
          </a:p>
        </p:txBody>
      </p:sp>
      <p:sp>
        <p:nvSpPr>
          <p:cNvPr id="24580" name="Text Box 4">
            <a:extLst>
              <a:ext uri="{FF2B5EF4-FFF2-40B4-BE49-F238E27FC236}">
                <a16:creationId xmlns:a16="http://schemas.microsoft.com/office/drawing/2014/main" id="{8ADBC821-B1FF-1DE1-1AAC-CC97FC63B6ED}"/>
              </a:ext>
            </a:extLst>
          </p:cNvPr>
          <p:cNvSpPr txBox="1">
            <a:spLocks noChangeArrowheads="1"/>
          </p:cNvSpPr>
          <p:nvPr/>
        </p:nvSpPr>
        <p:spPr bwMode="auto">
          <a:xfrm>
            <a:off x="5638800" y="2743200"/>
            <a:ext cx="9556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30000"/>
              </a:spcBef>
            </a:pPr>
            <a:r>
              <a:rPr lang="en-US" altLang="en-US" sz="1800" b="1">
                <a:solidFill>
                  <a:schemeClr val="tx2"/>
                </a:solidFill>
                <a:latin typeface="Helvetica" panose="020B0604020202020204" pitchFamily="34" charset="0"/>
              </a:rPr>
              <a:t>Level 1</a:t>
            </a:r>
          </a:p>
          <a:p>
            <a:pPr algn="ctr">
              <a:lnSpc>
                <a:spcPct val="90000"/>
              </a:lnSpc>
              <a:spcBef>
                <a:spcPct val="30000"/>
              </a:spcBef>
            </a:pPr>
            <a:r>
              <a:rPr lang="en-US" altLang="en-US" sz="1800" b="1">
                <a:solidFill>
                  <a:schemeClr val="tx2"/>
                </a:solidFill>
                <a:latin typeface="Helvetica" panose="020B0604020202020204" pitchFamily="34" charset="0"/>
              </a:rPr>
              <a:t>Table</a:t>
            </a:r>
          </a:p>
        </p:txBody>
      </p:sp>
      <p:sp>
        <p:nvSpPr>
          <p:cNvPr id="24581" name="Rectangle 5">
            <a:extLst>
              <a:ext uri="{FF2B5EF4-FFF2-40B4-BE49-F238E27FC236}">
                <a16:creationId xmlns:a16="http://schemas.microsoft.com/office/drawing/2014/main" id="{F01BB379-3EF0-BE3B-01C9-2A7124D0E8B3}"/>
              </a:ext>
            </a:extLst>
          </p:cNvPr>
          <p:cNvSpPr>
            <a:spLocks noChangeArrowheads="1"/>
          </p:cNvSpPr>
          <p:nvPr/>
        </p:nvSpPr>
        <p:spPr bwMode="auto">
          <a:xfrm>
            <a:off x="5776913" y="3429000"/>
            <a:ext cx="700087" cy="1143000"/>
          </a:xfrm>
          <a:prstGeom prst="rect">
            <a:avLst/>
          </a:prstGeom>
          <a:solidFill>
            <a:schemeClr val="accent1"/>
          </a:solidFill>
          <a:ln w="9525">
            <a:solidFill>
              <a:srgbClr val="000000"/>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2" name="Rectangle 6">
            <a:extLst>
              <a:ext uri="{FF2B5EF4-FFF2-40B4-BE49-F238E27FC236}">
                <a16:creationId xmlns:a16="http://schemas.microsoft.com/office/drawing/2014/main" id="{41CE6B27-44D2-181D-4570-64AE7155BBD3}"/>
              </a:ext>
            </a:extLst>
          </p:cNvPr>
          <p:cNvSpPr>
            <a:spLocks noChangeArrowheads="1"/>
          </p:cNvSpPr>
          <p:nvPr/>
        </p:nvSpPr>
        <p:spPr bwMode="auto">
          <a:xfrm>
            <a:off x="7620000" y="2057400"/>
            <a:ext cx="700088" cy="1143000"/>
          </a:xfrm>
          <a:prstGeom prst="rect">
            <a:avLst/>
          </a:prstGeom>
          <a:solidFill>
            <a:schemeClr val="folHlink"/>
          </a:solidFill>
          <a:ln w="9525">
            <a:solidFill>
              <a:srgbClr val="000000"/>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7">
            <a:extLst>
              <a:ext uri="{FF2B5EF4-FFF2-40B4-BE49-F238E27FC236}">
                <a16:creationId xmlns:a16="http://schemas.microsoft.com/office/drawing/2014/main" id="{31A6339E-FA4C-57E2-52FB-5F00BC32C0AA}"/>
              </a:ext>
            </a:extLst>
          </p:cNvPr>
          <p:cNvSpPr>
            <a:spLocks noChangeArrowheads="1"/>
          </p:cNvSpPr>
          <p:nvPr/>
        </p:nvSpPr>
        <p:spPr bwMode="auto">
          <a:xfrm>
            <a:off x="7620000" y="3429000"/>
            <a:ext cx="700088" cy="1143000"/>
          </a:xfrm>
          <a:prstGeom prst="rect">
            <a:avLst/>
          </a:prstGeom>
          <a:solidFill>
            <a:schemeClr val="folHlink"/>
          </a:solidFill>
          <a:ln w="9525">
            <a:solidFill>
              <a:srgbClr val="000000"/>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4" name="Rectangle 8">
            <a:extLst>
              <a:ext uri="{FF2B5EF4-FFF2-40B4-BE49-F238E27FC236}">
                <a16:creationId xmlns:a16="http://schemas.microsoft.com/office/drawing/2014/main" id="{2793EAF1-59CE-30F0-155B-1D4B41205A44}"/>
              </a:ext>
            </a:extLst>
          </p:cNvPr>
          <p:cNvSpPr>
            <a:spLocks noChangeArrowheads="1"/>
          </p:cNvSpPr>
          <p:nvPr/>
        </p:nvSpPr>
        <p:spPr bwMode="auto">
          <a:xfrm>
            <a:off x="7620000" y="4953000"/>
            <a:ext cx="700088" cy="1143000"/>
          </a:xfrm>
          <a:prstGeom prst="rect">
            <a:avLst/>
          </a:prstGeom>
          <a:solidFill>
            <a:schemeClr val="folHlink"/>
          </a:solidFill>
          <a:ln w="9525">
            <a:solidFill>
              <a:srgbClr val="000000"/>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5" name="Text Box 9">
            <a:extLst>
              <a:ext uri="{FF2B5EF4-FFF2-40B4-BE49-F238E27FC236}">
                <a16:creationId xmlns:a16="http://schemas.microsoft.com/office/drawing/2014/main" id="{B59A464D-9E11-6B03-E03A-40940EA21DDD}"/>
              </a:ext>
            </a:extLst>
          </p:cNvPr>
          <p:cNvSpPr txBox="1">
            <a:spLocks noChangeArrowheads="1"/>
          </p:cNvSpPr>
          <p:nvPr/>
        </p:nvSpPr>
        <p:spPr bwMode="auto">
          <a:xfrm>
            <a:off x="7796213" y="4554538"/>
            <a:ext cx="371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800" b="1">
                <a:solidFill>
                  <a:schemeClr val="tx2"/>
                </a:solidFill>
                <a:latin typeface="Helvetica" panose="020B0604020202020204" pitchFamily="34" charset="0"/>
              </a:rPr>
              <a:t>...</a:t>
            </a:r>
          </a:p>
        </p:txBody>
      </p:sp>
      <p:sp>
        <p:nvSpPr>
          <p:cNvPr id="24586" name="Text Box 10">
            <a:extLst>
              <a:ext uri="{FF2B5EF4-FFF2-40B4-BE49-F238E27FC236}">
                <a16:creationId xmlns:a16="http://schemas.microsoft.com/office/drawing/2014/main" id="{DC7C6D68-FCB1-9BE0-9BF9-F4D592D4F90F}"/>
              </a:ext>
            </a:extLst>
          </p:cNvPr>
          <p:cNvSpPr txBox="1">
            <a:spLocks noChangeArrowheads="1"/>
          </p:cNvSpPr>
          <p:nvPr/>
        </p:nvSpPr>
        <p:spPr bwMode="auto">
          <a:xfrm>
            <a:off x="7426325" y="1219200"/>
            <a:ext cx="9556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30000"/>
              </a:spcBef>
            </a:pPr>
            <a:r>
              <a:rPr lang="en-US" altLang="en-US" sz="1800" b="1">
                <a:solidFill>
                  <a:schemeClr val="tx2"/>
                </a:solidFill>
                <a:latin typeface="Helvetica" panose="020B0604020202020204" pitchFamily="34" charset="0"/>
              </a:rPr>
              <a:t>Level 2</a:t>
            </a:r>
          </a:p>
          <a:p>
            <a:pPr algn="ctr">
              <a:lnSpc>
                <a:spcPct val="90000"/>
              </a:lnSpc>
              <a:spcBef>
                <a:spcPct val="30000"/>
              </a:spcBef>
            </a:pPr>
            <a:r>
              <a:rPr lang="en-US" altLang="en-US" sz="1800" b="1">
                <a:solidFill>
                  <a:schemeClr val="tx2"/>
                </a:solidFill>
                <a:latin typeface="Helvetica" panose="020B0604020202020204" pitchFamily="34" charset="0"/>
              </a:rPr>
              <a:t>Tables</a:t>
            </a:r>
          </a:p>
        </p:txBody>
      </p:sp>
      <p:sp>
        <p:nvSpPr>
          <p:cNvPr id="24587" name="Line 11">
            <a:extLst>
              <a:ext uri="{FF2B5EF4-FFF2-40B4-BE49-F238E27FC236}">
                <a16:creationId xmlns:a16="http://schemas.microsoft.com/office/drawing/2014/main" id="{7171220F-1167-0322-D456-F44903BB240F}"/>
              </a:ext>
            </a:extLst>
          </p:cNvPr>
          <p:cNvSpPr>
            <a:spLocks noChangeShapeType="1"/>
          </p:cNvSpPr>
          <p:nvPr/>
        </p:nvSpPr>
        <p:spPr bwMode="auto">
          <a:xfrm flipV="1">
            <a:off x="6477000" y="2057400"/>
            <a:ext cx="11430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24588" name="Line 12">
            <a:extLst>
              <a:ext uri="{FF2B5EF4-FFF2-40B4-BE49-F238E27FC236}">
                <a16:creationId xmlns:a16="http://schemas.microsoft.com/office/drawing/2014/main" id="{B7C6F95F-53E2-1FAC-7D90-DFBEE2E5CAF9}"/>
              </a:ext>
            </a:extLst>
          </p:cNvPr>
          <p:cNvSpPr>
            <a:spLocks noChangeShapeType="1"/>
          </p:cNvSpPr>
          <p:nvPr/>
        </p:nvSpPr>
        <p:spPr bwMode="auto">
          <a:xfrm flipV="1">
            <a:off x="6477000" y="3429000"/>
            <a:ext cx="11430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24589" name="Line 13">
            <a:extLst>
              <a:ext uri="{FF2B5EF4-FFF2-40B4-BE49-F238E27FC236}">
                <a16:creationId xmlns:a16="http://schemas.microsoft.com/office/drawing/2014/main" id="{58D699E6-70CB-0148-4E6C-8482FA36B137}"/>
              </a:ext>
            </a:extLst>
          </p:cNvPr>
          <p:cNvSpPr>
            <a:spLocks noChangeShapeType="1"/>
          </p:cNvSpPr>
          <p:nvPr/>
        </p:nvSpPr>
        <p:spPr bwMode="auto">
          <a:xfrm>
            <a:off x="6477000" y="4489450"/>
            <a:ext cx="1143000" cy="463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8F5AE6B-782B-AA6C-8C94-F9A534C1D04D}"/>
              </a:ext>
            </a:extLst>
          </p:cNvPr>
          <p:cNvSpPr>
            <a:spLocks noGrp="1" noChangeArrowheads="1"/>
          </p:cNvSpPr>
          <p:nvPr>
            <p:ph type="title"/>
          </p:nvPr>
        </p:nvSpPr>
        <p:spPr>
          <a:xfrm>
            <a:off x="1350963" y="457200"/>
            <a:ext cx="7107237" cy="457200"/>
          </a:xfrm>
        </p:spPr>
        <p:txBody>
          <a:bodyPr/>
          <a:lstStyle/>
          <a:p>
            <a:pPr eaLnBrk="1" hangingPunct="1"/>
            <a:r>
              <a:rPr lang="en-US" altLang="en-US" sz="2800"/>
              <a:t>Two-Level Scheme for 32-bit Address</a:t>
            </a:r>
          </a:p>
        </p:txBody>
      </p:sp>
      <p:sp>
        <p:nvSpPr>
          <p:cNvPr id="25603" name="Rectangle 6">
            <a:extLst>
              <a:ext uri="{FF2B5EF4-FFF2-40B4-BE49-F238E27FC236}">
                <a16:creationId xmlns:a16="http://schemas.microsoft.com/office/drawing/2014/main" id="{303755E5-CA93-135D-4BCD-BDF441CE1430}"/>
              </a:ext>
            </a:extLst>
          </p:cNvPr>
          <p:cNvSpPr>
            <a:spLocks noGrp="1" noChangeArrowheads="1"/>
          </p:cNvSpPr>
          <p:nvPr>
            <p:ph type="body" idx="1"/>
          </p:nvPr>
        </p:nvSpPr>
        <p:spPr>
          <a:xfrm>
            <a:off x="1447800" y="1143000"/>
            <a:ext cx="7315200" cy="1295400"/>
          </a:xfrm>
          <a:noFill/>
        </p:spPr>
        <p:txBody>
          <a:bodyPr/>
          <a:lstStyle/>
          <a:p>
            <a:pPr eaLnBrk="1" hangingPunct="1"/>
            <a:r>
              <a:rPr lang="en-US" altLang="en-US" sz="1800"/>
              <a:t>The entire page table may take up too much main memory</a:t>
            </a:r>
          </a:p>
          <a:p>
            <a:pPr eaLnBrk="1" hangingPunct="1"/>
            <a:r>
              <a:rPr lang="en-US" altLang="en-US" sz="1800"/>
              <a:t>Page tables are also stored in virtual memory</a:t>
            </a:r>
          </a:p>
          <a:p>
            <a:pPr eaLnBrk="1" hangingPunct="1"/>
            <a:r>
              <a:rPr lang="en-US" altLang="en-US" sz="1800"/>
              <a:t>When a process is running, part of its page table is in memory</a:t>
            </a:r>
          </a:p>
        </p:txBody>
      </p:sp>
      <p:pic>
        <p:nvPicPr>
          <p:cNvPr id="25604" name="Picture 8" descr="f04">
            <a:extLst>
              <a:ext uri="{FF2B5EF4-FFF2-40B4-BE49-F238E27FC236}">
                <a16:creationId xmlns:a16="http://schemas.microsoft.com/office/drawing/2014/main" id="{1A8C851B-7921-3DA1-4D03-A598C986E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67000"/>
            <a:ext cx="7107238"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3A1AAF7-93EF-80B8-FC31-E42AFF8D29BB}"/>
              </a:ext>
            </a:extLst>
          </p:cNvPr>
          <p:cNvSpPr>
            <a:spLocks noGrp="1" noChangeArrowheads="1"/>
          </p:cNvSpPr>
          <p:nvPr>
            <p:ph type="title"/>
          </p:nvPr>
        </p:nvSpPr>
        <p:spPr/>
        <p:txBody>
          <a:bodyPr/>
          <a:lstStyle/>
          <a:p>
            <a:r>
              <a:rPr lang="en-US" altLang="en-US" sz="3200"/>
              <a:t>Translation Lookaside Buffer</a:t>
            </a:r>
          </a:p>
        </p:txBody>
      </p:sp>
      <p:sp>
        <p:nvSpPr>
          <p:cNvPr id="26627" name="Rectangle 3">
            <a:extLst>
              <a:ext uri="{FF2B5EF4-FFF2-40B4-BE49-F238E27FC236}">
                <a16:creationId xmlns:a16="http://schemas.microsoft.com/office/drawing/2014/main" id="{889935E5-9D85-092D-AA92-EB4AF2552C33}"/>
              </a:ext>
            </a:extLst>
          </p:cNvPr>
          <p:cNvSpPr>
            <a:spLocks noGrp="1" noChangeArrowheads="1"/>
          </p:cNvSpPr>
          <p:nvPr>
            <p:ph type="body" idx="1"/>
          </p:nvPr>
        </p:nvSpPr>
        <p:spPr>
          <a:xfrm>
            <a:off x="914400" y="1143000"/>
            <a:ext cx="7696200" cy="5334000"/>
          </a:xfrm>
        </p:spPr>
        <p:txBody>
          <a:bodyPr/>
          <a:lstStyle/>
          <a:p>
            <a:pPr>
              <a:lnSpc>
                <a:spcPct val="80000"/>
              </a:lnSpc>
            </a:pPr>
            <a:r>
              <a:rPr lang="en-US" altLang="en-US" sz="1800">
                <a:latin typeface="SimSun" panose="02010600030101010101" pitchFamily="2" charset="-122"/>
              </a:rPr>
              <a:t>Each virtual memory reference can cause two physical memory accesses</a:t>
            </a:r>
          </a:p>
          <a:p>
            <a:pPr lvl="1">
              <a:lnSpc>
                <a:spcPct val="80000"/>
              </a:lnSpc>
            </a:pPr>
            <a:r>
              <a:rPr lang="en-US" altLang="en-US" sz="1600">
                <a:latin typeface="SimSun" panose="02010600030101010101" pitchFamily="2" charset="-122"/>
              </a:rPr>
              <a:t>one to fetch the page table entry</a:t>
            </a:r>
          </a:p>
          <a:p>
            <a:pPr lvl="1">
              <a:lnSpc>
                <a:spcPct val="80000"/>
              </a:lnSpc>
            </a:pPr>
            <a:r>
              <a:rPr lang="en-US" altLang="en-US" sz="1600">
                <a:latin typeface="SimSun" panose="02010600030101010101" pitchFamily="2" charset="-122"/>
              </a:rPr>
              <a:t>one to fetch the data</a:t>
            </a:r>
          </a:p>
          <a:p>
            <a:pPr lvl="1">
              <a:lnSpc>
                <a:spcPct val="80000"/>
              </a:lnSpc>
            </a:pPr>
            <a:endParaRPr lang="en-US" altLang="en-US" sz="1600">
              <a:latin typeface="SimSun" panose="02010600030101010101" pitchFamily="2" charset="-122"/>
            </a:endParaRPr>
          </a:p>
          <a:p>
            <a:pPr>
              <a:lnSpc>
                <a:spcPct val="80000"/>
              </a:lnSpc>
            </a:pPr>
            <a:r>
              <a:rPr lang="en-US" altLang="en-US" sz="1800">
                <a:latin typeface="SimSun" panose="02010600030101010101" pitchFamily="2" charset="-122"/>
              </a:rPr>
              <a:t>To overcome this problem a high-speed cache is set up for page table entries</a:t>
            </a:r>
          </a:p>
          <a:p>
            <a:pPr lvl="1">
              <a:lnSpc>
                <a:spcPct val="80000"/>
              </a:lnSpc>
            </a:pPr>
            <a:r>
              <a:rPr lang="en-US" altLang="en-US" sz="1600">
                <a:latin typeface="SimSun" panose="02010600030101010101" pitchFamily="2" charset="-122"/>
              </a:rPr>
              <a:t>called the </a:t>
            </a:r>
            <a:r>
              <a:rPr lang="en-US" altLang="en-US" sz="1600">
                <a:solidFill>
                  <a:srgbClr val="000099"/>
                </a:solidFill>
                <a:latin typeface="SimSun" panose="02010600030101010101" pitchFamily="2" charset="-122"/>
              </a:rPr>
              <a:t>TLB</a:t>
            </a:r>
            <a:r>
              <a:rPr lang="en-US" altLang="en-US" sz="1600">
                <a:latin typeface="SimSun" panose="02010600030101010101" pitchFamily="2" charset="-122"/>
              </a:rPr>
              <a:t> - </a:t>
            </a:r>
            <a:r>
              <a:rPr lang="en-US" altLang="en-US" sz="1600">
                <a:solidFill>
                  <a:schemeClr val="accent2"/>
                </a:solidFill>
                <a:latin typeface="SimSun" panose="02010600030101010101" pitchFamily="2" charset="-122"/>
              </a:rPr>
              <a:t>Translation Lookaside Buffer</a:t>
            </a:r>
          </a:p>
          <a:p>
            <a:pPr lvl="1">
              <a:lnSpc>
                <a:spcPct val="80000"/>
              </a:lnSpc>
            </a:pPr>
            <a:endParaRPr lang="en-US" altLang="en-US" sz="1600">
              <a:solidFill>
                <a:schemeClr val="accent2"/>
              </a:solidFill>
              <a:latin typeface="SimSun" panose="02010600030101010101" pitchFamily="2" charset="-122"/>
            </a:endParaRPr>
          </a:p>
          <a:p>
            <a:pPr>
              <a:lnSpc>
                <a:spcPct val="80000"/>
              </a:lnSpc>
            </a:pPr>
            <a:r>
              <a:rPr lang="en-US" altLang="en-US" sz="1800">
                <a:latin typeface="SimSun" panose="02010600030101010101" pitchFamily="2" charset="-122"/>
              </a:rPr>
              <a:t>TLB stores most recently used page table entries. Stores VP numbers and the mapping for it. Uses </a:t>
            </a:r>
            <a:r>
              <a:rPr lang="en-US" altLang="en-US" sz="1800">
                <a:solidFill>
                  <a:schemeClr val="accent2"/>
                </a:solidFill>
                <a:latin typeface="SimSun" panose="02010600030101010101" pitchFamily="2" charset="-122"/>
              </a:rPr>
              <a:t>associative mapping</a:t>
            </a:r>
            <a:r>
              <a:rPr lang="en-US" altLang="en-US" sz="1800">
                <a:latin typeface="SimSun" panose="02010600030101010101" pitchFamily="2" charset="-122"/>
              </a:rPr>
              <a:t> (</a:t>
            </a:r>
            <a:r>
              <a:rPr lang="en-US" altLang="en-US" sz="1600">
                <a:latin typeface="SimSun" panose="02010600030101010101" pitchFamily="2" charset="-122"/>
              </a:rPr>
              <a:t>i.e. many virtual page numbers map to the same TLB index</a:t>
            </a:r>
            <a:r>
              <a:rPr lang="en-US" altLang="en-US" sz="1800">
                <a:latin typeface="SimSun" panose="02010600030101010101" pitchFamily="2" charset="-122"/>
              </a:rPr>
              <a:t>). </a:t>
            </a:r>
          </a:p>
          <a:p>
            <a:pPr>
              <a:lnSpc>
                <a:spcPct val="80000"/>
              </a:lnSpc>
              <a:buFontTx/>
              <a:buNone/>
            </a:pPr>
            <a:endParaRPr lang="en-US" altLang="en-US" sz="1800">
              <a:latin typeface="SimSun" panose="02010600030101010101" pitchFamily="2" charset="-122"/>
            </a:endParaRPr>
          </a:p>
          <a:p>
            <a:pPr>
              <a:lnSpc>
                <a:spcPct val="80000"/>
              </a:lnSpc>
            </a:pPr>
            <a:r>
              <a:rPr lang="en-US" altLang="en-US" sz="1800">
                <a:latin typeface="SimSun" panose="02010600030101010101" pitchFamily="2" charset="-122"/>
              </a:rPr>
              <a:t>Given a virtual address, processor examines the TLB</a:t>
            </a:r>
          </a:p>
          <a:p>
            <a:pPr>
              <a:lnSpc>
                <a:spcPct val="80000"/>
              </a:lnSpc>
            </a:pPr>
            <a:endParaRPr lang="en-US" altLang="en-US" sz="1800">
              <a:latin typeface="SimSun" panose="02010600030101010101" pitchFamily="2" charset="-122"/>
            </a:endParaRPr>
          </a:p>
          <a:p>
            <a:pPr>
              <a:lnSpc>
                <a:spcPct val="80000"/>
              </a:lnSpc>
            </a:pPr>
            <a:r>
              <a:rPr lang="en-US" altLang="en-US" sz="1800">
                <a:latin typeface="SimSun" panose="02010600030101010101" pitchFamily="2" charset="-122"/>
              </a:rPr>
              <a:t>If page table entry is present (a </a:t>
            </a:r>
            <a:r>
              <a:rPr lang="en-US" altLang="en-US" sz="1800" b="1" i="1">
                <a:solidFill>
                  <a:schemeClr val="accent2"/>
                </a:solidFill>
                <a:latin typeface="SimSun" panose="02010600030101010101" pitchFamily="2" charset="-122"/>
              </a:rPr>
              <a:t>hit</a:t>
            </a:r>
            <a:r>
              <a:rPr lang="en-US" altLang="en-US" sz="1800">
                <a:latin typeface="SimSun" panose="02010600030101010101" pitchFamily="2" charset="-122"/>
              </a:rPr>
              <a:t>), the frame number is retrieved and the real address is formed</a:t>
            </a:r>
          </a:p>
          <a:p>
            <a:pPr>
              <a:lnSpc>
                <a:spcPct val="80000"/>
              </a:lnSpc>
            </a:pPr>
            <a:endParaRPr lang="en-US" altLang="en-US" sz="1800">
              <a:latin typeface="SimSun" panose="02010600030101010101" pitchFamily="2" charset="-122"/>
            </a:endParaRPr>
          </a:p>
          <a:p>
            <a:pPr>
              <a:lnSpc>
                <a:spcPct val="80000"/>
              </a:lnSpc>
            </a:pPr>
            <a:r>
              <a:rPr lang="en-US" altLang="en-US" sz="1800">
                <a:latin typeface="SimSun" panose="02010600030101010101" pitchFamily="2" charset="-122"/>
              </a:rPr>
              <a:t>If page table entry is not found in the TLB (a </a:t>
            </a:r>
            <a:r>
              <a:rPr lang="en-US" altLang="en-US" sz="1800" b="1" i="1">
                <a:solidFill>
                  <a:schemeClr val="accent2"/>
                </a:solidFill>
                <a:latin typeface="SimSun" panose="02010600030101010101" pitchFamily="2" charset="-122"/>
              </a:rPr>
              <a:t>miss</a:t>
            </a:r>
            <a:r>
              <a:rPr lang="en-US" altLang="en-US" sz="1800">
                <a:latin typeface="SimSun" panose="02010600030101010101" pitchFamily="2" charset="-122"/>
              </a:rPr>
              <a:t>), the page number is used to index the page table, and TLB is updated to include the new page entry</a:t>
            </a:r>
          </a:p>
          <a:p>
            <a:pPr>
              <a:lnSpc>
                <a:spcPct val="80000"/>
              </a:lnSpc>
            </a:pPr>
            <a:endParaRPr lang="en-US" altLang="en-US" sz="1400">
              <a:latin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a:extLst>
              <a:ext uri="{FF2B5EF4-FFF2-40B4-BE49-F238E27FC236}">
                <a16:creationId xmlns:a16="http://schemas.microsoft.com/office/drawing/2014/main" id="{2D3B8922-A158-61F3-9E22-A01166523D51}"/>
              </a:ext>
            </a:extLst>
          </p:cNvPr>
          <p:cNvSpPr>
            <a:spLocks noChangeShapeType="1"/>
          </p:cNvSpPr>
          <p:nvPr/>
        </p:nvSpPr>
        <p:spPr bwMode="auto">
          <a:xfrm>
            <a:off x="3643313" y="3100388"/>
            <a:ext cx="4254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219" name="Group 4">
            <a:extLst>
              <a:ext uri="{FF2B5EF4-FFF2-40B4-BE49-F238E27FC236}">
                <a16:creationId xmlns:a16="http://schemas.microsoft.com/office/drawing/2014/main" id="{F7F872F4-9DFB-FF86-28DB-C36445CD1CEC}"/>
              </a:ext>
            </a:extLst>
          </p:cNvPr>
          <p:cNvGrpSpPr>
            <a:grpSpLocks/>
          </p:cNvGrpSpPr>
          <p:nvPr/>
        </p:nvGrpSpPr>
        <p:grpSpPr bwMode="auto">
          <a:xfrm>
            <a:off x="2738438" y="2557463"/>
            <a:ext cx="982662" cy="993775"/>
            <a:chOff x="1332" y="1453"/>
            <a:chExt cx="619" cy="626"/>
          </a:xfrm>
        </p:grpSpPr>
        <p:sp>
          <p:nvSpPr>
            <p:cNvPr id="264197" name="Rectangle 5">
              <a:extLst>
                <a:ext uri="{FF2B5EF4-FFF2-40B4-BE49-F238E27FC236}">
                  <a16:creationId xmlns:a16="http://schemas.microsoft.com/office/drawing/2014/main" id="{3A24B94C-D7BF-6116-13E5-C3F829091953}"/>
                </a:ext>
              </a:extLst>
            </p:cNvPr>
            <p:cNvSpPr>
              <a:spLocks noChangeArrowheads="1"/>
            </p:cNvSpPr>
            <p:nvPr/>
          </p:nvSpPr>
          <p:spPr bwMode="auto">
            <a:xfrm>
              <a:off x="1332" y="1453"/>
              <a:ext cx="619" cy="62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73025" tIns="36512" rIns="73025" bIns="36512" anchor="ctr"/>
            <a:lstStyle/>
            <a:p>
              <a:pPr algn="ctr" defTabSz="585788">
                <a:defRPr/>
              </a:pPr>
              <a:r>
                <a:rPr lang="en-US" sz="1800" b="1">
                  <a:latin typeface="Helvetica" pitchFamily="34" charset="0"/>
                </a:rPr>
                <a:t>CPU</a:t>
              </a:r>
            </a:p>
          </p:txBody>
        </p:sp>
        <p:sp>
          <p:nvSpPr>
            <p:cNvPr id="264198" name="Rectangle 6">
              <a:extLst>
                <a:ext uri="{FF2B5EF4-FFF2-40B4-BE49-F238E27FC236}">
                  <a16:creationId xmlns:a16="http://schemas.microsoft.com/office/drawing/2014/main" id="{65B26F95-6366-9D62-45CB-F149F99080B4}"/>
                </a:ext>
              </a:extLst>
            </p:cNvPr>
            <p:cNvSpPr>
              <a:spLocks noChangeArrowheads="1"/>
            </p:cNvSpPr>
            <p:nvPr/>
          </p:nvSpPr>
          <p:spPr bwMode="auto">
            <a:xfrm>
              <a:off x="1441" y="1856"/>
              <a:ext cx="401" cy="159"/>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73025" tIns="36512" rIns="73025" bIns="36512" anchor="ctr"/>
            <a:lstStyle/>
            <a:p>
              <a:pPr algn="ctr" defTabSz="585788">
                <a:defRPr/>
              </a:pPr>
              <a:r>
                <a:rPr lang="en-US" sz="1800" b="1">
                  <a:latin typeface="Helvetica" pitchFamily="34" charset="0"/>
                </a:rPr>
                <a:t>regs</a:t>
              </a:r>
            </a:p>
          </p:txBody>
        </p:sp>
      </p:grpSp>
      <p:grpSp>
        <p:nvGrpSpPr>
          <p:cNvPr id="9220" name="Group 7">
            <a:extLst>
              <a:ext uri="{FF2B5EF4-FFF2-40B4-BE49-F238E27FC236}">
                <a16:creationId xmlns:a16="http://schemas.microsoft.com/office/drawing/2014/main" id="{2465C793-2CAC-DC8C-6B54-1086FEA21FE1}"/>
              </a:ext>
            </a:extLst>
          </p:cNvPr>
          <p:cNvGrpSpPr>
            <a:grpSpLocks/>
          </p:cNvGrpSpPr>
          <p:nvPr/>
        </p:nvGrpSpPr>
        <p:grpSpPr bwMode="auto">
          <a:xfrm>
            <a:off x="4516438" y="2557463"/>
            <a:ext cx="296862" cy="1308100"/>
            <a:chOff x="2452" y="1453"/>
            <a:chExt cx="187" cy="632"/>
          </a:xfrm>
        </p:grpSpPr>
        <p:sp>
          <p:nvSpPr>
            <p:cNvPr id="264200" name="Rectangle 8">
              <a:extLst>
                <a:ext uri="{FF2B5EF4-FFF2-40B4-BE49-F238E27FC236}">
                  <a16:creationId xmlns:a16="http://schemas.microsoft.com/office/drawing/2014/main" id="{4F8B8678-88E9-BBB3-E78E-8577A4D9263E}"/>
                </a:ext>
              </a:extLst>
            </p:cNvPr>
            <p:cNvSpPr>
              <a:spLocks noChangeArrowheads="1"/>
            </p:cNvSpPr>
            <p:nvPr/>
          </p:nvSpPr>
          <p:spPr bwMode="auto">
            <a:xfrm>
              <a:off x="2452" y="1453"/>
              <a:ext cx="171" cy="63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defRPr/>
              </a:pPr>
              <a:endParaRPr lang="en-US"/>
            </a:p>
          </p:txBody>
        </p:sp>
        <p:sp>
          <p:nvSpPr>
            <p:cNvPr id="9243" name="Rectangle 9">
              <a:extLst>
                <a:ext uri="{FF2B5EF4-FFF2-40B4-BE49-F238E27FC236}">
                  <a16:creationId xmlns:a16="http://schemas.microsoft.com/office/drawing/2014/main" id="{C50CF927-67AB-DC58-BFCF-6F7FFB69E576}"/>
                </a:ext>
              </a:extLst>
            </p:cNvPr>
            <p:cNvSpPr>
              <a:spLocks noChangeArrowheads="1"/>
            </p:cNvSpPr>
            <p:nvPr/>
          </p:nvSpPr>
          <p:spPr bwMode="auto">
            <a:xfrm>
              <a:off x="2466" y="1500"/>
              <a:ext cx="173"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742950" indent="-285750" defTabSz="585788">
                <a:defRPr sz="2400">
                  <a:solidFill>
                    <a:schemeClr val="tx1"/>
                  </a:solidFill>
                  <a:latin typeface="Times New Roman" panose="02020603050405020304" pitchFamily="18" charset="0"/>
                </a:defRPr>
              </a:lvl2pPr>
              <a:lvl3pPr marL="1143000" indent="-228600" defTabSz="585788">
                <a:defRPr sz="2400">
                  <a:solidFill>
                    <a:schemeClr val="tx1"/>
                  </a:solidFill>
                  <a:latin typeface="Times New Roman" panose="02020603050405020304" pitchFamily="18" charset="0"/>
                </a:defRPr>
              </a:lvl3pPr>
              <a:lvl4pPr marL="1600200" indent="-228600" defTabSz="585788">
                <a:defRPr sz="2400">
                  <a:solidFill>
                    <a:schemeClr val="tx1"/>
                  </a:solidFill>
                  <a:latin typeface="Times New Roman" panose="02020603050405020304" pitchFamily="18" charset="0"/>
                </a:defRPr>
              </a:lvl4pPr>
              <a:lvl5pPr marL="2057400" indent="-228600" defTabSz="585788">
                <a:defRPr sz="2400">
                  <a:solidFill>
                    <a:schemeClr val="tx1"/>
                  </a:solidFill>
                  <a:latin typeface="Times New Roman" panose="02020603050405020304" pitchFamily="18" charset="0"/>
                </a:defRPr>
              </a:lvl5pPr>
              <a:lvl6pPr marL="2514600" indent="-228600" defTabSz="585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85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85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857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latin typeface="Helvetica" panose="020B0604020202020204" pitchFamily="34" charset="0"/>
                </a:rPr>
                <a:t>C</a:t>
              </a:r>
            </a:p>
            <a:p>
              <a:pPr algn="ctr"/>
              <a:r>
                <a:rPr lang="en-US" altLang="en-US" sz="1400" b="1">
                  <a:latin typeface="Helvetica" panose="020B0604020202020204" pitchFamily="34" charset="0"/>
                </a:rPr>
                <a:t>a</a:t>
              </a:r>
            </a:p>
            <a:p>
              <a:pPr algn="ctr"/>
              <a:r>
                <a:rPr lang="en-US" altLang="en-US" sz="1400" b="1">
                  <a:latin typeface="Helvetica" panose="020B0604020202020204" pitchFamily="34" charset="0"/>
                </a:rPr>
                <a:t>c</a:t>
              </a:r>
            </a:p>
            <a:p>
              <a:pPr algn="ctr"/>
              <a:r>
                <a:rPr lang="en-US" altLang="en-US" sz="1400" b="1">
                  <a:latin typeface="Helvetica" panose="020B0604020202020204" pitchFamily="34" charset="0"/>
                </a:rPr>
                <a:t>h</a:t>
              </a:r>
            </a:p>
            <a:p>
              <a:pPr algn="ctr"/>
              <a:r>
                <a:rPr lang="en-US" altLang="en-US" sz="1400" b="1">
                  <a:latin typeface="Helvetica" panose="020B0604020202020204" pitchFamily="34" charset="0"/>
                </a:rPr>
                <a:t>e</a:t>
              </a:r>
            </a:p>
          </p:txBody>
        </p:sp>
      </p:grpSp>
      <p:sp>
        <p:nvSpPr>
          <p:cNvPr id="264202" name="Rectangle 10">
            <a:extLst>
              <a:ext uri="{FF2B5EF4-FFF2-40B4-BE49-F238E27FC236}">
                <a16:creationId xmlns:a16="http://schemas.microsoft.com/office/drawing/2014/main" id="{CA3E1AAE-D5B4-F92A-4FF4-96EE8CC777FC}"/>
              </a:ext>
            </a:extLst>
          </p:cNvPr>
          <p:cNvSpPr>
            <a:spLocks noChangeArrowheads="1"/>
          </p:cNvSpPr>
          <p:nvPr/>
        </p:nvSpPr>
        <p:spPr bwMode="auto">
          <a:xfrm>
            <a:off x="5592763" y="2557463"/>
            <a:ext cx="963612" cy="102393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73025" tIns="36512" rIns="73025" bIns="36512" anchor="ctr"/>
          <a:lstStyle/>
          <a:p>
            <a:pPr algn="ctr" defTabSz="585788">
              <a:defRPr/>
            </a:pPr>
            <a:r>
              <a:rPr lang="en-US" sz="1800" b="1">
                <a:latin typeface="Helvetica" pitchFamily="34" charset="0"/>
              </a:rPr>
              <a:t>Memory</a:t>
            </a:r>
            <a:endParaRPr lang="en-US" sz="1800">
              <a:latin typeface="Helvetica" pitchFamily="34" charset="0"/>
            </a:endParaRPr>
          </a:p>
        </p:txBody>
      </p:sp>
      <p:sp>
        <p:nvSpPr>
          <p:cNvPr id="264203" name="Oval 11">
            <a:extLst>
              <a:ext uri="{FF2B5EF4-FFF2-40B4-BE49-F238E27FC236}">
                <a16:creationId xmlns:a16="http://schemas.microsoft.com/office/drawing/2014/main" id="{1439C1B5-8745-520F-8B81-36C018875746}"/>
              </a:ext>
            </a:extLst>
          </p:cNvPr>
          <p:cNvSpPr>
            <a:spLocks noChangeArrowheads="1"/>
          </p:cNvSpPr>
          <p:nvPr/>
        </p:nvSpPr>
        <p:spPr bwMode="auto">
          <a:xfrm>
            <a:off x="7239000" y="2801938"/>
            <a:ext cx="1328738" cy="5969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73025" tIns="36512" rIns="73025" bIns="36512" anchor="ctr"/>
          <a:lstStyle/>
          <a:p>
            <a:pPr algn="ctr" defTabSz="585788">
              <a:defRPr/>
            </a:pPr>
            <a:r>
              <a:rPr lang="en-US" sz="1800" b="1">
                <a:latin typeface="Helvetica" pitchFamily="34" charset="0"/>
              </a:rPr>
              <a:t>disk</a:t>
            </a:r>
          </a:p>
        </p:txBody>
      </p:sp>
      <p:sp>
        <p:nvSpPr>
          <p:cNvPr id="9223" name="Rectangle 12">
            <a:extLst>
              <a:ext uri="{FF2B5EF4-FFF2-40B4-BE49-F238E27FC236}">
                <a16:creationId xmlns:a16="http://schemas.microsoft.com/office/drawing/2014/main" id="{6FE4EC5E-C271-150E-D899-61C540F6AB15}"/>
              </a:ext>
            </a:extLst>
          </p:cNvPr>
          <p:cNvSpPr>
            <a:spLocks noChangeArrowheads="1"/>
          </p:cNvSpPr>
          <p:nvPr/>
        </p:nvSpPr>
        <p:spPr bwMode="auto">
          <a:xfrm>
            <a:off x="1447800" y="4367213"/>
            <a:ext cx="1069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size:</a:t>
            </a:r>
          </a:p>
          <a:p>
            <a:r>
              <a:rPr lang="en-US" altLang="en-US" sz="1800">
                <a:latin typeface="Helvetica" panose="020B0604020202020204" pitchFamily="34" charset="0"/>
              </a:rPr>
              <a:t>speed:</a:t>
            </a:r>
          </a:p>
          <a:p>
            <a:r>
              <a:rPr lang="en-US" altLang="en-US" sz="1800">
                <a:latin typeface="Helvetica" panose="020B0604020202020204" pitchFamily="34" charset="0"/>
              </a:rPr>
              <a:t>$/Mbyte:</a:t>
            </a:r>
          </a:p>
          <a:p>
            <a:r>
              <a:rPr lang="en-US" altLang="en-US" sz="1800">
                <a:latin typeface="Helvetica" panose="020B0604020202020204" pitchFamily="34" charset="0"/>
              </a:rPr>
              <a:t>line size:</a:t>
            </a:r>
          </a:p>
        </p:txBody>
      </p:sp>
      <p:sp>
        <p:nvSpPr>
          <p:cNvPr id="9224" name="Rectangle 13">
            <a:extLst>
              <a:ext uri="{FF2B5EF4-FFF2-40B4-BE49-F238E27FC236}">
                <a16:creationId xmlns:a16="http://schemas.microsoft.com/office/drawing/2014/main" id="{34DDE092-B165-8171-66FA-345C525C54D5}"/>
              </a:ext>
            </a:extLst>
          </p:cNvPr>
          <p:cNvSpPr>
            <a:spLocks noChangeArrowheads="1"/>
          </p:cNvSpPr>
          <p:nvPr/>
        </p:nvSpPr>
        <p:spPr bwMode="auto">
          <a:xfrm>
            <a:off x="2835275" y="4367213"/>
            <a:ext cx="650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32 B</a:t>
            </a:r>
          </a:p>
          <a:p>
            <a:r>
              <a:rPr lang="en-US" altLang="en-US" sz="1800">
                <a:latin typeface="Helvetica" panose="020B0604020202020204" pitchFamily="34" charset="0"/>
              </a:rPr>
              <a:t>1 ns</a:t>
            </a:r>
          </a:p>
          <a:p>
            <a:endParaRPr lang="en-US" altLang="en-US" sz="1800">
              <a:latin typeface="Helvetica" panose="020B0604020202020204" pitchFamily="34" charset="0"/>
            </a:endParaRPr>
          </a:p>
          <a:p>
            <a:r>
              <a:rPr lang="en-US" altLang="en-US" sz="1800">
                <a:latin typeface="Helvetica" panose="020B0604020202020204" pitchFamily="34" charset="0"/>
              </a:rPr>
              <a:t>8 B</a:t>
            </a:r>
          </a:p>
        </p:txBody>
      </p:sp>
      <p:sp>
        <p:nvSpPr>
          <p:cNvPr id="9225" name="Rectangle 14">
            <a:extLst>
              <a:ext uri="{FF2B5EF4-FFF2-40B4-BE49-F238E27FC236}">
                <a16:creationId xmlns:a16="http://schemas.microsoft.com/office/drawing/2014/main" id="{B7D20979-E455-DAA4-FA83-5FE6F86303E1}"/>
              </a:ext>
            </a:extLst>
          </p:cNvPr>
          <p:cNvSpPr>
            <a:spLocks noChangeArrowheads="1"/>
          </p:cNvSpPr>
          <p:nvPr/>
        </p:nvSpPr>
        <p:spPr bwMode="auto">
          <a:xfrm>
            <a:off x="2605088" y="4002088"/>
            <a:ext cx="1158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Register </a:t>
            </a:r>
          </a:p>
        </p:txBody>
      </p:sp>
      <p:sp>
        <p:nvSpPr>
          <p:cNvPr id="9226" name="Rectangle 15">
            <a:extLst>
              <a:ext uri="{FF2B5EF4-FFF2-40B4-BE49-F238E27FC236}">
                <a16:creationId xmlns:a16="http://schemas.microsoft.com/office/drawing/2014/main" id="{CE7129E8-093C-5B99-F649-EBBF122EC6AB}"/>
              </a:ext>
            </a:extLst>
          </p:cNvPr>
          <p:cNvSpPr>
            <a:spLocks noChangeArrowheads="1"/>
          </p:cNvSpPr>
          <p:nvPr/>
        </p:nvSpPr>
        <p:spPr bwMode="auto">
          <a:xfrm>
            <a:off x="4205288" y="4002088"/>
            <a:ext cx="866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Cache</a:t>
            </a:r>
          </a:p>
        </p:txBody>
      </p:sp>
      <p:sp>
        <p:nvSpPr>
          <p:cNvPr id="9227" name="Rectangle 16">
            <a:extLst>
              <a:ext uri="{FF2B5EF4-FFF2-40B4-BE49-F238E27FC236}">
                <a16:creationId xmlns:a16="http://schemas.microsoft.com/office/drawing/2014/main" id="{B59AD160-6BDB-7387-E753-4CEEEABF5AEC}"/>
              </a:ext>
            </a:extLst>
          </p:cNvPr>
          <p:cNvSpPr>
            <a:spLocks noChangeArrowheads="1"/>
          </p:cNvSpPr>
          <p:nvPr/>
        </p:nvSpPr>
        <p:spPr bwMode="auto">
          <a:xfrm>
            <a:off x="5592763" y="4002088"/>
            <a:ext cx="1057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Memory</a:t>
            </a:r>
          </a:p>
        </p:txBody>
      </p:sp>
      <p:sp>
        <p:nvSpPr>
          <p:cNvPr id="9228" name="Rectangle 17">
            <a:extLst>
              <a:ext uri="{FF2B5EF4-FFF2-40B4-BE49-F238E27FC236}">
                <a16:creationId xmlns:a16="http://schemas.microsoft.com/office/drawing/2014/main" id="{639B8865-9438-5445-7EA6-6222EAA5990B}"/>
              </a:ext>
            </a:extLst>
          </p:cNvPr>
          <p:cNvSpPr>
            <a:spLocks noChangeArrowheads="1"/>
          </p:cNvSpPr>
          <p:nvPr/>
        </p:nvSpPr>
        <p:spPr bwMode="auto">
          <a:xfrm>
            <a:off x="7269163" y="4002088"/>
            <a:ext cx="160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latin typeface="Helvetica" panose="020B0604020202020204" pitchFamily="34" charset="0"/>
              </a:rPr>
              <a:t>Disk Memory</a:t>
            </a:r>
          </a:p>
        </p:txBody>
      </p:sp>
      <p:sp>
        <p:nvSpPr>
          <p:cNvPr id="9229" name="Rectangle 18">
            <a:extLst>
              <a:ext uri="{FF2B5EF4-FFF2-40B4-BE49-F238E27FC236}">
                <a16:creationId xmlns:a16="http://schemas.microsoft.com/office/drawing/2014/main" id="{E9FCA1BA-642B-53A1-5AA4-AE81F796AE59}"/>
              </a:ext>
            </a:extLst>
          </p:cNvPr>
          <p:cNvSpPr>
            <a:spLocks noChangeArrowheads="1"/>
          </p:cNvSpPr>
          <p:nvPr/>
        </p:nvSpPr>
        <p:spPr bwMode="auto">
          <a:xfrm>
            <a:off x="4283075" y="4367213"/>
            <a:ext cx="1349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32 KB-4MB</a:t>
            </a:r>
          </a:p>
          <a:p>
            <a:r>
              <a:rPr lang="en-US" altLang="en-US" sz="1800">
                <a:latin typeface="Helvetica" panose="020B0604020202020204" pitchFamily="34" charset="0"/>
              </a:rPr>
              <a:t>2 ns</a:t>
            </a:r>
          </a:p>
          <a:p>
            <a:r>
              <a:rPr lang="en-US" altLang="en-US" sz="1800">
                <a:latin typeface="Helvetica" panose="020B0604020202020204" pitchFamily="34" charset="0"/>
              </a:rPr>
              <a:t>$125/MB</a:t>
            </a:r>
          </a:p>
          <a:p>
            <a:r>
              <a:rPr lang="en-US" altLang="en-US" sz="1800">
                <a:latin typeface="Helvetica" panose="020B0604020202020204" pitchFamily="34" charset="0"/>
              </a:rPr>
              <a:t>32 B</a:t>
            </a:r>
          </a:p>
        </p:txBody>
      </p:sp>
      <p:sp>
        <p:nvSpPr>
          <p:cNvPr id="9230" name="Rectangle 19">
            <a:extLst>
              <a:ext uri="{FF2B5EF4-FFF2-40B4-BE49-F238E27FC236}">
                <a16:creationId xmlns:a16="http://schemas.microsoft.com/office/drawing/2014/main" id="{FADE9DE1-A6BC-8B81-E430-3CC169C48A1A}"/>
              </a:ext>
            </a:extLst>
          </p:cNvPr>
          <p:cNvSpPr>
            <a:spLocks noChangeArrowheads="1"/>
          </p:cNvSpPr>
          <p:nvPr/>
        </p:nvSpPr>
        <p:spPr bwMode="auto">
          <a:xfrm>
            <a:off x="5654675" y="4367213"/>
            <a:ext cx="1158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1024 MB</a:t>
            </a:r>
          </a:p>
          <a:p>
            <a:r>
              <a:rPr lang="en-US" altLang="en-US" sz="1800">
                <a:latin typeface="Helvetica" panose="020B0604020202020204" pitchFamily="34" charset="0"/>
              </a:rPr>
              <a:t>30 ns</a:t>
            </a:r>
          </a:p>
          <a:p>
            <a:r>
              <a:rPr lang="en-US" altLang="en-US" sz="1800">
                <a:latin typeface="Helvetica" panose="020B0604020202020204" pitchFamily="34" charset="0"/>
              </a:rPr>
              <a:t>$0.20/MB</a:t>
            </a:r>
          </a:p>
          <a:p>
            <a:r>
              <a:rPr lang="en-US" altLang="en-US" sz="1800">
                <a:latin typeface="Helvetica" panose="020B0604020202020204" pitchFamily="34" charset="0"/>
              </a:rPr>
              <a:t>4  KB</a:t>
            </a:r>
          </a:p>
        </p:txBody>
      </p:sp>
      <p:sp>
        <p:nvSpPr>
          <p:cNvPr id="9231" name="Rectangle 20">
            <a:extLst>
              <a:ext uri="{FF2B5EF4-FFF2-40B4-BE49-F238E27FC236}">
                <a16:creationId xmlns:a16="http://schemas.microsoft.com/office/drawing/2014/main" id="{C9F0C4D0-BBB4-AD79-5FDA-A305BC2D4A52}"/>
              </a:ext>
            </a:extLst>
          </p:cNvPr>
          <p:cNvSpPr>
            <a:spLocks noChangeArrowheads="1"/>
          </p:cNvSpPr>
          <p:nvPr/>
        </p:nvSpPr>
        <p:spPr bwMode="auto">
          <a:xfrm>
            <a:off x="7407275" y="4367213"/>
            <a:ext cx="12858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100 GB</a:t>
            </a:r>
          </a:p>
          <a:p>
            <a:r>
              <a:rPr lang="en-US" altLang="en-US" sz="1800">
                <a:latin typeface="Helvetica" panose="020B0604020202020204" pitchFamily="34" charset="0"/>
              </a:rPr>
              <a:t>8 ms</a:t>
            </a:r>
          </a:p>
          <a:p>
            <a:r>
              <a:rPr lang="en-US" altLang="en-US" sz="1800">
                <a:latin typeface="Helvetica" panose="020B0604020202020204" pitchFamily="34" charset="0"/>
              </a:rPr>
              <a:t>$0.001/MB</a:t>
            </a:r>
          </a:p>
        </p:txBody>
      </p:sp>
      <p:sp>
        <p:nvSpPr>
          <p:cNvPr id="9232" name="Line 21">
            <a:extLst>
              <a:ext uri="{FF2B5EF4-FFF2-40B4-BE49-F238E27FC236}">
                <a16:creationId xmlns:a16="http://schemas.microsoft.com/office/drawing/2014/main" id="{B587FA76-0AF9-485A-A5DD-EE17717D9562}"/>
              </a:ext>
            </a:extLst>
          </p:cNvPr>
          <p:cNvSpPr>
            <a:spLocks noChangeShapeType="1"/>
          </p:cNvSpPr>
          <p:nvPr/>
        </p:nvSpPr>
        <p:spPr bwMode="auto">
          <a:xfrm>
            <a:off x="3124200" y="6400800"/>
            <a:ext cx="5588000" cy="0"/>
          </a:xfrm>
          <a:prstGeom prst="line">
            <a:avLst/>
          </a:prstGeom>
          <a:noFill/>
          <a:ln w="508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3" name="Rectangle 22">
            <a:extLst>
              <a:ext uri="{FF2B5EF4-FFF2-40B4-BE49-F238E27FC236}">
                <a16:creationId xmlns:a16="http://schemas.microsoft.com/office/drawing/2014/main" id="{2481B74A-EAF5-0F95-0B59-A923471CC9B2}"/>
              </a:ext>
            </a:extLst>
          </p:cNvPr>
          <p:cNvSpPr>
            <a:spLocks noChangeArrowheads="1"/>
          </p:cNvSpPr>
          <p:nvPr/>
        </p:nvSpPr>
        <p:spPr bwMode="auto">
          <a:xfrm>
            <a:off x="3581400" y="5943600"/>
            <a:ext cx="33924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6600"/>
                </a:solidFill>
                <a:latin typeface="Helvetica" panose="020B0604020202020204" pitchFamily="34" charset="0"/>
              </a:rPr>
              <a:t>Larger …  slower … cheaper …</a:t>
            </a:r>
          </a:p>
        </p:txBody>
      </p:sp>
      <p:sp>
        <p:nvSpPr>
          <p:cNvPr id="9234" name="Rectangle 23">
            <a:extLst>
              <a:ext uri="{FF2B5EF4-FFF2-40B4-BE49-F238E27FC236}">
                <a16:creationId xmlns:a16="http://schemas.microsoft.com/office/drawing/2014/main" id="{1E3F8D13-E4D3-55F9-9D9A-E5FA73755BC5}"/>
              </a:ext>
            </a:extLst>
          </p:cNvPr>
          <p:cNvSpPr>
            <a:spLocks noChangeArrowheads="1"/>
          </p:cNvSpPr>
          <p:nvPr/>
        </p:nvSpPr>
        <p:spPr bwMode="auto">
          <a:xfrm>
            <a:off x="3886200" y="2843213"/>
            <a:ext cx="4476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8 B</a:t>
            </a:r>
          </a:p>
        </p:txBody>
      </p:sp>
      <p:sp>
        <p:nvSpPr>
          <p:cNvPr id="9235" name="Rectangle 24">
            <a:extLst>
              <a:ext uri="{FF2B5EF4-FFF2-40B4-BE49-F238E27FC236}">
                <a16:creationId xmlns:a16="http://schemas.microsoft.com/office/drawing/2014/main" id="{DF86EB99-B4D7-08C0-3284-07A603073777}"/>
              </a:ext>
            </a:extLst>
          </p:cNvPr>
          <p:cNvSpPr>
            <a:spLocks noChangeArrowheads="1"/>
          </p:cNvSpPr>
          <p:nvPr/>
        </p:nvSpPr>
        <p:spPr bwMode="auto">
          <a:xfrm>
            <a:off x="5029200" y="2843213"/>
            <a:ext cx="546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32 B</a:t>
            </a:r>
          </a:p>
        </p:txBody>
      </p:sp>
      <p:sp>
        <p:nvSpPr>
          <p:cNvPr id="9236" name="Rectangle 25">
            <a:extLst>
              <a:ext uri="{FF2B5EF4-FFF2-40B4-BE49-F238E27FC236}">
                <a16:creationId xmlns:a16="http://schemas.microsoft.com/office/drawing/2014/main" id="{889F41EF-1561-F039-C33C-13E31346EB7E}"/>
              </a:ext>
            </a:extLst>
          </p:cNvPr>
          <p:cNvSpPr>
            <a:spLocks noChangeArrowheads="1"/>
          </p:cNvSpPr>
          <p:nvPr/>
        </p:nvSpPr>
        <p:spPr bwMode="auto">
          <a:xfrm>
            <a:off x="6705600" y="2843213"/>
            <a:ext cx="5667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Helvetica" panose="020B0604020202020204" pitchFamily="34" charset="0"/>
              </a:rPr>
              <a:t>4 KB</a:t>
            </a:r>
          </a:p>
        </p:txBody>
      </p:sp>
      <p:sp>
        <p:nvSpPr>
          <p:cNvPr id="9237" name="Line 26">
            <a:extLst>
              <a:ext uri="{FF2B5EF4-FFF2-40B4-BE49-F238E27FC236}">
                <a16:creationId xmlns:a16="http://schemas.microsoft.com/office/drawing/2014/main" id="{62DD4895-E5CA-5EE7-1971-0F6317F1ADA3}"/>
              </a:ext>
            </a:extLst>
          </p:cNvPr>
          <p:cNvSpPr>
            <a:spLocks noChangeShapeType="1"/>
          </p:cNvSpPr>
          <p:nvPr/>
        </p:nvSpPr>
        <p:spPr bwMode="auto">
          <a:xfrm>
            <a:off x="4668838" y="2155825"/>
            <a:ext cx="12827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7">
            <a:extLst>
              <a:ext uri="{FF2B5EF4-FFF2-40B4-BE49-F238E27FC236}">
                <a16:creationId xmlns:a16="http://schemas.microsoft.com/office/drawing/2014/main" id="{961F7C74-CC7B-56FE-812A-D517C2B406B2}"/>
              </a:ext>
            </a:extLst>
          </p:cNvPr>
          <p:cNvSpPr>
            <a:spLocks noChangeShapeType="1"/>
          </p:cNvSpPr>
          <p:nvPr/>
        </p:nvSpPr>
        <p:spPr bwMode="auto">
          <a:xfrm>
            <a:off x="6192838" y="2155825"/>
            <a:ext cx="17399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39" name="Rectangle 28">
            <a:extLst>
              <a:ext uri="{FF2B5EF4-FFF2-40B4-BE49-F238E27FC236}">
                <a16:creationId xmlns:a16="http://schemas.microsoft.com/office/drawing/2014/main" id="{30CFBF63-4BCA-59FD-2F16-1D6E307BDC6C}"/>
              </a:ext>
            </a:extLst>
          </p:cNvPr>
          <p:cNvSpPr>
            <a:spLocks noChangeArrowheads="1"/>
          </p:cNvSpPr>
          <p:nvPr/>
        </p:nvSpPr>
        <p:spPr bwMode="auto">
          <a:xfrm>
            <a:off x="4876800" y="1752600"/>
            <a:ext cx="790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cache</a:t>
            </a:r>
          </a:p>
        </p:txBody>
      </p:sp>
      <p:sp>
        <p:nvSpPr>
          <p:cNvPr id="9240" name="Rectangle 29">
            <a:extLst>
              <a:ext uri="{FF2B5EF4-FFF2-40B4-BE49-F238E27FC236}">
                <a16:creationId xmlns:a16="http://schemas.microsoft.com/office/drawing/2014/main" id="{74FF960B-699D-5290-3F99-A156E94568A4}"/>
              </a:ext>
            </a:extLst>
          </p:cNvPr>
          <p:cNvSpPr>
            <a:spLocks noChangeArrowheads="1"/>
          </p:cNvSpPr>
          <p:nvPr/>
        </p:nvSpPr>
        <p:spPr bwMode="auto">
          <a:xfrm>
            <a:off x="6400800" y="1752600"/>
            <a:ext cx="1676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virtual memory</a:t>
            </a:r>
          </a:p>
        </p:txBody>
      </p:sp>
      <p:sp>
        <p:nvSpPr>
          <p:cNvPr id="9241" name="Rectangle 30">
            <a:extLst>
              <a:ext uri="{FF2B5EF4-FFF2-40B4-BE49-F238E27FC236}">
                <a16:creationId xmlns:a16="http://schemas.microsoft.com/office/drawing/2014/main" id="{A1C1E0AC-6467-B4EC-13A7-0F8300DE4BE9}"/>
              </a:ext>
            </a:extLst>
          </p:cNvPr>
          <p:cNvSpPr>
            <a:spLocks noChangeArrowheads="1"/>
          </p:cNvSpPr>
          <p:nvPr/>
        </p:nvSpPr>
        <p:spPr bwMode="auto">
          <a:xfrm>
            <a:off x="1447800" y="228600"/>
            <a:ext cx="746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solidFill>
                  <a:schemeClr val="tx2"/>
                </a:solidFill>
                <a:latin typeface="Copperplate Gothic Bold" panose="020E0705020206020404" pitchFamily="34" charset="0"/>
              </a:rPr>
              <a:t>Memory Hierarchy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0" name="Picture 7" descr="f07">
            <a:extLst>
              <a:ext uri="{FF2B5EF4-FFF2-40B4-BE49-F238E27FC236}">
                <a16:creationId xmlns:a16="http://schemas.microsoft.com/office/drawing/2014/main" id="{A9CF5D19-6478-4E67-4CEB-BAD8C39C8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50813"/>
            <a:ext cx="8562975"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6">
            <a:extLst>
              <a:ext uri="{FF2B5EF4-FFF2-40B4-BE49-F238E27FC236}">
                <a16:creationId xmlns:a16="http://schemas.microsoft.com/office/drawing/2014/main" id="{A01270CA-F8EE-E630-6319-D9DF42D38D0F}"/>
              </a:ext>
            </a:extLst>
          </p:cNvPr>
          <p:cNvSpPr>
            <a:spLocks noChangeArrowheads="1"/>
          </p:cNvSpPr>
          <p:nvPr/>
        </p:nvSpPr>
        <p:spPr bwMode="auto">
          <a:xfrm>
            <a:off x="1524000" y="6172200"/>
            <a:ext cx="1447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7" descr="f08">
            <a:extLst>
              <a:ext uri="{FF2B5EF4-FFF2-40B4-BE49-F238E27FC236}">
                <a16:creationId xmlns:a16="http://schemas.microsoft.com/office/drawing/2014/main" id="{7864D1B2-258C-9CB9-9512-C7B05DAFC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4914900" cy="65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6">
            <a:extLst>
              <a:ext uri="{FF2B5EF4-FFF2-40B4-BE49-F238E27FC236}">
                <a16:creationId xmlns:a16="http://schemas.microsoft.com/office/drawing/2014/main" id="{BD1A8766-522C-33B3-FE2C-758802B51D55}"/>
              </a:ext>
            </a:extLst>
          </p:cNvPr>
          <p:cNvSpPr>
            <a:spLocks noChangeArrowheads="1"/>
          </p:cNvSpPr>
          <p:nvPr/>
        </p:nvSpPr>
        <p:spPr bwMode="auto">
          <a:xfrm>
            <a:off x="5715000" y="6324600"/>
            <a:ext cx="1371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CAC00CA-7964-ED61-8E24-740C19626E7C}"/>
              </a:ext>
            </a:extLst>
          </p:cNvPr>
          <p:cNvSpPr>
            <a:spLocks noGrp="1" noChangeArrowheads="1"/>
          </p:cNvSpPr>
          <p:nvPr>
            <p:ph type="title"/>
          </p:nvPr>
        </p:nvSpPr>
        <p:spPr/>
        <p:txBody>
          <a:bodyPr/>
          <a:lstStyle/>
          <a:p>
            <a:r>
              <a:rPr lang="en-US" altLang="en-US" sz="3200"/>
              <a:t>Page Size</a:t>
            </a:r>
          </a:p>
        </p:txBody>
      </p:sp>
      <p:sp>
        <p:nvSpPr>
          <p:cNvPr id="29699" name="Rectangle 3">
            <a:extLst>
              <a:ext uri="{FF2B5EF4-FFF2-40B4-BE49-F238E27FC236}">
                <a16:creationId xmlns:a16="http://schemas.microsoft.com/office/drawing/2014/main" id="{0C57B57A-0EBC-19F4-3561-69EE48B2C642}"/>
              </a:ext>
            </a:extLst>
          </p:cNvPr>
          <p:cNvSpPr>
            <a:spLocks noGrp="1" noChangeArrowheads="1"/>
          </p:cNvSpPr>
          <p:nvPr>
            <p:ph type="body" idx="1"/>
          </p:nvPr>
        </p:nvSpPr>
        <p:spPr>
          <a:xfrm>
            <a:off x="914400" y="1066800"/>
            <a:ext cx="7772400" cy="3663950"/>
          </a:xfrm>
          <a:noFill/>
        </p:spPr>
        <p:txBody>
          <a:bodyPr>
            <a:spAutoFit/>
          </a:bodyPr>
          <a:lstStyle/>
          <a:p>
            <a:pPr>
              <a:lnSpc>
                <a:spcPct val="90000"/>
              </a:lnSpc>
            </a:pPr>
            <a:r>
              <a:rPr lang="en-US" altLang="en-US" sz="2400"/>
              <a:t>Smaller page size </a:t>
            </a:r>
            <a:r>
              <a:rPr lang="en-US" altLang="en-US" sz="2400">
                <a:sym typeface="Wingdings" panose="05000000000000000000" pitchFamily="2" charset="2"/>
              </a:rPr>
              <a:t></a:t>
            </a:r>
            <a:r>
              <a:rPr lang="en-US" altLang="en-US" sz="2400"/>
              <a:t> less amount of </a:t>
            </a:r>
            <a:r>
              <a:rPr lang="en-US" altLang="en-US" sz="2400">
                <a:solidFill>
                  <a:schemeClr val="accent2"/>
                </a:solidFill>
              </a:rPr>
              <a:t>internal fragmentation </a:t>
            </a:r>
            <a:r>
              <a:rPr lang="en-US" altLang="en-US" sz="2000"/>
              <a:t>(due to the last page of a process)</a:t>
            </a:r>
            <a:endParaRPr lang="en-US" altLang="en-US" sz="2400"/>
          </a:p>
          <a:p>
            <a:pPr>
              <a:lnSpc>
                <a:spcPct val="90000"/>
              </a:lnSpc>
            </a:pPr>
            <a:endParaRPr lang="en-US" altLang="en-US" sz="2400"/>
          </a:p>
          <a:p>
            <a:pPr>
              <a:lnSpc>
                <a:spcPct val="90000"/>
              </a:lnSpc>
            </a:pPr>
            <a:r>
              <a:rPr lang="en-US" altLang="en-US" sz="2400"/>
              <a:t>Smaller page size </a:t>
            </a:r>
            <a:r>
              <a:rPr lang="en-US" altLang="en-US" sz="2400">
                <a:sym typeface="Wingdings" panose="05000000000000000000" pitchFamily="2" charset="2"/>
              </a:rPr>
              <a:t> </a:t>
            </a:r>
            <a:r>
              <a:rPr lang="en-US" altLang="en-US" sz="2400"/>
              <a:t>more pages required per process</a:t>
            </a:r>
          </a:p>
          <a:p>
            <a:pPr>
              <a:lnSpc>
                <a:spcPct val="90000"/>
              </a:lnSpc>
            </a:pPr>
            <a:r>
              <a:rPr lang="en-US" altLang="en-US" sz="2400"/>
              <a:t>More pages per process means larger page tables</a:t>
            </a:r>
          </a:p>
          <a:p>
            <a:pPr>
              <a:lnSpc>
                <a:spcPct val="90000"/>
              </a:lnSpc>
            </a:pPr>
            <a:r>
              <a:rPr lang="en-US" altLang="en-US" sz="2400"/>
              <a:t>Larger page tables </a:t>
            </a:r>
            <a:r>
              <a:rPr lang="en-US" altLang="en-US" sz="2400">
                <a:sym typeface="Wingdings" panose="05000000000000000000" pitchFamily="2" charset="2"/>
              </a:rPr>
              <a:t></a:t>
            </a:r>
            <a:r>
              <a:rPr lang="en-US" altLang="en-US" sz="2400"/>
              <a:t> large portion of page tables in virtual memory </a:t>
            </a:r>
            <a:r>
              <a:rPr lang="en-US" altLang="en-US" sz="2000"/>
              <a:t>(i.e. double page faults possible)</a:t>
            </a:r>
          </a:p>
          <a:p>
            <a:pPr>
              <a:lnSpc>
                <a:spcPct val="90000"/>
              </a:lnSpc>
            </a:pPr>
            <a:endParaRPr lang="en-US" altLang="en-US" sz="1800"/>
          </a:p>
          <a:p>
            <a:pPr>
              <a:lnSpc>
                <a:spcPct val="90000"/>
              </a:lnSpc>
            </a:pPr>
            <a:r>
              <a:rPr lang="en-US" altLang="en-US" sz="2400"/>
              <a:t>Secondary memory is designed to efficiently  transfer large blocks of data which favors a </a:t>
            </a:r>
            <a:r>
              <a:rPr lang="en-US" altLang="en-US" sz="2400" b="1" i="1">
                <a:solidFill>
                  <a:schemeClr val="accent2"/>
                </a:solidFill>
              </a:rPr>
              <a:t>larger page size</a:t>
            </a:r>
            <a:r>
              <a:rPr lang="en-US" altLang="en-US" sz="2400" i="1"/>
              <a:t>.</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C99C2D-1A93-E28A-3EBA-EF03CFE8DCB1}"/>
              </a:ext>
            </a:extLst>
          </p:cNvPr>
          <p:cNvSpPr>
            <a:spLocks noGrp="1" noChangeArrowheads="1"/>
          </p:cNvSpPr>
          <p:nvPr>
            <p:ph type="title"/>
          </p:nvPr>
        </p:nvSpPr>
        <p:spPr/>
        <p:txBody>
          <a:bodyPr/>
          <a:lstStyle/>
          <a:p>
            <a:r>
              <a:rPr lang="en-US" altLang="en-US" sz="3200"/>
              <a:t>Page Size</a:t>
            </a:r>
          </a:p>
        </p:txBody>
      </p:sp>
      <p:sp>
        <p:nvSpPr>
          <p:cNvPr id="30723" name="Rectangle 3">
            <a:extLst>
              <a:ext uri="{FF2B5EF4-FFF2-40B4-BE49-F238E27FC236}">
                <a16:creationId xmlns:a16="http://schemas.microsoft.com/office/drawing/2014/main" id="{D185465A-6568-267A-AA88-B08D6D7E0BC0}"/>
              </a:ext>
            </a:extLst>
          </p:cNvPr>
          <p:cNvSpPr>
            <a:spLocks noGrp="1" noChangeArrowheads="1"/>
          </p:cNvSpPr>
          <p:nvPr>
            <p:ph type="body" idx="1"/>
          </p:nvPr>
        </p:nvSpPr>
        <p:spPr>
          <a:xfrm>
            <a:off x="914400" y="1066800"/>
            <a:ext cx="7620000" cy="4495800"/>
          </a:xfrm>
        </p:spPr>
        <p:txBody>
          <a:bodyPr/>
          <a:lstStyle/>
          <a:p>
            <a:pPr>
              <a:lnSpc>
                <a:spcPct val="90000"/>
              </a:lnSpc>
            </a:pPr>
            <a:r>
              <a:rPr lang="en-US" altLang="en-US" sz="2400"/>
              <a:t>Small page size </a:t>
            </a:r>
            <a:r>
              <a:rPr lang="en-US" altLang="en-US" sz="2400">
                <a:sym typeface="Wingdings" panose="05000000000000000000" pitchFamily="2" charset="2"/>
              </a:rPr>
              <a:t></a:t>
            </a:r>
            <a:r>
              <a:rPr lang="en-US" altLang="en-US" sz="2400"/>
              <a:t> large number of pages will be found </a:t>
            </a:r>
          </a:p>
          <a:p>
            <a:pPr>
              <a:lnSpc>
                <a:spcPct val="90000"/>
              </a:lnSpc>
              <a:buFontTx/>
              <a:buNone/>
            </a:pPr>
            <a:r>
              <a:rPr lang="en-US" altLang="en-US" sz="2400"/>
              <a:t>				in main memory</a:t>
            </a:r>
          </a:p>
          <a:p>
            <a:pPr>
              <a:lnSpc>
                <a:spcPct val="90000"/>
              </a:lnSpc>
              <a:buFontTx/>
              <a:buNone/>
            </a:pPr>
            <a:endParaRPr lang="en-US" altLang="en-US" sz="2400"/>
          </a:p>
          <a:p>
            <a:pPr>
              <a:lnSpc>
                <a:spcPct val="90000"/>
              </a:lnSpc>
            </a:pPr>
            <a:r>
              <a:rPr lang="en-US" altLang="en-US" sz="2400"/>
              <a:t>As time goes on during execution, the pages in memory will all contain portions of the process near recent references </a:t>
            </a:r>
            <a:r>
              <a:rPr lang="en-US" altLang="en-US" sz="2400">
                <a:sym typeface="Wingdings" panose="05000000000000000000" pitchFamily="2" charset="2"/>
              </a:rPr>
              <a:t> </a:t>
            </a:r>
            <a:r>
              <a:rPr lang="en-US" altLang="en-US" sz="2400"/>
              <a:t>Page faults low.</a:t>
            </a:r>
          </a:p>
          <a:p>
            <a:pPr>
              <a:lnSpc>
                <a:spcPct val="90000"/>
              </a:lnSpc>
            </a:pPr>
            <a:endParaRPr lang="en-US" altLang="en-US" sz="2400"/>
          </a:p>
          <a:p>
            <a:pPr>
              <a:lnSpc>
                <a:spcPct val="90000"/>
              </a:lnSpc>
            </a:pPr>
            <a:r>
              <a:rPr lang="en-US" altLang="en-US" sz="2400"/>
              <a:t>Increased page size causes pages to contain references which may not be resident  in  memory (because fewer number of page frames is allowed per process)</a:t>
            </a:r>
          </a:p>
          <a:p>
            <a:pPr>
              <a:lnSpc>
                <a:spcPct val="90000"/>
              </a:lnSpc>
              <a:buFontTx/>
              <a:buNone/>
            </a:pPr>
            <a:r>
              <a:rPr lang="en-US" altLang="en-US" sz="2400"/>
              <a:t>		 </a:t>
            </a:r>
            <a:r>
              <a:rPr lang="en-US" altLang="en-US" sz="2400">
                <a:sym typeface="Wingdings" panose="05000000000000000000" pitchFamily="2" charset="2"/>
              </a:rPr>
              <a:t></a:t>
            </a:r>
            <a:r>
              <a:rPr lang="en-US" altLang="en-US" sz="2400"/>
              <a:t> Page faults may rise.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6" descr="f11">
            <a:extLst>
              <a:ext uri="{FF2B5EF4-FFF2-40B4-BE49-F238E27FC236}">
                <a16:creationId xmlns:a16="http://schemas.microsoft.com/office/drawing/2014/main" id="{C349CC4F-21A1-28B4-EC5E-B557A1CED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738188"/>
            <a:ext cx="859155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5">
            <a:extLst>
              <a:ext uri="{FF2B5EF4-FFF2-40B4-BE49-F238E27FC236}">
                <a16:creationId xmlns:a16="http://schemas.microsoft.com/office/drawing/2014/main" id="{5FCF246F-4912-58BF-ED50-99395755F96C}"/>
              </a:ext>
            </a:extLst>
          </p:cNvPr>
          <p:cNvSpPr>
            <a:spLocks noChangeArrowheads="1"/>
          </p:cNvSpPr>
          <p:nvPr/>
        </p:nvSpPr>
        <p:spPr bwMode="auto">
          <a:xfrm>
            <a:off x="2057400" y="5715000"/>
            <a:ext cx="1395413" cy="511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8BB7337-B422-9B32-C46B-9C8D45C0E6A9}"/>
              </a:ext>
            </a:extLst>
          </p:cNvPr>
          <p:cNvSpPr>
            <a:spLocks noGrp="1" noChangeArrowheads="1"/>
          </p:cNvSpPr>
          <p:nvPr>
            <p:ph type="title"/>
          </p:nvPr>
        </p:nvSpPr>
        <p:spPr>
          <a:xfrm>
            <a:off x="838200" y="228600"/>
            <a:ext cx="7848600" cy="533400"/>
          </a:xfrm>
        </p:spPr>
        <p:txBody>
          <a:bodyPr/>
          <a:lstStyle/>
          <a:p>
            <a:r>
              <a:rPr lang="en-US" altLang="en-US" sz="3200"/>
              <a:t>Example Page Sizes</a:t>
            </a:r>
          </a:p>
        </p:txBody>
      </p:sp>
      <p:pic>
        <p:nvPicPr>
          <p:cNvPr id="32771" name="Picture 5" descr="Table-8">
            <a:extLst>
              <a:ext uri="{FF2B5EF4-FFF2-40B4-BE49-F238E27FC236}">
                <a16:creationId xmlns:a16="http://schemas.microsoft.com/office/drawing/2014/main" id="{1E4DC2EB-E7C7-8F2B-39E9-7A4C81F5C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84288"/>
            <a:ext cx="4730750"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6">
            <a:extLst>
              <a:ext uri="{FF2B5EF4-FFF2-40B4-BE49-F238E27FC236}">
                <a16:creationId xmlns:a16="http://schemas.microsoft.com/office/drawing/2014/main" id="{73900682-25A7-8B18-EC76-0080601B3C29}"/>
              </a:ext>
            </a:extLst>
          </p:cNvPr>
          <p:cNvSpPr>
            <a:spLocks noChangeArrowheads="1"/>
          </p:cNvSpPr>
          <p:nvPr/>
        </p:nvSpPr>
        <p:spPr bwMode="auto">
          <a:xfrm>
            <a:off x="2895600" y="1295400"/>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6CA5996-A190-C06D-BA82-F77B4A3E4A54}"/>
              </a:ext>
            </a:extLst>
          </p:cNvPr>
          <p:cNvSpPr>
            <a:spLocks noGrp="1" noChangeArrowheads="1"/>
          </p:cNvSpPr>
          <p:nvPr>
            <p:ph type="title"/>
          </p:nvPr>
        </p:nvSpPr>
        <p:spPr>
          <a:xfrm>
            <a:off x="914400" y="228600"/>
            <a:ext cx="8077200" cy="533400"/>
          </a:xfrm>
        </p:spPr>
        <p:txBody>
          <a:bodyPr/>
          <a:lstStyle/>
          <a:p>
            <a:pPr algn="l"/>
            <a:r>
              <a:rPr lang="en-US" altLang="en-US" sz="2800"/>
              <a:t>Fetch Policy</a:t>
            </a:r>
          </a:p>
        </p:txBody>
      </p:sp>
      <p:sp>
        <p:nvSpPr>
          <p:cNvPr id="33795" name="Rectangle 3">
            <a:extLst>
              <a:ext uri="{FF2B5EF4-FFF2-40B4-BE49-F238E27FC236}">
                <a16:creationId xmlns:a16="http://schemas.microsoft.com/office/drawing/2014/main" id="{531FFD94-0FC1-2C8E-EA21-B4FE10C531E4}"/>
              </a:ext>
            </a:extLst>
          </p:cNvPr>
          <p:cNvSpPr>
            <a:spLocks noGrp="1" noChangeArrowheads="1"/>
          </p:cNvSpPr>
          <p:nvPr>
            <p:ph type="body" idx="1"/>
          </p:nvPr>
        </p:nvSpPr>
        <p:spPr>
          <a:xfrm>
            <a:off x="914400" y="1143000"/>
            <a:ext cx="7924800" cy="1981200"/>
          </a:xfrm>
        </p:spPr>
        <p:txBody>
          <a:bodyPr/>
          <a:lstStyle/>
          <a:p>
            <a:pPr>
              <a:lnSpc>
                <a:spcPct val="90000"/>
              </a:lnSpc>
            </a:pPr>
            <a:r>
              <a:rPr lang="en-US" altLang="en-US" sz="2000"/>
              <a:t>Determines when a page should be brought into memory</a:t>
            </a:r>
          </a:p>
          <a:p>
            <a:pPr>
              <a:lnSpc>
                <a:spcPct val="90000"/>
              </a:lnSpc>
            </a:pPr>
            <a:r>
              <a:rPr lang="en-US" altLang="en-US" sz="2000"/>
              <a:t>Demand paging only brings pages into main memory when a reference is made to a location on the page</a:t>
            </a:r>
          </a:p>
          <a:p>
            <a:pPr lvl="1">
              <a:lnSpc>
                <a:spcPct val="90000"/>
              </a:lnSpc>
            </a:pPr>
            <a:r>
              <a:rPr lang="en-US" altLang="en-US" sz="1800"/>
              <a:t>Many page faults when process first started</a:t>
            </a:r>
          </a:p>
          <a:p>
            <a:pPr>
              <a:lnSpc>
                <a:spcPct val="90000"/>
              </a:lnSpc>
            </a:pPr>
            <a:r>
              <a:rPr lang="en-US" altLang="en-US" sz="2000" i="1">
                <a:solidFill>
                  <a:schemeClr val="accent2"/>
                </a:solidFill>
              </a:rPr>
              <a:t>Prepaging</a:t>
            </a:r>
            <a:r>
              <a:rPr lang="en-US" altLang="en-US" sz="2000"/>
              <a:t> brings in more pages than needed</a:t>
            </a:r>
          </a:p>
          <a:p>
            <a:pPr lvl="1">
              <a:lnSpc>
                <a:spcPct val="90000"/>
              </a:lnSpc>
            </a:pPr>
            <a:r>
              <a:rPr lang="en-US" altLang="en-US" sz="1800"/>
              <a:t>More efficient to bring in pages that reside contiguously on the disk</a:t>
            </a:r>
          </a:p>
        </p:txBody>
      </p:sp>
      <p:sp>
        <p:nvSpPr>
          <p:cNvPr id="33796" name="Rectangle 4">
            <a:extLst>
              <a:ext uri="{FF2B5EF4-FFF2-40B4-BE49-F238E27FC236}">
                <a16:creationId xmlns:a16="http://schemas.microsoft.com/office/drawing/2014/main" id="{B6126225-84E5-6F41-37F2-BD405CE29EDC}"/>
              </a:ext>
            </a:extLst>
          </p:cNvPr>
          <p:cNvSpPr>
            <a:spLocks noChangeArrowheads="1"/>
          </p:cNvSpPr>
          <p:nvPr/>
        </p:nvSpPr>
        <p:spPr bwMode="auto">
          <a:xfrm>
            <a:off x="914400" y="3581400"/>
            <a:ext cx="8001000" cy="5334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CCCC00"/>
                </a:solidFill>
                <a:latin typeface="Copperplate Gothic Bold" panose="020E0705020206020404" pitchFamily="34" charset="0"/>
              </a:rPr>
              <a:t>Replacement Policy</a:t>
            </a:r>
          </a:p>
        </p:txBody>
      </p:sp>
      <p:sp>
        <p:nvSpPr>
          <p:cNvPr id="33797" name="Rectangle 5">
            <a:extLst>
              <a:ext uri="{FF2B5EF4-FFF2-40B4-BE49-F238E27FC236}">
                <a16:creationId xmlns:a16="http://schemas.microsoft.com/office/drawing/2014/main" id="{B944C7C0-3BF6-AF4E-3BC5-27569ED7CBE6}"/>
              </a:ext>
            </a:extLst>
          </p:cNvPr>
          <p:cNvSpPr>
            <a:spLocks noChangeArrowheads="1"/>
          </p:cNvSpPr>
          <p:nvPr/>
        </p:nvSpPr>
        <p:spPr bwMode="auto">
          <a:xfrm>
            <a:off x="914400" y="4267200"/>
            <a:ext cx="800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sz="2400">
                <a:solidFill>
                  <a:schemeClr val="tx1"/>
                </a:solidFill>
                <a:latin typeface="Times New Roman" panose="02020603050405020304" pitchFamily="18" charset="0"/>
              </a:defRPr>
            </a:lvl1pPr>
            <a:lvl2pPr marL="5715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FB5B5B"/>
              </a:buClr>
              <a:buFontTx/>
              <a:buChar char="•"/>
            </a:pPr>
            <a:r>
              <a:rPr lang="en-US" altLang="en-US" sz="2000">
                <a:solidFill>
                  <a:schemeClr val="accent2"/>
                </a:solidFill>
              </a:rPr>
              <a:t>Which page should be replaced?</a:t>
            </a:r>
          </a:p>
          <a:p>
            <a:pPr lvl="1">
              <a:lnSpc>
                <a:spcPct val="90000"/>
              </a:lnSpc>
              <a:spcBef>
                <a:spcPct val="20000"/>
              </a:spcBef>
              <a:buClr>
                <a:srgbClr val="FB5B5B"/>
              </a:buClr>
              <a:buFontTx/>
              <a:buChar char="–"/>
            </a:pPr>
            <a:r>
              <a:rPr lang="en-US" altLang="en-US" sz="2000"/>
              <a:t>Page that is least likely to be referenced in the near future</a:t>
            </a:r>
          </a:p>
          <a:p>
            <a:pPr lvl="1">
              <a:lnSpc>
                <a:spcPct val="90000"/>
              </a:lnSpc>
              <a:spcBef>
                <a:spcPct val="20000"/>
              </a:spcBef>
              <a:buClr>
                <a:srgbClr val="FB5B5B"/>
              </a:buClr>
              <a:buFontTx/>
              <a:buChar char="–"/>
            </a:pPr>
            <a:r>
              <a:rPr lang="en-US" altLang="en-US" sz="2000"/>
              <a:t>Most policies predict the future behavior on the basis of past behavior</a:t>
            </a:r>
          </a:p>
          <a:p>
            <a:pPr>
              <a:lnSpc>
                <a:spcPct val="90000"/>
              </a:lnSpc>
              <a:spcBef>
                <a:spcPct val="20000"/>
              </a:spcBef>
              <a:buClr>
                <a:srgbClr val="FB5B5B"/>
              </a:buClr>
              <a:buFontTx/>
              <a:buChar char="•"/>
            </a:pPr>
            <a:r>
              <a:rPr lang="en-US" altLang="en-US" sz="2000">
                <a:solidFill>
                  <a:schemeClr val="accent2"/>
                </a:solidFill>
              </a:rPr>
              <a:t>Frame Locking </a:t>
            </a:r>
          </a:p>
          <a:p>
            <a:pPr lvl="1">
              <a:lnSpc>
                <a:spcPct val="90000"/>
              </a:lnSpc>
              <a:spcBef>
                <a:spcPct val="20000"/>
              </a:spcBef>
              <a:buClr>
                <a:srgbClr val="FB5B5B"/>
              </a:buClr>
              <a:buFontTx/>
              <a:buChar char="–"/>
            </a:pPr>
            <a:r>
              <a:rPr lang="en-US" altLang="en-US" sz="1800"/>
              <a:t>If frame is locked, it may not be replaced</a:t>
            </a:r>
          </a:p>
          <a:p>
            <a:pPr lvl="1">
              <a:lnSpc>
                <a:spcPct val="90000"/>
              </a:lnSpc>
              <a:spcBef>
                <a:spcPct val="20000"/>
              </a:spcBef>
              <a:buClr>
                <a:srgbClr val="FB5B5B"/>
              </a:buClr>
              <a:buFontTx/>
              <a:buChar char="–"/>
            </a:pPr>
            <a:r>
              <a:rPr lang="en-US" altLang="en-US" sz="1800"/>
              <a:t>Kernel, Control structures, I/O buffers</a:t>
            </a:r>
          </a:p>
          <a:p>
            <a:pPr lvl="1">
              <a:lnSpc>
                <a:spcPct val="90000"/>
              </a:lnSpc>
              <a:spcBef>
                <a:spcPct val="20000"/>
              </a:spcBef>
              <a:buClr>
                <a:srgbClr val="FB5B5B"/>
              </a:buClr>
              <a:buFontTx/>
              <a:buChar char="–"/>
            </a:pPr>
            <a:r>
              <a:rPr lang="en-US" altLang="en-US" sz="1800"/>
              <a:t>Associate a lock bit with each frame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C8F5BC2C-98FA-6BA1-F9BC-F128516D6584}"/>
              </a:ext>
            </a:extLst>
          </p:cNvPr>
          <p:cNvSpPr>
            <a:spLocks noGrp="1" noChangeArrowheads="1"/>
          </p:cNvSpPr>
          <p:nvPr>
            <p:ph type="body" idx="1"/>
          </p:nvPr>
        </p:nvSpPr>
        <p:spPr>
          <a:xfrm>
            <a:off x="990600" y="1143000"/>
            <a:ext cx="7924800" cy="5562600"/>
          </a:xfrm>
        </p:spPr>
        <p:txBody>
          <a:bodyPr/>
          <a:lstStyle/>
          <a:p>
            <a:pPr>
              <a:lnSpc>
                <a:spcPct val="80000"/>
              </a:lnSpc>
            </a:pPr>
            <a:r>
              <a:rPr lang="en-US" altLang="en-US" sz="1800" dirty="0">
                <a:solidFill>
                  <a:schemeClr val="accent2"/>
                </a:solidFill>
              </a:rPr>
              <a:t>Optimal policy</a:t>
            </a:r>
          </a:p>
          <a:p>
            <a:pPr lvl="1">
              <a:lnSpc>
                <a:spcPct val="80000"/>
              </a:lnSpc>
            </a:pPr>
            <a:r>
              <a:rPr lang="en-US" altLang="en-US" sz="1600" dirty="0"/>
              <a:t>Selects the page for which </a:t>
            </a:r>
            <a:r>
              <a:rPr lang="en-US" altLang="en-US" sz="1600" i="1" dirty="0">
                <a:solidFill>
                  <a:srgbClr val="808000"/>
                </a:solidFill>
              </a:rPr>
              <a:t>the time to the next reference is the longest</a:t>
            </a:r>
          </a:p>
          <a:p>
            <a:pPr lvl="1">
              <a:lnSpc>
                <a:spcPct val="80000"/>
              </a:lnSpc>
            </a:pPr>
            <a:r>
              <a:rPr lang="en-US" altLang="en-US" sz="1600" dirty="0"/>
              <a:t>Impossible to have perfect knowledge of future events</a:t>
            </a:r>
          </a:p>
          <a:p>
            <a:pPr lvl="1">
              <a:lnSpc>
                <a:spcPct val="80000"/>
              </a:lnSpc>
              <a:buFontTx/>
              <a:buNone/>
            </a:pPr>
            <a:endParaRPr lang="en-US" altLang="en-US" sz="1600" dirty="0"/>
          </a:p>
          <a:p>
            <a:pPr>
              <a:lnSpc>
                <a:spcPct val="80000"/>
              </a:lnSpc>
            </a:pPr>
            <a:r>
              <a:rPr lang="en-US" altLang="en-US" sz="1800" dirty="0">
                <a:solidFill>
                  <a:schemeClr val="accent2"/>
                </a:solidFill>
              </a:rPr>
              <a:t>Least Recently Used (LRU)</a:t>
            </a:r>
          </a:p>
          <a:p>
            <a:pPr lvl="1">
              <a:lnSpc>
                <a:spcPct val="80000"/>
              </a:lnSpc>
            </a:pPr>
            <a:r>
              <a:rPr lang="en-US" altLang="en-US" sz="1600" dirty="0"/>
              <a:t>Replaces the page that has </a:t>
            </a:r>
            <a:r>
              <a:rPr lang="en-US" altLang="en-US" sz="1600" i="1" dirty="0">
                <a:solidFill>
                  <a:srgbClr val="808000"/>
                </a:solidFill>
              </a:rPr>
              <a:t>not been referenced for the longest time</a:t>
            </a:r>
          </a:p>
          <a:p>
            <a:pPr lvl="1">
              <a:lnSpc>
                <a:spcPct val="80000"/>
              </a:lnSpc>
            </a:pPr>
            <a:r>
              <a:rPr lang="en-US" altLang="en-US" sz="1600" dirty="0"/>
              <a:t>By the principle of locality, this should be the page least likely to be referenced in the near future</a:t>
            </a:r>
          </a:p>
          <a:p>
            <a:pPr lvl="1">
              <a:lnSpc>
                <a:spcPct val="80000"/>
              </a:lnSpc>
            </a:pPr>
            <a:r>
              <a:rPr lang="en-US" altLang="en-US" sz="1600" dirty="0"/>
              <a:t>Each page could be tagged with the time of last reference (extra overhead!)</a:t>
            </a:r>
          </a:p>
          <a:p>
            <a:pPr lvl="1">
              <a:lnSpc>
                <a:spcPct val="80000"/>
              </a:lnSpc>
              <a:buFontTx/>
              <a:buNone/>
            </a:pPr>
            <a:endParaRPr lang="en-US" altLang="en-US" sz="1600" dirty="0"/>
          </a:p>
          <a:p>
            <a:pPr>
              <a:lnSpc>
                <a:spcPct val="80000"/>
              </a:lnSpc>
            </a:pPr>
            <a:r>
              <a:rPr lang="en-US" altLang="en-US" sz="1800" dirty="0">
                <a:solidFill>
                  <a:schemeClr val="accent2"/>
                </a:solidFill>
              </a:rPr>
              <a:t>First-In, First-Out (FIFO)</a:t>
            </a:r>
            <a:endParaRPr lang="en-US" altLang="en-US" sz="1800" dirty="0"/>
          </a:p>
          <a:p>
            <a:pPr lvl="1">
              <a:lnSpc>
                <a:spcPct val="80000"/>
              </a:lnSpc>
            </a:pPr>
            <a:r>
              <a:rPr lang="en-US" altLang="en-US" sz="1600" dirty="0"/>
              <a:t>Simplest to implement</a:t>
            </a:r>
          </a:p>
          <a:p>
            <a:pPr lvl="1">
              <a:lnSpc>
                <a:spcPct val="80000"/>
              </a:lnSpc>
            </a:pPr>
            <a:r>
              <a:rPr lang="en-US" altLang="en-US" sz="1600" dirty="0"/>
              <a:t>Page that has been </a:t>
            </a:r>
            <a:r>
              <a:rPr lang="en-US" altLang="en-US" sz="1600" i="1" dirty="0">
                <a:solidFill>
                  <a:srgbClr val="808000"/>
                </a:solidFill>
              </a:rPr>
              <a:t>in memory the longest</a:t>
            </a:r>
            <a:r>
              <a:rPr lang="en-US" altLang="en-US" sz="1600" dirty="0"/>
              <a:t> is replaced </a:t>
            </a:r>
            <a:r>
              <a:rPr lang="en-US" altLang="en-US" sz="1400" dirty="0"/>
              <a:t>(may be needed again soon!)</a:t>
            </a:r>
          </a:p>
          <a:p>
            <a:pPr lvl="1">
              <a:lnSpc>
                <a:spcPct val="80000"/>
              </a:lnSpc>
              <a:buFontTx/>
              <a:buNone/>
            </a:pPr>
            <a:endParaRPr lang="en-US" altLang="en-US" sz="1400" dirty="0"/>
          </a:p>
        </p:txBody>
      </p:sp>
      <p:sp>
        <p:nvSpPr>
          <p:cNvPr id="34819" name="Rectangle 5">
            <a:extLst>
              <a:ext uri="{FF2B5EF4-FFF2-40B4-BE49-F238E27FC236}">
                <a16:creationId xmlns:a16="http://schemas.microsoft.com/office/drawing/2014/main" id="{5D671779-D3D8-B24B-210E-FB4D1ABBD8A5}"/>
              </a:ext>
            </a:extLst>
          </p:cNvPr>
          <p:cNvSpPr>
            <a:spLocks noGrp="1" noChangeArrowheads="1"/>
          </p:cNvSpPr>
          <p:nvPr>
            <p:ph type="title"/>
          </p:nvPr>
        </p:nvSpPr>
        <p:spPr>
          <a:noFill/>
        </p:spPr>
        <p:txBody>
          <a:bodyPr/>
          <a:lstStyle/>
          <a:p>
            <a:r>
              <a:rPr lang="en-US" altLang="en-US" sz="2800"/>
              <a:t>Basic Replacement Algorithms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A0E38C18-2D60-FF80-233A-755B24C3F32F}"/>
              </a:ext>
            </a:extLst>
          </p:cNvPr>
          <p:cNvSpPr>
            <a:spLocks noGrp="1" noChangeArrowheads="1"/>
          </p:cNvSpPr>
          <p:nvPr>
            <p:ph type="body" idx="1"/>
          </p:nvPr>
        </p:nvSpPr>
        <p:spPr>
          <a:xfrm>
            <a:off x="838200" y="3276600"/>
            <a:ext cx="8077200" cy="1371600"/>
          </a:xfrm>
        </p:spPr>
        <p:txBody>
          <a:bodyPr/>
          <a:lstStyle/>
          <a:p>
            <a:pPr marL="171450" indent="-171450"/>
            <a:r>
              <a:rPr lang="en-US" altLang="en-US" sz="1800"/>
              <a:t>Easiest to implement; Adopted by many OS</a:t>
            </a:r>
          </a:p>
          <a:p>
            <a:pPr marL="171450" indent="-171450"/>
            <a:r>
              <a:rPr lang="en-US" altLang="en-US" sz="1800"/>
              <a:t>OS keeps list of free frames</a:t>
            </a:r>
          </a:p>
          <a:p>
            <a:pPr marL="171450" indent="-171450"/>
            <a:r>
              <a:rPr lang="en-US" altLang="en-US" sz="1800"/>
              <a:t>When a </a:t>
            </a:r>
            <a:r>
              <a:rPr lang="en-US" altLang="en-US" sz="1800" i="1"/>
              <a:t>page fault</a:t>
            </a:r>
            <a:r>
              <a:rPr lang="en-US" altLang="en-US" sz="1800"/>
              <a:t> occurs, a free frame is added to the resident set of this process</a:t>
            </a:r>
          </a:p>
          <a:p>
            <a:pPr marL="171450" indent="-171450"/>
            <a:r>
              <a:rPr lang="en-US" altLang="en-US" sz="1800"/>
              <a:t>If no free frame, replaces one from </a:t>
            </a:r>
            <a:r>
              <a:rPr lang="en-US" altLang="en-US" sz="1800" i="1"/>
              <a:t>any</a:t>
            </a:r>
            <a:r>
              <a:rPr lang="en-US" altLang="en-US" sz="1800"/>
              <a:t> process (replacement algorithm picks!)</a:t>
            </a:r>
          </a:p>
        </p:txBody>
      </p:sp>
      <p:sp>
        <p:nvSpPr>
          <p:cNvPr id="243716" name="Rectangle 4">
            <a:extLst>
              <a:ext uri="{FF2B5EF4-FFF2-40B4-BE49-F238E27FC236}">
                <a16:creationId xmlns:a16="http://schemas.microsoft.com/office/drawing/2014/main" id="{36ED21AD-565C-EB03-1C1A-F399DE7ECCA9}"/>
              </a:ext>
            </a:extLst>
          </p:cNvPr>
          <p:cNvSpPr>
            <a:spLocks noChangeArrowheads="1"/>
          </p:cNvSpPr>
          <p:nvPr/>
        </p:nvSpPr>
        <p:spPr bwMode="auto">
          <a:xfrm>
            <a:off x="838200" y="5334000"/>
            <a:ext cx="807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20000"/>
              </a:spcBef>
              <a:buClr>
                <a:srgbClr val="FB5B5B"/>
              </a:buClr>
              <a:buFontTx/>
              <a:buChar char="•"/>
            </a:pPr>
            <a:r>
              <a:rPr lang="en-US" altLang="en-US" sz="1800"/>
              <a:t>When a new process is added, allocate to it a number of page frames based on the application type, or other criteria </a:t>
            </a:r>
            <a:r>
              <a:rPr lang="en-US" altLang="en-US" sz="1800">
                <a:solidFill>
                  <a:srgbClr val="FF0000"/>
                </a:solidFill>
              </a:rPr>
              <a:t>(resident set)</a:t>
            </a:r>
            <a:endParaRPr lang="en-US" altLang="en-US" sz="1800"/>
          </a:p>
          <a:p>
            <a:pPr>
              <a:lnSpc>
                <a:spcPct val="110000"/>
              </a:lnSpc>
              <a:spcBef>
                <a:spcPct val="20000"/>
              </a:spcBef>
              <a:buClr>
                <a:srgbClr val="FB5B5B"/>
              </a:buClr>
              <a:buFontTx/>
              <a:buChar char="•"/>
            </a:pPr>
            <a:r>
              <a:rPr lang="en-US" altLang="en-US" sz="1800" i="1"/>
              <a:t>page fault </a:t>
            </a:r>
            <a:r>
              <a:rPr lang="en-US" altLang="en-US" sz="1800">
                <a:sym typeface="Wingdings" panose="05000000000000000000" pitchFamily="2" charset="2"/>
              </a:rPr>
              <a:t></a:t>
            </a:r>
            <a:r>
              <a:rPr lang="en-US" altLang="en-US" sz="1800"/>
              <a:t> select a page for replacement from the </a:t>
            </a:r>
            <a:r>
              <a:rPr lang="en-US" altLang="en-US" sz="1800" i="1"/>
              <a:t>resident set</a:t>
            </a:r>
            <a:r>
              <a:rPr lang="en-US" altLang="en-US" sz="1800"/>
              <a:t> of this process </a:t>
            </a:r>
          </a:p>
          <a:p>
            <a:pPr>
              <a:lnSpc>
                <a:spcPct val="110000"/>
              </a:lnSpc>
              <a:spcBef>
                <a:spcPct val="20000"/>
              </a:spcBef>
              <a:buClr>
                <a:srgbClr val="FB5B5B"/>
              </a:buClr>
              <a:buFontTx/>
              <a:buChar char="•"/>
            </a:pPr>
            <a:r>
              <a:rPr lang="en-US" altLang="en-US" sz="1800"/>
              <a:t>From time to time; increase/decrease the </a:t>
            </a:r>
            <a:r>
              <a:rPr lang="en-US" altLang="en-US" sz="1800">
                <a:solidFill>
                  <a:srgbClr val="FF0000"/>
                </a:solidFill>
              </a:rPr>
              <a:t>resident set size</a:t>
            </a:r>
            <a:r>
              <a:rPr lang="en-US" altLang="en-US" sz="1800"/>
              <a:t> to improve performance</a:t>
            </a:r>
          </a:p>
        </p:txBody>
      </p:sp>
      <p:sp>
        <p:nvSpPr>
          <p:cNvPr id="243717" name="Rectangle 5">
            <a:extLst>
              <a:ext uri="{FF2B5EF4-FFF2-40B4-BE49-F238E27FC236}">
                <a16:creationId xmlns:a16="http://schemas.microsoft.com/office/drawing/2014/main" id="{04AE776B-6A1C-7958-C275-E52426BA8905}"/>
              </a:ext>
            </a:extLst>
          </p:cNvPr>
          <p:cNvSpPr>
            <a:spLocks noChangeArrowheads="1"/>
          </p:cNvSpPr>
          <p:nvPr/>
        </p:nvSpPr>
        <p:spPr bwMode="auto">
          <a:xfrm>
            <a:off x="838200" y="4724400"/>
            <a:ext cx="8077200" cy="533400"/>
          </a:xfrm>
          <a:prstGeom prst="rect">
            <a:avLst/>
          </a:prstGeom>
          <a:solidFill>
            <a:srgbClr val="993300">
              <a:alpha val="9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CCCC00"/>
                </a:solidFill>
                <a:latin typeface="Copperplate Gothic Bold" panose="020E0705020206020404" pitchFamily="34" charset="0"/>
              </a:rPr>
              <a:t>Variable Allocation, Local Scope</a:t>
            </a:r>
          </a:p>
        </p:txBody>
      </p:sp>
      <p:sp>
        <p:nvSpPr>
          <p:cNvPr id="7" name="Rectangle 5">
            <a:extLst>
              <a:ext uri="{FF2B5EF4-FFF2-40B4-BE49-F238E27FC236}">
                <a16:creationId xmlns:a16="http://schemas.microsoft.com/office/drawing/2014/main" id="{66D661EB-4421-12A0-D467-CCCF422CC1B7}"/>
              </a:ext>
            </a:extLst>
          </p:cNvPr>
          <p:cNvSpPr>
            <a:spLocks noChangeArrowheads="1"/>
          </p:cNvSpPr>
          <p:nvPr/>
        </p:nvSpPr>
        <p:spPr bwMode="auto">
          <a:xfrm>
            <a:off x="838200" y="2667000"/>
            <a:ext cx="8077200" cy="533400"/>
          </a:xfrm>
          <a:prstGeom prst="rect">
            <a:avLst/>
          </a:prstGeom>
          <a:solidFill>
            <a:srgbClr val="993300">
              <a:alpha val="9294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CCCC00"/>
                </a:solidFill>
                <a:latin typeface="Copperplate Gothic Bold" panose="020E0705020206020404" pitchFamily="34" charset="0"/>
              </a:rPr>
              <a:t>Variable Allocation, Global Scope</a:t>
            </a:r>
          </a:p>
        </p:txBody>
      </p:sp>
      <p:sp>
        <p:nvSpPr>
          <p:cNvPr id="8" name="Rectangle 3">
            <a:extLst>
              <a:ext uri="{FF2B5EF4-FFF2-40B4-BE49-F238E27FC236}">
                <a16:creationId xmlns:a16="http://schemas.microsoft.com/office/drawing/2014/main" id="{9378DB33-A982-56FB-C6EC-D0A5650678FF}"/>
              </a:ext>
            </a:extLst>
          </p:cNvPr>
          <p:cNvSpPr txBox="1">
            <a:spLocks noChangeArrowheads="1"/>
          </p:cNvSpPr>
          <p:nvPr/>
        </p:nvSpPr>
        <p:spPr bwMode="auto">
          <a:xfrm>
            <a:off x="914400" y="838200"/>
            <a:ext cx="7848600" cy="1828800"/>
          </a:xfrm>
          <a:prstGeom prst="rect">
            <a:avLst/>
          </a:prstGeom>
          <a:noFill/>
          <a:ln w="9525">
            <a:noFill/>
            <a:miter lim="800000"/>
            <a:headEnd/>
            <a:tailEnd/>
          </a:ln>
        </p:spPr>
        <p:txBody>
          <a:bodyPr/>
          <a:lstStyle/>
          <a:p>
            <a:pPr marL="228600" indent="-228600">
              <a:spcBef>
                <a:spcPct val="20000"/>
              </a:spcBef>
              <a:buClr>
                <a:srgbClr val="FB5B5B"/>
              </a:buClr>
              <a:buFontTx/>
              <a:buChar char="•"/>
              <a:defRPr/>
            </a:pPr>
            <a:r>
              <a:rPr lang="en-US" sz="2000" kern="0" dirty="0">
                <a:solidFill>
                  <a:schemeClr val="accent2"/>
                </a:solidFill>
                <a:latin typeface="+mn-lt"/>
              </a:rPr>
              <a:t>Fixed-allocation</a:t>
            </a:r>
          </a:p>
          <a:p>
            <a:pPr marL="571500" lvl="1" indent="-228600">
              <a:spcBef>
                <a:spcPct val="20000"/>
              </a:spcBef>
              <a:buClr>
                <a:srgbClr val="FB5B5B"/>
              </a:buClr>
              <a:buFontTx/>
              <a:buChar char="–"/>
              <a:tabLst>
                <a:tab pos="514350" algn="l"/>
              </a:tabLst>
              <a:defRPr/>
            </a:pPr>
            <a:r>
              <a:rPr lang="en-US" sz="1800" kern="0" dirty="0">
                <a:latin typeface="+mn-lt"/>
              </a:rPr>
              <a:t>gives a process a fixed number of pages within which to execute</a:t>
            </a:r>
          </a:p>
          <a:p>
            <a:pPr marL="571500" lvl="1" indent="-228600">
              <a:spcBef>
                <a:spcPct val="20000"/>
              </a:spcBef>
              <a:buClr>
                <a:srgbClr val="FB5B5B"/>
              </a:buClr>
              <a:buFontTx/>
              <a:buChar char="–"/>
              <a:tabLst>
                <a:tab pos="514350" algn="l"/>
              </a:tabLst>
              <a:defRPr/>
            </a:pPr>
            <a:r>
              <a:rPr lang="en-US" sz="1800" kern="0" dirty="0">
                <a:latin typeface="+mn-lt"/>
              </a:rPr>
              <a:t>when a page fault occurs, one of the pages of that process is replaced</a:t>
            </a:r>
            <a:endParaRPr lang="en-US" sz="2000" kern="0" dirty="0">
              <a:solidFill>
                <a:schemeClr val="accent2"/>
              </a:solidFill>
              <a:latin typeface="+mn-lt"/>
            </a:endParaRPr>
          </a:p>
          <a:p>
            <a:pPr marL="228600" indent="-228600">
              <a:spcBef>
                <a:spcPct val="20000"/>
              </a:spcBef>
              <a:buClr>
                <a:srgbClr val="FB5B5B"/>
              </a:buClr>
              <a:buFontTx/>
              <a:buChar char="•"/>
              <a:defRPr/>
            </a:pPr>
            <a:r>
              <a:rPr lang="en-US" sz="2000" kern="0" dirty="0">
                <a:solidFill>
                  <a:schemeClr val="accent2"/>
                </a:solidFill>
                <a:latin typeface="+mn-lt"/>
              </a:rPr>
              <a:t>Variable-allocation</a:t>
            </a:r>
          </a:p>
          <a:p>
            <a:pPr marL="571500" lvl="1" indent="-228600">
              <a:spcBef>
                <a:spcPct val="20000"/>
              </a:spcBef>
              <a:buClr>
                <a:srgbClr val="FB5B5B"/>
              </a:buClr>
              <a:buFontTx/>
              <a:buChar char="–"/>
              <a:defRPr/>
            </a:pPr>
            <a:r>
              <a:rPr lang="en-US" sz="1800" kern="0" dirty="0">
                <a:latin typeface="+mn-lt"/>
              </a:rPr>
              <a:t>number of pages allocated to a process varies over the lifetime of the process</a:t>
            </a:r>
          </a:p>
          <a:p>
            <a:pPr marL="342900" indent="-342900">
              <a:spcBef>
                <a:spcPct val="20000"/>
              </a:spcBef>
              <a:buClr>
                <a:srgbClr val="FB5B5B"/>
              </a:buClr>
              <a:buFontTx/>
              <a:buChar char="•"/>
              <a:defRPr/>
            </a:pPr>
            <a:endParaRPr lang="en-US" sz="2000" kern="0" dirty="0">
              <a:latin typeface="+mn-lt"/>
            </a:endParaRPr>
          </a:p>
        </p:txBody>
      </p:sp>
      <p:sp>
        <p:nvSpPr>
          <p:cNvPr id="36871" name="Rectangle 2">
            <a:extLst>
              <a:ext uri="{FF2B5EF4-FFF2-40B4-BE49-F238E27FC236}">
                <a16:creationId xmlns:a16="http://schemas.microsoft.com/office/drawing/2014/main" id="{C5D4125F-EEA2-0856-AAA0-1C36648B7EE2}"/>
              </a:ext>
            </a:extLst>
          </p:cNvPr>
          <p:cNvSpPr>
            <a:spLocks noGrp="1" noChangeArrowheads="1"/>
          </p:cNvSpPr>
          <p:nvPr>
            <p:ph type="title"/>
          </p:nvPr>
        </p:nvSpPr>
        <p:spPr>
          <a:xfrm>
            <a:off x="914400" y="228600"/>
            <a:ext cx="7772400" cy="533400"/>
          </a:xfrm>
        </p:spPr>
        <p:txBody>
          <a:bodyPr/>
          <a:lstStyle/>
          <a:p>
            <a:r>
              <a:rPr lang="en-US" altLang="en-US" sz="2800"/>
              <a:t>Resident Set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diamond(in)">
                                      <p:cBhvr>
                                        <p:cTn id="12" dur="2000"/>
                                        <p:tgtEl>
                                          <p:spTgt spid="378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diamond(in)">
                                      <p:cBhvr>
                                        <p:cTn id="17" dur="2000"/>
                                        <p:tgtEl>
                                          <p:spTgt spid="378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7891">
                                            <p:txEl>
                                              <p:pRg st="2" end="2"/>
                                            </p:txEl>
                                          </p:spTgt>
                                        </p:tgtEl>
                                        <p:attrNameLst>
                                          <p:attrName>style.visibility</p:attrName>
                                        </p:attrNameLst>
                                      </p:cBhvr>
                                      <p:to>
                                        <p:strVal val="visible"/>
                                      </p:to>
                                    </p:set>
                                    <p:animEffect transition="in" filter="diamond(in)">
                                      <p:cBhvr>
                                        <p:cTn id="22" dur="2000"/>
                                        <p:tgtEl>
                                          <p:spTgt spid="3789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7891">
                                            <p:txEl>
                                              <p:pRg st="3" end="3"/>
                                            </p:txEl>
                                          </p:spTgt>
                                        </p:tgtEl>
                                        <p:attrNameLst>
                                          <p:attrName>style.visibility</p:attrName>
                                        </p:attrNameLst>
                                      </p:cBhvr>
                                      <p:to>
                                        <p:strVal val="visible"/>
                                      </p:to>
                                    </p:set>
                                    <p:animEffect transition="in" filter="diamond(in)">
                                      <p:cBhvr>
                                        <p:cTn id="27" dur="2000"/>
                                        <p:tgtEl>
                                          <p:spTgt spid="3789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43716"/>
                                        </p:tgtEl>
                                        <p:attrNameLst>
                                          <p:attrName>style.visibility</p:attrName>
                                        </p:attrNameLst>
                                      </p:cBhvr>
                                      <p:to>
                                        <p:strVal val="visible"/>
                                      </p:to>
                                    </p:set>
                                    <p:animEffect transition="in" filter="diamond(in)">
                                      <p:cBhvr>
                                        <p:cTn id="32" dur="2000"/>
                                        <p:tgtEl>
                                          <p:spTgt spid="243716"/>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243717"/>
                                        </p:tgtEl>
                                        <p:attrNameLst>
                                          <p:attrName>style.visibility</p:attrName>
                                        </p:attrNameLst>
                                      </p:cBhvr>
                                      <p:to>
                                        <p:strVal val="visible"/>
                                      </p:to>
                                    </p:set>
                                    <p:animEffect transition="in" filter="diamond(in)">
                                      <p:cBhvr>
                                        <p:cTn id="35" dur="20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243716" grpId="0"/>
      <p:bldP spid="243717"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342ACCC-847E-F81F-A01E-DDD0762CBC39}"/>
              </a:ext>
            </a:extLst>
          </p:cNvPr>
          <p:cNvSpPr>
            <a:spLocks noGrp="1" noChangeArrowheads="1"/>
          </p:cNvSpPr>
          <p:nvPr>
            <p:ph type="title"/>
          </p:nvPr>
        </p:nvSpPr>
        <p:spPr/>
        <p:txBody>
          <a:bodyPr/>
          <a:lstStyle/>
          <a:p>
            <a:r>
              <a:rPr lang="en-US" altLang="en-US" sz="3200"/>
              <a:t>Types of Memory</a:t>
            </a:r>
          </a:p>
        </p:txBody>
      </p:sp>
      <p:sp>
        <p:nvSpPr>
          <p:cNvPr id="10243" name="Rectangle 3">
            <a:extLst>
              <a:ext uri="{FF2B5EF4-FFF2-40B4-BE49-F238E27FC236}">
                <a16:creationId xmlns:a16="http://schemas.microsoft.com/office/drawing/2014/main" id="{C66D9654-C0B5-554D-E61D-7983CD519BA9}"/>
              </a:ext>
            </a:extLst>
          </p:cNvPr>
          <p:cNvSpPr>
            <a:spLocks noGrp="1" noChangeArrowheads="1"/>
          </p:cNvSpPr>
          <p:nvPr>
            <p:ph type="body" idx="1"/>
          </p:nvPr>
        </p:nvSpPr>
        <p:spPr/>
        <p:txBody>
          <a:bodyPr/>
          <a:lstStyle/>
          <a:p>
            <a:endParaRPr lang="en-US" altLang="en-US" sz="2800"/>
          </a:p>
          <a:p>
            <a:r>
              <a:rPr lang="en-US" altLang="en-US" sz="2800"/>
              <a:t>Real memory</a:t>
            </a:r>
          </a:p>
          <a:p>
            <a:pPr lvl="1"/>
            <a:r>
              <a:rPr lang="en-US" altLang="en-US" sz="2400"/>
              <a:t>Main memory</a:t>
            </a:r>
          </a:p>
          <a:p>
            <a:endParaRPr lang="en-US" altLang="en-US" sz="2800"/>
          </a:p>
          <a:p>
            <a:r>
              <a:rPr lang="en-US" altLang="en-US" sz="2800"/>
              <a:t>Virtual memory</a:t>
            </a:r>
          </a:p>
          <a:p>
            <a:pPr lvl="1"/>
            <a:r>
              <a:rPr lang="en-US" altLang="en-US" sz="2400"/>
              <a:t>Memory on disk</a:t>
            </a:r>
          </a:p>
          <a:p>
            <a:pPr lvl="1"/>
            <a:r>
              <a:rPr lang="en-US" altLang="en-US" sz="2400"/>
              <a:t>Allows for effective multiprogramming and relieves the user of tight constraints of main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4C9561B-88FF-1476-36BE-7D68F6792632}"/>
              </a:ext>
            </a:extLst>
          </p:cNvPr>
          <p:cNvSpPr>
            <a:spLocks noGrp="1" noChangeArrowheads="1"/>
          </p:cNvSpPr>
          <p:nvPr>
            <p:ph type="title"/>
          </p:nvPr>
        </p:nvSpPr>
        <p:spPr/>
        <p:txBody>
          <a:bodyPr/>
          <a:lstStyle/>
          <a:p>
            <a:r>
              <a:rPr lang="en-US" altLang="en-US" sz="2800"/>
              <a:t>Virtual Memory Properties</a:t>
            </a:r>
          </a:p>
        </p:txBody>
      </p:sp>
      <p:sp>
        <p:nvSpPr>
          <p:cNvPr id="11267" name="Rectangle 3">
            <a:extLst>
              <a:ext uri="{FF2B5EF4-FFF2-40B4-BE49-F238E27FC236}">
                <a16:creationId xmlns:a16="http://schemas.microsoft.com/office/drawing/2014/main" id="{E75D640D-373E-0063-AEF2-F1322582C893}"/>
              </a:ext>
            </a:extLst>
          </p:cNvPr>
          <p:cNvSpPr>
            <a:spLocks noGrp="1" noChangeArrowheads="1"/>
          </p:cNvSpPr>
          <p:nvPr>
            <p:ph type="body" idx="1"/>
          </p:nvPr>
        </p:nvSpPr>
        <p:spPr>
          <a:xfrm>
            <a:off x="914400" y="990600"/>
            <a:ext cx="7620000" cy="5562600"/>
          </a:xfrm>
        </p:spPr>
        <p:txBody>
          <a:bodyPr/>
          <a:lstStyle/>
          <a:p>
            <a:r>
              <a:rPr lang="en-US" altLang="en-US" sz="2000"/>
              <a:t>A process may be broken up into pieces that do not need to be located contiguously in main memory</a:t>
            </a:r>
          </a:p>
          <a:p>
            <a:r>
              <a:rPr lang="en-US" altLang="en-US" sz="2000"/>
              <a:t>No need to load all pieces of a process in main memory</a:t>
            </a:r>
          </a:p>
          <a:p>
            <a:r>
              <a:rPr lang="en-US" altLang="en-US" sz="2000"/>
              <a:t>A process may be swapped in and out of main  memory such that it occupies different regions</a:t>
            </a:r>
          </a:p>
          <a:p>
            <a:r>
              <a:rPr lang="en-US" altLang="en-US" sz="2000"/>
              <a:t>Memory references are dynamically translated into physical addresses at run time</a:t>
            </a:r>
          </a:p>
          <a:p>
            <a:endParaRPr lang="en-US" altLang="en-US" sz="2000"/>
          </a:p>
          <a:p>
            <a:r>
              <a:rPr lang="en-US" altLang="en-US" sz="2400" b="1" u="sng"/>
              <a:t>Advantages</a:t>
            </a:r>
            <a:r>
              <a:rPr lang="en-US" altLang="en-US" sz="2400"/>
              <a:t>:</a:t>
            </a:r>
          </a:p>
          <a:p>
            <a:pPr lvl="1"/>
            <a:r>
              <a:rPr lang="en-US" altLang="en-US" sz="2000"/>
              <a:t>More processes may be maintained in main memory</a:t>
            </a:r>
          </a:p>
          <a:p>
            <a:pPr lvl="1"/>
            <a:r>
              <a:rPr lang="en-US" altLang="en-US" sz="2000"/>
              <a:t>With so many processes in main memory, it is very likely a process will be in the Ready state at any particular time</a:t>
            </a:r>
          </a:p>
          <a:p>
            <a:pPr lvl="1"/>
            <a:r>
              <a:rPr lang="en-US" altLang="en-US" sz="2000"/>
              <a:t>A process may be larger than all of main memory</a:t>
            </a:r>
          </a:p>
          <a:p>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a:extLst>
              <a:ext uri="{FF2B5EF4-FFF2-40B4-BE49-F238E27FC236}">
                <a16:creationId xmlns:a16="http://schemas.microsoft.com/office/drawing/2014/main" id="{9F8D94A1-4CC5-CB4A-E396-D84F02D90BB8}"/>
              </a:ext>
            </a:extLst>
          </p:cNvPr>
          <p:cNvSpPr>
            <a:spLocks noChangeArrowheads="1"/>
          </p:cNvSpPr>
          <p:nvPr/>
        </p:nvSpPr>
        <p:spPr bwMode="auto">
          <a:xfrm>
            <a:off x="7239000" y="2057400"/>
            <a:ext cx="1676400" cy="3276600"/>
          </a:xfrm>
          <a:prstGeom prst="rect">
            <a:avLst/>
          </a:prstGeom>
          <a:solidFill>
            <a:schemeClr val="accent1">
              <a:alpha val="50195"/>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1" name="Rectangle 11">
            <a:extLst>
              <a:ext uri="{FF2B5EF4-FFF2-40B4-BE49-F238E27FC236}">
                <a16:creationId xmlns:a16="http://schemas.microsoft.com/office/drawing/2014/main" id="{87AFC202-30E6-A41F-A836-7D3BC679575D}"/>
              </a:ext>
            </a:extLst>
          </p:cNvPr>
          <p:cNvSpPr>
            <a:spLocks noChangeArrowheads="1"/>
          </p:cNvSpPr>
          <p:nvPr/>
        </p:nvSpPr>
        <p:spPr bwMode="auto">
          <a:xfrm>
            <a:off x="7162800" y="1981200"/>
            <a:ext cx="1676400" cy="3276600"/>
          </a:xfrm>
          <a:prstGeom prst="rect">
            <a:avLst/>
          </a:prstGeom>
          <a:solidFill>
            <a:schemeClr val="accent1">
              <a:alpha val="39999"/>
            </a:schemeClr>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2292" name="Group 12">
            <a:extLst>
              <a:ext uri="{FF2B5EF4-FFF2-40B4-BE49-F238E27FC236}">
                <a16:creationId xmlns:a16="http://schemas.microsoft.com/office/drawing/2014/main" id="{93BEB0CB-87E9-A54F-0C64-C12A649860DE}"/>
              </a:ext>
            </a:extLst>
          </p:cNvPr>
          <p:cNvGrpSpPr>
            <a:grpSpLocks/>
          </p:cNvGrpSpPr>
          <p:nvPr/>
        </p:nvGrpSpPr>
        <p:grpSpPr bwMode="auto">
          <a:xfrm>
            <a:off x="7696200" y="2133600"/>
            <a:ext cx="914400" cy="2971800"/>
            <a:chOff x="3360" y="1344"/>
            <a:chExt cx="576" cy="1872"/>
          </a:xfrm>
        </p:grpSpPr>
        <p:sp>
          <p:nvSpPr>
            <p:cNvPr id="12344" name="Rectangle 13">
              <a:extLst>
                <a:ext uri="{FF2B5EF4-FFF2-40B4-BE49-F238E27FC236}">
                  <a16:creationId xmlns:a16="http://schemas.microsoft.com/office/drawing/2014/main" id="{C2C563A7-F13C-CC8A-19F2-4D367C58342B}"/>
                </a:ext>
              </a:extLst>
            </p:cNvPr>
            <p:cNvSpPr>
              <a:spLocks noChangeArrowheads="1"/>
            </p:cNvSpPr>
            <p:nvPr/>
          </p:nvSpPr>
          <p:spPr bwMode="auto">
            <a:xfrm>
              <a:off x="3360" y="1344"/>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5" name="Rectangle 14">
              <a:extLst>
                <a:ext uri="{FF2B5EF4-FFF2-40B4-BE49-F238E27FC236}">
                  <a16:creationId xmlns:a16="http://schemas.microsoft.com/office/drawing/2014/main" id="{3A4B872D-5376-38FB-6A34-52CD1D3566C0}"/>
                </a:ext>
              </a:extLst>
            </p:cNvPr>
            <p:cNvSpPr>
              <a:spLocks noChangeArrowheads="1"/>
            </p:cNvSpPr>
            <p:nvPr/>
          </p:nvSpPr>
          <p:spPr bwMode="auto">
            <a:xfrm>
              <a:off x="3360" y="1488"/>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6" name="Rectangle 15">
              <a:extLst>
                <a:ext uri="{FF2B5EF4-FFF2-40B4-BE49-F238E27FC236}">
                  <a16:creationId xmlns:a16="http://schemas.microsoft.com/office/drawing/2014/main" id="{3369D6A0-8DE2-CEBB-BEDE-6EF1F0EC1A2C}"/>
                </a:ext>
              </a:extLst>
            </p:cNvPr>
            <p:cNvSpPr>
              <a:spLocks noChangeArrowheads="1"/>
            </p:cNvSpPr>
            <p:nvPr/>
          </p:nvSpPr>
          <p:spPr bwMode="auto">
            <a:xfrm>
              <a:off x="3360" y="1632"/>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7" name="Rectangle 16">
              <a:extLst>
                <a:ext uri="{FF2B5EF4-FFF2-40B4-BE49-F238E27FC236}">
                  <a16:creationId xmlns:a16="http://schemas.microsoft.com/office/drawing/2014/main" id="{98EE4501-62A9-8CB8-FD49-D375BEF5B2DD}"/>
                </a:ext>
              </a:extLst>
            </p:cNvPr>
            <p:cNvSpPr>
              <a:spLocks noChangeArrowheads="1"/>
            </p:cNvSpPr>
            <p:nvPr/>
          </p:nvSpPr>
          <p:spPr bwMode="auto">
            <a:xfrm>
              <a:off x="3360" y="1776"/>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8" name="Rectangle 17">
              <a:extLst>
                <a:ext uri="{FF2B5EF4-FFF2-40B4-BE49-F238E27FC236}">
                  <a16:creationId xmlns:a16="http://schemas.microsoft.com/office/drawing/2014/main" id="{3756D972-815C-4F71-CFBF-8076906D199C}"/>
                </a:ext>
              </a:extLst>
            </p:cNvPr>
            <p:cNvSpPr>
              <a:spLocks noChangeArrowheads="1"/>
            </p:cNvSpPr>
            <p:nvPr/>
          </p:nvSpPr>
          <p:spPr bwMode="auto">
            <a:xfrm>
              <a:off x="3360" y="1920"/>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9" name="Rectangle 18">
              <a:extLst>
                <a:ext uri="{FF2B5EF4-FFF2-40B4-BE49-F238E27FC236}">
                  <a16:creationId xmlns:a16="http://schemas.microsoft.com/office/drawing/2014/main" id="{33748251-D2A2-F90E-B4C7-9E724B307D40}"/>
                </a:ext>
              </a:extLst>
            </p:cNvPr>
            <p:cNvSpPr>
              <a:spLocks noChangeArrowheads="1"/>
            </p:cNvSpPr>
            <p:nvPr/>
          </p:nvSpPr>
          <p:spPr bwMode="auto">
            <a:xfrm>
              <a:off x="3360" y="2208"/>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0" name="Rectangle 19">
              <a:extLst>
                <a:ext uri="{FF2B5EF4-FFF2-40B4-BE49-F238E27FC236}">
                  <a16:creationId xmlns:a16="http://schemas.microsoft.com/office/drawing/2014/main" id="{6FAA10DF-1B97-4984-BEFE-BB9FFB3BA6E8}"/>
                </a:ext>
              </a:extLst>
            </p:cNvPr>
            <p:cNvSpPr>
              <a:spLocks noChangeArrowheads="1"/>
            </p:cNvSpPr>
            <p:nvPr/>
          </p:nvSpPr>
          <p:spPr bwMode="auto">
            <a:xfrm>
              <a:off x="3360" y="2064"/>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1" name="Rectangle 20">
              <a:extLst>
                <a:ext uri="{FF2B5EF4-FFF2-40B4-BE49-F238E27FC236}">
                  <a16:creationId xmlns:a16="http://schemas.microsoft.com/office/drawing/2014/main" id="{D4C1F46C-B80B-1C1A-1454-9BFC70D97846}"/>
                </a:ext>
              </a:extLst>
            </p:cNvPr>
            <p:cNvSpPr>
              <a:spLocks noChangeArrowheads="1"/>
            </p:cNvSpPr>
            <p:nvPr/>
          </p:nvSpPr>
          <p:spPr bwMode="auto">
            <a:xfrm>
              <a:off x="3360" y="2352"/>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2" name="Rectangle 21">
              <a:extLst>
                <a:ext uri="{FF2B5EF4-FFF2-40B4-BE49-F238E27FC236}">
                  <a16:creationId xmlns:a16="http://schemas.microsoft.com/office/drawing/2014/main" id="{B2884FCB-CDAC-EF9C-8C50-5435C1F181AF}"/>
                </a:ext>
              </a:extLst>
            </p:cNvPr>
            <p:cNvSpPr>
              <a:spLocks noChangeArrowheads="1"/>
            </p:cNvSpPr>
            <p:nvPr/>
          </p:nvSpPr>
          <p:spPr bwMode="auto">
            <a:xfrm>
              <a:off x="3360" y="2496"/>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3" name="Rectangle 22">
              <a:extLst>
                <a:ext uri="{FF2B5EF4-FFF2-40B4-BE49-F238E27FC236}">
                  <a16:creationId xmlns:a16="http://schemas.microsoft.com/office/drawing/2014/main" id="{2AA95F14-F83C-1153-4EE1-C0610A914E43}"/>
                </a:ext>
              </a:extLst>
            </p:cNvPr>
            <p:cNvSpPr>
              <a:spLocks noChangeArrowheads="1"/>
            </p:cNvSpPr>
            <p:nvPr/>
          </p:nvSpPr>
          <p:spPr bwMode="auto">
            <a:xfrm>
              <a:off x="3360" y="2640"/>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4" name="Rectangle 23">
              <a:extLst>
                <a:ext uri="{FF2B5EF4-FFF2-40B4-BE49-F238E27FC236}">
                  <a16:creationId xmlns:a16="http://schemas.microsoft.com/office/drawing/2014/main" id="{9A09758D-D926-14BC-6119-EAE216EE89D7}"/>
                </a:ext>
              </a:extLst>
            </p:cNvPr>
            <p:cNvSpPr>
              <a:spLocks noChangeArrowheads="1"/>
            </p:cNvSpPr>
            <p:nvPr/>
          </p:nvSpPr>
          <p:spPr bwMode="auto">
            <a:xfrm>
              <a:off x="3360" y="2784"/>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5" name="Rectangle 24">
              <a:extLst>
                <a:ext uri="{FF2B5EF4-FFF2-40B4-BE49-F238E27FC236}">
                  <a16:creationId xmlns:a16="http://schemas.microsoft.com/office/drawing/2014/main" id="{A27AF782-6CB9-C796-53B8-B48B66E37E7A}"/>
                </a:ext>
              </a:extLst>
            </p:cNvPr>
            <p:cNvSpPr>
              <a:spLocks noChangeArrowheads="1"/>
            </p:cNvSpPr>
            <p:nvPr/>
          </p:nvSpPr>
          <p:spPr bwMode="auto">
            <a:xfrm>
              <a:off x="3360" y="3072"/>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56" name="Rectangle 25">
              <a:extLst>
                <a:ext uri="{FF2B5EF4-FFF2-40B4-BE49-F238E27FC236}">
                  <a16:creationId xmlns:a16="http://schemas.microsoft.com/office/drawing/2014/main" id="{3F6FBEDF-56AD-18A2-B696-C330CC29F33B}"/>
                </a:ext>
              </a:extLst>
            </p:cNvPr>
            <p:cNvSpPr>
              <a:spLocks noChangeArrowheads="1"/>
            </p:cNvSpPr>
            <p:nvPr/>
          </p:nvSpPr>
          <p:spPr bwMode="auto">
            <a:xfrm>
              <a:off x="3360" y="2928"/>
              <a:ext cx="576" cy="144"/>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2293" name="Text Box 26">
            <a:extLst>
              <a:ext uri="{FF2B5EF4-FFF2-40B4-BE49-F238E27FC236}">
                <a16:creationId xmlns:a16="http://schemas.microsoft.com/office/drawing/2014/main" id="{A162A85B-5E96-5C87-8847-3AE573A8155C}"/>
              </a:ext>
            </a:extLst>
          </p:cNvPr>
          <p:cNvSpPr txBox="1">
            <a:spLocks noChangeArrowheads="1"/>
          </p:cNvSpPr>
          <p:nvPr/>
        </p:nvSpPr>
        <p:spPr bwMode="auto">
          <a:xfrm>
            <a:off x="7391400" y="2103438"/>
            <a:ext cx="279400" cy="28098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0</a:t>
            </a:r>
            <a:endParaRPr lang="en-US" altLang="en-US" sz="1800" b="1">
              <a:solidFill>
                <a:schemeClr val="tx2"/>
              </a:solidFill>
              <a:latin typeface="Helvetica" panose="020B0604020202020204" pitchFamily="34" charset="0"/>
            </a:endParaRPr>
          </a:p>
        </p:txBody>
      </p:sp>
      <p:sp>
        <p:nvSpPr>
          <p:cNvPr id="12294" name="Text Box 27">
            <a:extLst>
              <a:ext uri="{FF2B5EF4-FFF2-40B4-BE49-F238E27FC236}">
                <a16:creationId xmlns:a16="http://schemas.microsoft.com/office/drawing/2014/main" id="{7E122C64-318E-7061-CC8B-B136654B0BD2}"/>
              </a:ext>
            </a:extLst>
          </p:cNvPr>
          <p:cNvSpPr txBox="1">
            <a:spLocks noChangeArrowheads="1"/>
          </p:cNvSpPr>
          <p:nvPr/>
        </p:nvSpPr>
        <p:spPr bwMode="auto">
          <a:xfrm>
            <a:off x="7391400" y="2332038"/>
            <a:ext cx="279400" cy="28098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1</a:t>
            </a:r>
            <a:endParaRPr lang="en-US" altLang="en-US" sz="1800" b="1">
              <a:solidFill>
                <a:schemeClr val="tx2"/>
              </a:solidFill>
              <a:latin typeface="Helvetica" panose="020B0604020202020204" pitchFamily="34" charset="0"/>
            </a:endParaRPr>
          </a:p>
        </p:txBody>
      </p:sp>
      <p:sp>
        <p:nvSpPr>
          <p:cNvPr id="12295" name="Text Box 28">
            <a:extLst>
              <a:ext uri="{FF2B5EF4-FFF2-40B4-BE49-F238E27FC236}">
                <a16:creationId xmlns:a16="http://schemas.microsoft.com/office/drawing/2014/main" id="{D877B9CD-219A-998C-F065-569898A7901A}"/>
              </a:ext>
            </a:extLst>
          </p:cNvPr>
          <p:cNvSpPr txBox="1">
            <a:spLocks noChangeArrowheads="1"/>
          </p:cNvSpPr>
          <p:nvPr/>
        </p:nvSpPr>
        <p:spPr bwMode="auto">
          <a:xfrm>
            <a:off x="7229475" y="4846638"/>
            <a:ext cx="466725" cy="28098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N-1</a:t>
            </a:r>
            <a:endParaRPr lang="en-US" altLang="en-US" sz="1800" b="1">
              <a:solidFill>
                <a:schemeClr val="tx2"/>
              </a:solidFill>
              <a:latin typeface="Helvetica" panose="020B0604020202020204" pitchFamily="34" charset="0"/>
            </a:endParaRPr>
          </a:p>
        </p:txBody>
      </p:sp>
      <p:sp>
        <p:nvSpPr>
          <p:cNvPr id="12296" name="Rectangle 2">
            <a:extLst>
              <a:ext uri="{FF2B5EF4-FFF2-40B4-BE49-F238E27FC236}">
                <a16:creationId xmlns:a16="http://schemas.microsoft.com/office/drawing/2014/main" id="{2F673861-10F4-F346-98D4-0EC728CF4106}"/>
              </a:ext>
            </a:extLst>
          </p:cNvPr>
          <p:cNvSpPr>
            <a:spLocks noGrp="1" noChangeArrowheads="1"/>
          </p:cNvSpPr>
          <p:nvPr>
            <p:ph type="title"/>
          </p:nvPr>
        </p:nvSpPr>
        <p:spPr>
          <a:xfrm>
            <a:off x="762000" y="263525"/>
            <a:ext cx="8229600" cy="368300"/>
          </a:xfrm>
        </p:spPr>
        <p:txBody>
          <a:bodyPr/>
          <a:lstStyle/>
          <a:p>
            <a:r>
              <a:rPr lang="en-US" altLang="en-US" sz="2400"/>
              <a:t>A System with Virtual Memory (paging)</a:t>
            </a:r>
          </a:p>
        </p:txBody>
      </p:sp>
      <p:sp>
        <p:nvSpPr>
          <p:cNvPr id="12297" name="Text Box 4">
            <a:extLst>
              <a:ext uri="{FF2B5EF4-FFF2-40B4-BE49-F238E27FC236}">
                <a16:creationId xmlns:a16="http://schemas.microsoft.com/office/drawing/2014/main" id="{36BF9FFE-3D38-9A46-7275-B6ACDF47B955}"/>
              </a:ext>
            </a:extLst>
          </p:cNvPr>
          <p:cNvSpPr txBox="1">
            <a:spLocks noChangeArrowheads="1"/>
          </p:cNvSpPr>
          <p:nvPr/>
        </p:nvSpPr>
        <p:spPr bwMode="auto">
          <a:xfrm>
            <a:off x="990600" y="6019800"/>
            <a:ext cx="8001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282575" indent="-282575">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5000"/>
              </a:spcBef>
              <a:buClr>
                <a:schemeClr val="hlink"/>
              </a:buClr>
              <a:buSzPct val="75000"/>
              <a:buFont typeface="Wingdings" panose="05000000000000000000" pitchFamily="2" charset="2"/>
              <a:buChar char="n"/>
            </a:pPr>
            <a:r>
              <a:rPr lang="en-US" altLang="en-US" sz="2000" b="1" u="sng">
                <a:latin typeface="Helvetica" panose="020B0604020202020204" pitchFamily="34" charset="0"/>
              </a:rPr>
              <a:t>Address Translation</a:t>
            </a:r>
            <a:r>
              <a:rPr lang="en-US" altLang="en-US" sz="2000" b="1">
                <a:latin typeface="Helvetica" panose="020B0604020202020204" pitchFamily="34" charset="0"/>
              </a:rPr>
              <a:t>: Hardware converts virtual addresses to physical addresses via OS-managed lookup table (page table)</a:t>
            </a:r>
          </a:p>
        </p:txBody>
      </p:sp>
      <p:grpSp>
        <p:nvGrpSpPr>
          <p:cNvPr id="12298" name="Group 5">
            <a:extLst>
              <a:ext uri="{FF2B5EF4-FFF2-40B4-BE49-F238E27FC236}">
                <a16:creationId xmlns:a16="http://schemas.microsoft.com/office/drawing/2014/main" id="{25F78B59-B398-763B-455F-77E5052144B9}"/>
              </a:ext>
            </a:extLst>
          </p:cNvPr>
          <p:cNvGrpSpPr>
            <a:grpSpLocks/>
          </p:cNvGrpSpPr>
          <p:nvPr/>
        </p:nvGrpSpPr>
        <p:grpSpPr bwMode="auto">
          <a:xfrm>
            <a:off x="2057400" y="3352800"/>
            <a:ext cx="1219200" cy="1143000"/>
            <a:chOff x="1488" y="1872"/>
            <a:chExt cx="768" cy="720"/>
          </a:xfrm>
        </p:grpSpPr>
        <p:sp>
          <p:nvSpPr>
            <p:cNvPr id="12341" name="AutoShape 6">
              <a:extLst>
                <a:ext uri="{FF2B5EF4-FFF2-40B4-BE49-F238E27FC236}">
                  <a16:creationId xmlns:a16="http://schemas.microsoft.com/office/drawing/2014/main" id="{BBD5A494-A972-BE0D-D269-4D5D0C30F7A2}"/>
                </a:ext>
              </a:extLst>
            </p:cNvPr>
            <p:cNvSpPr>
              <a:spLocks noChangeArrowheads="1"/>
            </p:cNvSpPr>
            <p:nvPr/>
          </p:nvSpPr>
          <p:spPr bwMode="auto">
            <a:xfrm>
              <a:off x="1536" y="1920"/>
              <a:ext cx="720" cy="672"/>
            </a:xfrm>
            <a:prstGeom prst="roundRect">
              <a:avLst>
                <a:gd name="adj" fmla="val 38986"/>
              </a:avLst>
            </a:prstGeom>
            <a:solidFill>
              <a:schemeClr val="bg2"/>
            </a:solidFill>
            <a:ln>
              <a:noFill/>
            </a:ln>
            <a:extLst>
              <a:ext uri="{91240B29-F687-4F45-9708-019B960494DF}">
                <a14:hiddenLine xmlns:a14="http://schemas.microsoft.com/office/drawing/2010/main" w="28575">
                  <a:solidFill>
                    <a:srgbClr val="000000"/>
                  </a:solidFill>
                  <a:round/>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2" name="AutoShape 7">
              <a:extLst>
                <a:ext uri="{FF2B5EF4-FFF2-40B4-BE49-F238E27FC236}">
                  <a16:creationId xmlns:a16="http://schemas.microsoft.com/office/drawing/2014/main" id="{F13B2D3A-500F-7A66-0DD5-67B713B9777D}"/>
                </a:ext>
              </a:extLst>
            </p:cNvPr>
            <p:cNvSpPr>
              <a:spLocks noChangeArrowheads="1"/>
            </p:cNvSpPr>
            <p:nvPr/>
          </p:nvSpPr>
          <p:spPr bwMode="auto">
            <a:xfrm>
              <a:off x="1488" y="1872"/>
              <a:ext cx="720" cy="672"/>
            </a:xfrm>
            <a:prstGeom prst="roundRect">
              <a:avLst>
                <a:gd name="adj" fmla="val 38986"/>
              </a:avLst>
            </a:prstGeom>
            <a:solidFill>
              <a:schemeClr val="bg2">
                <a:alpha val="70195"/>
              </a:schemeClr>
            </a:solidFill>
            <a:ln w="28575">
              <a:solidFill>
                <a:srgbClr val="000000"/>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3" name="Text Box 8">
              <a:extLst>
                <a:ext uri="{FF2B5EF4-FFF2-40B4-BE49-F238E27FC236}">
                  <a16:creationId xmlns:a16="http://schemas.microsoft.com/office/drawing/2014/main" id="{10D928D7-5E4E-A06B-4504-2723D5D06961}"/>
                </a:ext>
              </a:extLst>
            </p:cNvPr>
            <p:cNvSpPr txBox="1">
              <a:spLocks noChangeArrowheads="1"/>
            </p:cNvSpPr>
            <p:nvPr/>
          </p:nvSpPr>
          <p:spPr bwMode="auto">
            <a:xfrm>
              <a:off x="1632" y="2064"/>
              <a:ext cx="453" cy="229"/>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2000" b="1">
                  <a:solidFill>
                    <a:schemeClr val="tx2"/>
                  </a:solidFill>
                  <a:latin typeface="Helvetica" panose="020B0604020202020204" pitchFamily="34" charset="0"/>
                </a:rPr>
                <a:t>CPU</a:t>
              </a:r>
            </a:p>
          </p:txBody>
        </p:sp>
      </p:grpSp>
      <p:sp>
        <p:nvSpPr>
          <p:cNvPr id="12299" name="Text Box 29">
            <a:extLst>
              <a:ext uri="{FF2B5EF4-FFF2-40B4-BE49-F238E27FC236}">
                <a16:creationId xmlns:a16="http://schemas.microsoft.com/office/drawing/2014/main" id="{6ECBB612-B361-2A8E-60EA-68673A3725F0}"/>
              </a:ext>
            </a:extLst>
          </p:cNvPr>
          <p:cNvSpPr txBox="1">
            <a:spLocks noChangeArrowheads="1"/>
          </p:cNvSpPr>
          <p:nvPr/>
        </p:nvSpPr>
        <p:spPr bwMode="auto">
          <a:xfrm>
            <a:off x="7467600" y="1600200"/>
            <a:ext cx="1057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800" b="1">
                <a:solidFill>
                  <a:schemeClr val="tx2"/>
                </a:solidFill>
                <a:latin typeface="Helvetica" panose="020B0604020202020204" pitchFamily="34" charset="0"/>
              </a:rPr>
              <a:t>Memory</a:t>
            </a:r>
          </a:p>
        </p:txBody>
      </p:sp>
      <p:sp>
        <p:nvSpPr>
          <p:cNvPr id="12300" name="Rectangle 30">
            <a:extLst>
              <a:ext uri="{FF2B5EF4-FFF2-40B4-BE49-F238E27FC236}">
                <a16:creationId xmlns:a16="http://schemas.microsoft.com/office/drawing/2014/main" id="{3798C581-1895-D56E-EB89-AA57E9429B77}"/>
              </a:ext>
            </a:extLst>
          </p:cNvPr>
          <p:cNvSpPr>
            <a:spLocks noChangeArrowheads="1"/>
          </p:cNvSpPr>
          <p:nvPr/>
        </p:nvSpPr>
        <p:spPr bwMode="auto">
          <a:xfrm>
            <a:off x="4419600" y="2819400"/>
            <a:ext cx="1219200" cy="2362200"/>
          </a:xfrm>
          <a:prstGeom prst="rect">
            <a:avLst/>
          </a:prstGeom>
          <a:solidFill>
            <a:schemeClr val="fo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Rectangle 31">
            <a:extLst>
              <a:ext uri="{FF2B5EF4-FFF2-40B4-BE49-F238E27FC236}">
                <a16:creationId xmlns:a16="http://schemas.microsoft.com/office/drawing/2014/main" id="{0E9BB331-8232-262F-FB5C-24148B3BD7B0}"/>
              </a:ext>
            </a:extLst>
          </p:cNvPr>
          <p:cNvSpPr>
            <a:spLocks noChangeArrowheads="1"/>
          </p:cNvSpPr>
          <p:nvPr/>
        </p:nvSpPr>
        <p:spPr bwMode="auto">
          <a:xfrm>
            <a:off x="4343400" y="2743200"/>
            <a:ext cx="1219200" cy="2362200"/>
          </a:xfrm>
          <a:prstGeom prst="rect">
            <a:avLst/>
          </a:prstGeom>
          <a:solidFill>
            <a:schemeClr val="accent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2302" name="Group 32">
            <a:extLst>
              <a:ext uri="{FF2B5EF4-FFF2-40B4-BE49-F238E27FC236}">
                <a16:creationId xmlns:a16="http://schemas.microsoft.com/office/drawing/2014/main" id="{4751111E-E2BF-532E-9346-FBCB49502395}"/>
              </a:ext>
            </a:extLst>
          </p:cNvPr>
          <p:cNvGrpSpPr>
            <a:grpSpLocks/>
          </p:cNvGrpSpPr>
          <p:nvPr/>
        </p:nvGrpSpPr>
        <p:grpSpPr bwMode="auto">
          <a:xfrm>
            <a:off x="4876800" y="2895600"/>
            <a:ext cx="533400" cy="2057400"/>
            <a:chOff x="2688" y="1584"/>
            <a:chExt cx="576" cy="1296"/>
          </a:xfrm>
        </p:grpSpPr>
        <p:sp>
          <p:nvSpPr>
            <p:cNvPr id="12332" name="Rectangle 33">
              <a:extLst>
                <a:ext uri="{FF2B5EF4-FFF2-40B4-BE49-F238E27FC236}">
                  <a16:creationId xmlns:a16="http://schemas.microsoft.com/office/drawing/2014/main" id="{BA0743CF-76DA-1BFD-8927-AED63FBAEEA0}"/>
                </a:ext>
              </a:extLst>
            </p:cNvPr>
            <p:cNvSpPr>
              <a:spLocks noChangeArrowheads="1"/>
            </p:cNvSpPr>
            <p:nvPr/>
          </p:nvSpPr>
          <p:spPr bwMode="auto">
            <a:xfrm>
              <a:off x="2688" y="1584"/>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3" name="Rectangle 34">
              <a:extLst>
                <a:ext uri="{FF2B5EF4-FFF2-40B4-BE49-F238E27FC236}">
                  <a16:creationId xmlns:a16="http://schemas.microsoft.com/office/drawing/2014/main" id="{B5D79694-430C-4E40-542B-8A3CF19A95CA}"/>
                </a:ext>
              </a:extLst>
            </p:cNvPr>
            <p:cNvSpPr>
              <a:spLocks noChangeArrowheads="1"/>
            </p:cNvSpPr>
            <p:nvPr/>
          </p:nvSpPr>
          <p:spPr bwMode="auto">
            <a:xfrm>
              <a:off x="2688" y="1728"/>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4" name="Rectangle 35">
              <a:extLst>
                <a:ext uri="{FF2B5EF4-FFF2-40B4-BE49-F238E27FC236}">
                  <a16:creationId xmlns:a16="http://schemas.microsoft.com/office/drawing/2014/main" id="{C2423930-FDB3-3BE3-D7FF-552727FA706E}"/>
                </a:ext>
              </a:extLst>
            </p:cNvPr>
            <p:cNvSpPr>
              <a:spLocks noChangeArrowheads="1"/>
            </p:cNvSpPr>
            <p:nvPr/>
          </p:nvSpPr>
          <p:spPr bwMode="auto">
            <a:xfrm>
              <a:off x="2688" y="1872"/>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5" name="Rectangle 36">
              <a:extLst>
                <a:ext uri="{FF2B5EF4-FFF2-40B4-BE49-F238E27FC236}">
                  <a16:creationId xmlns:a16="http://schemas.microsoft.com/office/drawing/2014/main" id="{1073B3D7-4FE6-633B-5AAA-BE03962DDC9D}"/>
                </a:ext>
              </a:extLst>
            </p:cNvPr>
            <p:cNvSpPr>
              <a:spLocks noChangeArrowheads="1"/>
            </p:cNvSpPr>
            <p:nvPr/>
          </p:nvSpPr>
          <p:spPr bwMode="auto">
            <a:xfrm>
              <a:off x="2688" y="2016"/>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6" name="Rectangle 37">
              <a:extLst>
                <a:ext uri="{FF2B5EF4-FFF2-40B4-BE49-F238E27FC236}">
                  <a16:creationId xmlns:a16="http://schemas.microsoft.com/office/drawing/2014/main" id="{EAE44D13-ECBD-5076-777F-94EBAC687B45}"/>
                </a:ext>
              </a:extLst>
            </p:cNvPr>
            <p:cNvSpPr>
              <a:spLocks noChangeArrowheads="1"/>
            </p:cNvSpPr>
            <p:nvPr/>
          </p:nvSpPr>
          <p:spPr bwMode="auto">
            <a:xfrm>
              <a:off x="2688" y="2160"/>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7" name="Rectangle 38">
              <a:extLst>
                <a:ext uri="{FF2B5EF4-FFF2-40B4-BE49-F238E27FC236}">
                  <a16:creationId xmlns:a16="http://schemas.microsoft.com/office/drawing/2014/main" id="{91962AD2-06C1-E9A2-A3FC-B0D0471CDE6B}"/>
                </a:ext>
              </a:extLst>
            </p:cNvPr>
            <p:cNvSpPr>
              <a:spLocks noChangeArrowheads="1"/>
            </p:cNvSpPr>
            <p:nvPr/>
          </p:nvSpPr>
          <p:spPr bwMode="auto">
            <a:xfrm>
              <a:off x="2688" y="2448"/>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8" name="Rectangle 39">
              <a:extLst>
                <a:ext uri="{FF2B5EF4-FFF2-40B4-BE49-F238E27FC236}">
                  <a16:creationId xmlns:a16="http://schemas.microsoft.com/office/drawing/2014/main" id="{C244585D-009A-F1F6-08B5-F60F1E4E742E}"/>
                </a:ext>
              </a:extLst>
            </p:cNvPr>
            <p:cNvSpPr>
              <a:spLocks noChangeArrowheads="1"/>
            </p:cNvSpPr>
            <p:nvPr/>
          </p:nvSpPr>
          <p:spPr bwMode="auto">
            <a:xfrm>
              <a:off x="2688" y="2304"/>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39" name="Rectangle 40">
              <a:extLst>
                <a:ext uri="{FF2B5EF4-FFF2-40B4-BE49-F238E27FC236}">
                  <a16:creationId xmlns:a16="http://schemas.microsoft.com/office/drawing/2014/main" id="{0D0CB92F-A4D2-D857-24FB-FC52BFAD1F28}"/>
                </a:ext>
              </a:extLst>
            </p:cNvPr>
            <p:cNvSpPr>
              <a:spLocks noChangeArrowheads="1"/>
            </p:cNvSpPr>
            <p:nvPr/>
          </p:nvSpPr>
          <p:spPr bwMode="auto">
            <a:xfrm>
              <a:off x="2688" y="2592"/>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0" name="Rectangle 41">
              <a:extLst>
                <a:ext uri="{FF2B5EF4-FFF2-40B4-BE49-F238E27FC236}">
                  <a16:creationId xmlns:a16="http://schemas.microsoft.com/office/drawing/2014/main" id="{68973521-1065-E9E7-C2F9-BE1114542F26}"/>
                </a:ext>
              </a:extLst>
            </p:cNvPr>
            <p:cNvSpPr>
              <a:spLocks noChangeArrowheads="1"/>
            </p:cNvSpPr>
            <p:nvPr/>
          </p:nvSpPr>
          <p:spPr bwMode="auto">
            <a:xfrm>
              <a:off x="2688" y="2736"/>
              <a:ext cx="576" cy="144"/>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2303" name="Text Box 42">
            <a:extLst>
              <a:ext uri="{FF2B5EF4-FFF2-40B4-BE49-F238E27FC236}">
                <a16:creationId xmlns:a16="http://schemas.microsoft.com/office/drawing/2014/main" id="{2FBF7001-909B-AB31-6500-F493B50131A0}"/>
              </a:ext>
            </a:extLst>
          </p:cNvPr>
          <p:cNvSpPr txBox="1">
            <a:spLocks noChangeArrowheads="1"/>
          </p:cNvSpPr>
          <p:nvPr/>
        </p:nvSpPr>
        <p:spPr bwMode="auto">
          <a:xfrm>
            <a:off x="4572000" y="2865438"/>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0:</a:t>
            </a:r>
            <a:endParaRPr lang="en-US" altLang="en-US" sz="1800" b="1">
              <a:solidFill>
                <a:schemeClr val="tx2"/>
              </a:solidFill>
              <a:latin typeface="Helvetica" panose="020B0604020202020204" pitchFamily="34" charset="0"/>
            </a:endParaRPr>
          </a:p>
        </p:txBody>
      </p:sp>
      <p:sp>
        <p:nvSpPr>
          <p:cNvPr id="12304" name="Text Box 43">
            <a:extLst>
              <a:ext uri="{FF2B5EF4-FFF2-40B4-BE49-F238E27FC236}">
                <a16:creationId xmlns:a16="http://schemas.microsoft.com/office/drawing/2014/main" id="{02E6EC9D-D9F8-48E7-FFA3-FE4CC162C17C}"/>
              </a:ext>
            </a:extLst>
          </p:cNvPr>
          <p:cNvSpPr txBox="1">
            <a:spLocks noChangeArrowheads="1"/>
          </p:cNvSpPr>
          <p:nvPr/>
        </p:nvSpPr>
        <p:spPr bwMode="auto">
          <a:xfrm>
            <a:off x="4572000" y="3094038"/>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1:</a:t>
            </a:r>
            <a:endParaRPr lang="en-US" altLang="en-US" sz="1800" b="1">
              <a:solidFill>
                <a:schemeClr val="tx2"/>
              </a:solidFill>
              <a:latin typeface="Helvetica" panose="020B0604020202020204" pitchFamily="34" charset="0"/>
            </a:endParaRPr>
          </a:p>
        </p:txBody>
      </p:sp>
      <p:sp>
        <p:nvSpPr>
          <p:cNvPr id="12305" name="Text Box 44">
            <a:extLst>
              <a:ext uri="{FF2B5EF4-FFF2-40B4-BE49-F238E27FC236}">
                <a16:creationId xmlns:a16="http://schemas.microsoft.com/office/drawing/2014/main" id="{AE2FCB92-4F91-DC8D-5E20-3893808D635F}"/>
              </a:ext>
            </a:extLst>
          </p:cNvPr>
          <p:cNvSpPr txBox="1">
            <a:spLocks noChangeArrowheads="1"/>
          </p:cNvSpPr>
          <p:nvPr/>
        </p:nvSpPr>
        <p:spPr bwMode="auto">
          <a:xfrm>
            <a:off x="4343400" y="4694238"/>
            <a:ext cx="5175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P-1:</a:t>
            </a:r>
            <a:endParaRPr lang="en-US" altLang="en-US" sz="1800" b="1">
              <a:solidFill>
                <a:schemeClr val="tx2"/>
              </a:solidFill>
              <a:latin typeface="Helvetica" panose="020B0604020202020204" pitchFamily="34" charset="0"/>
            </a:endParaRPr>
          </a:p>
        </p:txBody>
      </p:sp>
      <p:sp>
        <p:nvSpPr>
          <p:cNvPr id="12306" name="Text Box 45">
            <a:extLst>
              <a:ext uri="{FF2B5EF4-FFF2-40B4-BE49-F238E27FC236}">
                <a16:creationId xmlns:a16="http://schemas.microsoft.com/office/drawing/2014/main" id="{5BE93489-B03F-B2C0-84C5-351C83205A36}"/>
              </a:ext>
            </a:extLst>
          </p:cNvPr>
          <p:cNvSpPr txBox="1">
            <a:spLocks noChangeArrowheads="1"/>
          </p:cNvSpPr>
          <p:nvPr/>
        </p:nvSpPr>
        <p:spPr bwMode="auto">
          <a:xfrm>
            <a:off x="4327525" y="2330450"/>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800" b="1">
                <a:solidFill>
                  <a:schemeClr val="tx2"/>
                </a:solidFill>
                <a:latin typeface="Helvetica" panose="020B0604020202020204" pitchFamily="34" charset="0"/>
              </a:rPr>
              <a:t>Page Table</a:t>
            </a:r>
          </a:p>
        </p:txBody>
      </p:sp>
      <p:sp>
        <p:nvSpPr>
          <p:cNvPr id="12307" name="Line 46">
            <a:extLst>
              <a:ext uri="{FF2B5EF4-FFF2-40B4-BE49-F238E27FC236}">
                <a16:creationId xmlns:a16="http://schemas.microsoft.com/office/drawing/2014/main" id="{17874CCC-4B9C-8C55-C71C-4B38331A4126}"/>
              </a:ext>
            </a:extLst>
          </p:cNvPr>
          <p:cNvSpPr>
            <a:spLocks noChangeShapeType="1"/>
          </p:cNvSpPr>
          <p:nvPr/>
        </p:nvSpPr>
        <p:spPr bwMode="auto">
          <a:xfrm flipV="1">
            <a:off x="3200400" y="3505200"/>
            <a:ext cx="167640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2308" name="Oval 47">
            <a:extLst>
              <a:ext uri="{FF2B5EF4-FFF2-40B4-BE49-F238E27FC236}">
                <a16:creationId xmlns:a16="http://schemas.microsoft.com/office/drawing/2014/main" id="{F35ACA28-E3FA-3A67-BD05-0054558AFCBD}"/>
              </a:ext>
            </a:extLst>
          </p:cNvPr>
          <p:cNvSpPr>
            <a:spLocks noChangeArrowheads="1"/>
          </p:cNvSpPr>
          <p:nvPr/>
        </p:nvSpPr>
        <p:spPr bwMode="auto">
          <a:xfrm>
            <a:off x="5086350" y="3381375"/>
            <a:ext cx="152400" cy="152400"/>
          </a:xfrm>
          <a:prstGeom prst="ellipse">
            <a:avLst/>
          </a:prstGeom>
          <a:solidFill>
            <a:srgbClr val="000000"/>
          </a:solidFill>
          <a:ln w="12700">
            <a:solidFill>
              <a:schemeClr val="tx1"/>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Oval 48">
            <a:extLst>
              <a:ext uri="{FF2B5EF4-FFF2-40B4-BE49-F238E27FC236}">
                <a16:creationId xmlns:a16="http://schemas.microsoft.com/office/drawing/2014/main" id="{CC68C68D-BE7F-A473-AF92-A35BF57E4C67}"/>
              </a:ext>
            </a:extLst>
          </p:cNvPr>
          <p:cNvSpPr>
            <a:spLocks noChangeArrowheads="1"/>
          </p:cNvSpPr>
          <p:nvPr/>
        </p:nvSpPr>
        <p:spPr bwMode="auto">
          <a:xfrm>
            <a:off x="5095875" y="4305300"/>
            <a:ext cx="152400" cy="152400"/>
          </a:xfrm>
          <a:prstGeom prst="ellipse">
            <a:avLst/>
          </a:prstGeom>
          <a:solidFill>
            <a:srgbClr val="000000"/>
          </a:solidFill>
          <a:ln w="12700">
            <a:solidFill>
              <a:schemeClr val="tx1"/>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10" name="Line 49">
            <a:extLst>
              <a:ext uri="{FF2B5EF4-FFF2-40B4-BE49-F238E27FC236}">
                <a16:creationId xmlns:a16="http://schemas.microsoft.com/office/drawing/2014/main" id="{D9DF4B77-1502-9A9B-9B11-49892C6DC1A2}"/>
              </a:ext>
            </a:extLst>
          </p:cNvPr>
          <p:cNvSpPr>
            <a:spLocks noChangeShapeType="1"/>
          </p:cNvSpPr>
          <p:nvPr/>
        </p:nvSpPr>
        <p:spPr bwMode="auto">
          <a:xfrm>
            <a:off x="5172075" y="3467100"/>
            <a:ext cx="2486025" cy="86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2311" name="Line 50">
            <a:extLst>
              <a:ext uri="{FF2B5EF4-FFF2-40B4-BE49-F238E27FC236}">
                <a16:creationId xmlns:a16="http://schemas.microsoft.com/office/drawing/2014/main" id="{AB124C2E-9321-0F35-3995-6328928408CB}"/>
              </a:ext>
            </a:extLst>
          </p:cNvPr>
          <p:cNvSpPr>
            <a:spLocks noChangeShapeType="1"/>
          </p:cNvSpPr>
          <p:nvPr/>
        </p:nvSpPr>
        <p:spPr bwMode="auto">
          <a:xfrm flipV="1">
            <a:off x="5181600" y="3200400"/>
            <a:ext cx="2514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2312" name="Line 51">
            <a:extLst>
              <a:ext uri="{FF2B5EF4-FFF2-40B4-BE49-F238E27FC236}">
                <a16:creationId xmlns:a16="http://schemas.microsoft.com/office/drawing/2014/main" id="{92517611-8A3C-EBD4-1367-BE011A50206D}"/>
              </a:ext>
            </a:extLst>
          </p:cNvPr>
          <p:cNvSpPr>
            <a:spLocks noChangeShapeType="1"/>
          </p:cNvSpPr>
          <p:nvPr/>
        </p:nvSpPr>
        <p:spPr bwMode="auto">
          <a:xfrm flipH="1" flipV="1">
            <a:off x="3200400" y="4038600"/>
            <a:ext cx="1676400" cy="3048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grpSp>
        <p:nvGrpSpPr>
          <p:cNvPr id="12313" name="Group 52">
            <a:extLst>
              <a:ext uri="{FF2B5EF4-FFF2-40B4-BE49-F238E27FC236}">
                <a16:creationId xmlns:a16="http://schemas.microsoft.com/office/drawing/2014/main" id="{AC05A801-DEFF-573E-447F-641CF0B0B6C7}"/>
              </a:ext>
            </a:extLst>
          </p:cNvPr>
          <p:cNvGrpSpPr>
            <a:grpSpLocks/>
          </p:cNvGrpSpPr>
          <p:nvPr/>
        </p:nvGrpSpPr>
        <p:grpSpPr bwMode="auto">
          <a:xfrm>
            <a:off x="4876800" y="4495800"/>
            <a:ext cx="533400" cy="228600"/>
            <a:chOff x="2496" y="2688"/>
            <a:chExt cx="336" cy="144"/>
          </a:xfrm>
        </p:grpSpPr>
        <p:sp>
          <p:nvSpPr>
            <p:cNvPr id="12330" name="Line 53">
              <a:extLst>
                <a:ext uri="{FF2B5EF4-FFF2-40B4-BE49-F238E27FC236}">
                  <a16:creationId xmlns:a16="http://schemas.microsoft.com/office/drawing/2014/main" id="{3EA48725-AB1B-41EE-C9F8-B5DA8074402C}"/>
                </a:ext>
              </a:extLst>
            </p:cNvPr>
            <p:cNvSpPr>
              <a:spLocks noChangeShapeType="1"/>
            </p:cNvSpPr>
            <p:nvPr/>
          </p:nvSpPr>
          <p:spPr bwMode="auto">
            <a:xfrm flipV="1">
              <a:off x="2496" y="2688"/>
              <a:ext cx="33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2331" name="Line 54">
              <a:extLst>
                <a:ext uri="{FF2B5EF4-FFF2-40B4-BE49-F238E27FC236}">
                  <a16:creationId xmlns:a16="http://schemas.microsoft.com/office/drawing/2014/main" id="{6BBACDE9-8771-876B-1F58-3B0BCBCEE0AD}"/>
                </a:ext>
              </a:extLst>
            </p:cNvPr>
            <p:cNvSpPr>
              <a:spLocks noChangeShapeType="1"/>
            </p:cNvSpPr>
            <p:nvPr/>
          </p:nvSpPr>
          <p:spPr bwMode="auto">
            <a:xfrm flipH="1" flipV="1">
              <a:off x="2496" y="2688"/>
              <a:ext cx="33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grpSp>
      <p:grpSp>
        <p:nvGrpSpPr>
          <p:cNvPr id="12314" name="Group 55">
            <a:extLst>
              <a:ext uri="{FF2B5EF4-FFF2-40B4-BE49-F238E27FC236}">
                <a16:creationId xmlns:a16="http://schemas.microsoft.com/office/drawing/2014/main" id="{73363D45-4857-210F-2620-3B3D3BDBED3E}"/>
              </a:ext>
            </a:extLst>
          </p:cNvPr>
          <p:cNvGrpSpPr>
            <a:grpSpLocks/>
          </p:cNvGrpSpPr>
          <p:nvPr/>
        </p:nvGrpSpPr>
        <p:grpSpPr bwMode="auto">
          <a:xfrm>
            <a:off x="4876800" y="3810000"/>
            <a:ext cx="533400" cy="228600"/>
            <a:chOff x="2496" y="2688"/>
            <a:chExt cx="336" cy="144"/>
          </a:xfrm>
        </p:grpSpPr>
        <p:sp>
          <p:nvSpPr>
            <p:cNvPr id="12328" name="Line 56">
              <a:extLst>
                <a:ext uri="{FF2B5EF4-FFF2-40B4-BE49-F238E27FC236}">
                  <a16:creationId xmlns:a16="http://schemas.microsoft.com/office/drawing/2014/main" id="{50126FE3-5C57-F90B-5EA7-F505FEC28BFE}"/>
                </a:ext>
              </a:extLst>
            </p:cNvPr>
            <p:cNvSpPr>
              <a:spLocks noChangeShapeType="1"/>
            </p:cNvSpPr>
            <p:nvPr/>
          </p:nvSpPr>
          <p:spPr bwMode="auto">
            <a:xfrm flipV="1">
              <a:off x="2496" y="2688"/>
              <a:ext cx="33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2329" name="Line 57">
              <a:extLst>
                <a:ext uri="{FF2B5EF4-FFF2-40B4-BE49-F238E27FC236}">
                  <a16:creationId xmlns:a16="http://schemas.microsoft.com/office/drawing/2014/main" id="{6D865E42-49C6-47A5-5046-F4C73DA75CEA}"/>
                </a:ext>
              </a:extLst>
            </p:cNvPr>
            <p:cNvSpPr>
              <a:spLocks noChangeShapeType="1"/>
            </p:cNvSpPr>
            <p:nvPr/>
          </p:nvSpPr>
          <p:spPr bwMode="auto">
            <a:xfrm flipH="1" flipV="1">
              <a:off x="2496" y="2688"/>
              <a:ext cx="33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grpSp>
      <p:grpSp>
        <p:nvGrpSpPr>
          <p:cNvPr id="12315" name="Group 58">
            <a:extLst>
              <a:ext uri="{FF2B5EF4-FFF2-40B4-BE49-F238E27FC236}">
                <a16:creationId xmlns:a16="http://schemas.microsoft.com/office/drawing/2014/main" id="{046A3F47-D11C-1FB3-386C-C44FD63F6BC9}"/>
              </a:ext>
            </a:extLst>
          </p:cNvPr>
          <p:cNvGrpSpPr>
            <a:grpSpLocks/>
          </p:cNvGrpSpPr>
          <p:nvPr/>
        </p:nvGrpSpPr>
        <p:grpSpPr bwMode="auto">
          <a:xfrm>
            <a:off x="5715000" y="5257800"/>
            <a:ext cx="1295400" cy="666750"/>
            <a:chOff x="2592" y="3264"/>
            <a:chExt cx="816" cy="420"/>
          </a:xfrm>
        </p:grpSpPr>
        <p:sp>
          <p:nvSpPr>
            <p:cNvPr id="12322" name="Rectangle 59">
              <a:extLst>
                <a:ext uri="{FF2B5EF4-FFF2-40B4-BE49-F238E27FC236}">
                  <a16:creationId xmlns:a16="http://schemas.microsoft.com/office/drawing/2014/main" id="{C1C5F54A-8810-6C25-7959-93B17B655552}"/>
                </a:ext>
              </a:extLst>
            </p:cNvPr>
            <p:cNvSpPr>
              <a:spLocks noChangeArrowheads="1"/>
            </p:cNvSpPr>
            <p:nvPr/>
          </p:nvSpPr>
          <p:spPr bwMode="auto">
            <a:xfrm>
              <a:off x="2592" y="3360"/>
              <a:ext cx="816" cy="240"/>
            </a:xfrm>
            <a:prstGeom prst="rect">
              <a:avLst/>
            </a:prstGeom>
            <a:solidFill>
              <a:schemeClr va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2323" name="Group 60">
              <a:extLst>
                <a:ext uri="{FF2B5EF4-FFF2-40B4-BE49-F238E27FC236}">
                  <a16:creationId xmlns:a16="http://schemas.microsoft.com/office/drawing/2014/main" id="{137A5CB1-7E1E-A432-C7A3-33EEF81EBF98}"/>
                </a:ext>
              </a:extLst>
            </p:cNvPr>
            <p:cNvGrpSpPr>
              <a:grpSpLocks/>
            </p:cNvGrpSpPr>
            <p:nvPr/>
          </p:nvGrpSpPr>
          <p:grpSpPr bwMode="auto">
            <a:xfrm>
              <a:off x="2592" y="3264"/>
              <a:ext cx="816" cy="420"/>
              <a:chOff x="2592" y="3264"/>
              <a:chExt cx="816" cy="420"/>
            </a:xfrm>
          </p:grpSpPr>
          <p:sp>
            <p:nvSpPr>
              <p:cNvPr id="12324" name="Oval 61">
                <a:extLst>
                  <a:ext uri="{FF2B5EF4-FFF2-40B4-BE49-F238E27FC236}">
                    <a16:creationId xmlns:a16="http://schemas.microsoft.com/office/drawing/2014/main" id="{0BCBCC4C-048C-69E6-A20A-14D5AD3580EC}"/>
                  </a:ext>
                </a:extLst>
              </p:cNvPr>
              <p:cNvSpPr>
                <a:spLocks noChangeArrowheads="1"/>
              </p:cNvSpPr>
              <p:nvPr/>
            </p:nvSpPr>
            <p:spPr bwMode="auto">
              <a:xfrm>
                <a:off x="2592" y="3264"/>
                <a:ext cx="816" cy="192"/>
              </a:xfrm>
              <a:prstGeom prst="ellipse">
                <a:avLst/>
              </a:prstGeom>
              <a:solidFill>
                <a:schemeClr val="hlink"/>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25" name="Line 62">
                <a:extLst>
                  <a:ext uri="{FF2B5EF4-FFF2-40B4-BE49-F238E27FC236}">
                    <a16:creationId xmlns:a16="http://schemas.microsoft.com/office/drawing/2014/main" id="{91621639-9390-0303-8947-298A2C0AC06A}"/>
                  </a:ext>
                </a:extLst>
              </p:cNvPr>
              <p:cNvSpPr>
                <a:spLocks noChangeShapeType="1"/>
              </p:cNvSpPr>
              <p:nvPr/>
            </p:nvSpPr>
            <p:spPr bwMode="auto">
              <a:xfrm>
                <a:off x="2592" y="336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6" name="Line 63">
                <a:extLst>
                  <a:ext uri="{FF2B5EF4-FFF2-40B4-BE49-F238E27FC236}">
                    <a16:creationId xmlns:a16="http://schemas.microsoft.com/office/drawing/2014/main" id="{131A281F-65A7-2A90-6C11-97A979EF94AC}"/>
                  </a:ext>
                </a:extLst>
              </p:cNvPr>
              <p:cNvSpPr>
                <a:spLocks noChangeShapeType="1"/>
              </p:cNvSpPr>
              <p:nvPr/>
            </p:nvSpPr>
            <p:spPr bwMode="auto">
              <a:xfrm>
                <a:off x="3408" y="336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7" name="Freeform 64">
                <a:extLst>
                  <a:ext uri="{FF2B5EF4-FFF2-40B4-BE49-F238E27FC236}">
                    <a16:creationId xmlns:a16="http://schemas.microsoft.com/office/drawing/2014/main" id="{B3545102-1E64-EF42-2322-18827AD6A521}"/>
                  </a:ext>
                </a:extLst>
              </p:cNvPr>
              <p:cNvSpPr>
                <a:spLocks/>
              </p:cNvSpPr>
              <p:nvPr/>
            </p:nvSpPr>
            <p:spPr bwMode="auto">
              <a:xfrm>
                <a:off x="2592" y="3600"/>
                <a:ext cx="816" cy="84"/>
              </a:xfrm>
              <a:custGeom>
                <a:avLst/>
                <a:gdLst>
                  <a:gd name="T0" fmla="*/ 0 w 816"/>
                  <a:gd name="T1" fmla="*/ 0 h 84"/>
                  <a:gd name="T2" fmla="*/ 150 w 816"/>
                  <a:gd name="T3" fmla="*/ 60 h 84"/>
                  <a:gd name="T4" fmla="*/ 414 w 816"/>
                  <a:gd name="T5" fmla="*/ 84 h 84"/>
                  <a:gd name="T6" fmla="*/ 678 w 816"/>
                  <a:gd name="T7" fmla="*/ 60 h 84"/>
                  <a:gd name="T8" fmla="*/ 816 w 816"/>
                  <a:gd name="T9" fmla="*/ 0 h 84"/>
                  <a:gd name="T10" fmla="*/ 0 60000 65536"/>
                  <a:gd name="T11" fmla="*/ 0 60000 65536"/>
                  <a:gd name="T12" fmla="*/ 0 60000 65536"/>
                  <a:gd name="T13" fmla="*/ 0 60000 65536"/>
                  <a:gd name="T14" fmla="*/ 0 60000 65536"/>
                  <a:gd name="T15" fmla="*/ 0 w 816"/>
                  <a:gd name="T16" fmla="*/ 0 h 84"/>
                  <a:gd name="T17" fmla="*/ 816 w 816"/>
                  <a:gd name="T18" fmla="*/ 84 h 84"/>
                </a:gdLst>
                <a:ahLst/>
                <a:cxnLst>
                  <a:cxn ang="T10">
                    <a:pos x="T0" y="T1"/>
                  </a:cxn>
                  <a:cxn ang="T11">
                    <a:pos x="T2" y="T3"/>
                  </a:cxn>
                  <a:cxn ang="T12">
                    <a:pos x="T4" y="T5"/>
                  </a:cxn>
                  <a:cxn ang="T13">
                    <a:pos x="T6" y="T7"/>
                  </a:cxn>
                  <a:cxn ang="T14">
                    <a:pos x="T8" y="T9"/>
                  </a:cxn>
                </a:cxnLst>
                <a:rect l="T15" t="T16" r="T17" b="T18"/>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chemeClr val="hlink"/>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sp>
        <p:nvSpPr>
          <p:cNvPr id="12316" name="Text Box 65">
            <a:extLst>
              <a:ext uri="{FF2B5EF4-FFF2-40B4-BE49-F238E27FC236}">
                <a16:creationId xmlns:a16="http://schemas.microsoft.com/office/drawing/2014/main" id="{E1A4B5DA-0158-30BD-C255-D7216A451EB3}"/>
              </a:ext>
            </a:extLst>
          </p:cNvPr>
          <p:cNvSpPr txBox="1">
            <a:spLocks noChangeArrowheads="1"/>
          </p:cNvSpPr>
          <p:nvPr/>
        </p:nvSpPr>
        <p:spPr bwMode="auto">
          <a:xfrm>
            <a:off x="6019800" y="5562600"/>
            <a:ext cx="66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800" b="1">
                <a:solidFill>
                  <a:schemeClr val="tx2"/>
                </a:solidFill>
                <a:latin typeface="Helvetica" panose="020B0604020202020204" pitchFamily="34" charset="0"/>
              </a:rPr>
              <a:t>Disk</a:t>
            </a:r>
          </a:p>
        </p:txBody>
      </p:sp>
      <p:sp>
        <p:nvSpPr>
          <p:cNvPr id="12317" name="Freeform 66">
            <a:extLst>
              <a:ext uri="{FF2B5EF4-FFF2-40B4-BE49-F238E27FC236}">
                <a16:creationId xmlns:a16="http://schemas.microsoft.com/office/drawing/2014/main" id="{BF936029-52D7-DB72-87A4-37EEBB48E77F}"/>
              </a:ext>
            </a:extLst>
          </p:cNvPr>
          <p:cNvSpPr>
            <a:spLocks/>
          </p:cNvSpPr>
          <p:nvPr/>
        </p:nvSpPr>
        <p:spPr bwMode="auto">
          <a:xfrm>
            <a:off x="5153025" y="3933825"/>
            <a:ext cx="1296988" cy="1323975"/>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a:solidFill>
              <a:srgbClr val="0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18" name="Freeform 67">
            <a:extLst>
              <a:ext uri="{FF2B5EF4-FFF2-40B4-BE49-F238E27FC236}">
                <a16:creationId xmlns:a16="http://schemas.microsoft.com/office/drawing/2014/main" id="{D84B0C7C-6DB6-4C24-DE63-EE8C3563BDAC}"/>
              </a:ext>
            </a:extLst>
          </p:cNvPr>
          <p:cNvSpPr>
            <a:spLocks/>
          </p:cNvSpPr>
          <p:nvPr/>
        </p:nvSpPr>
        <p:spPr bwMode="auto">
          <a:xfrm>
            <a:off x="5143500" y="4610100"/>
            <a:ext cx="1104900" cy="647700"/>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a:solidFill>
              <a:srgbClr val="0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19" name="Text Box 68">
            <a:extLst>
              <a:ext uri="{FF2B5EF4-FFF2-40B4-BE49-F238E27FC236}">
                <a16:creationId xmlns:a16="http://schemas.microsoft.com/office/drawing/2014/main" id="{012788E5-DFAC-4561-BB03-9A6322A5820F}"/>
              </a:ext>
            </a:extLst>
          </p:cNvPr>
          <p:cNvSpPr txBox="1">
            <a:spLocks noChangeArrowheads="1"/>
          </p:cNvSpPr>
          <p:nvPr/>
        </p:nvSpPr>
        <p:spPr bwMode="auto">
          <a:xfrm>
            <a:off x="3276600" y="3200400"/>
            <a:ext cx="1087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Virtual</a:t>
            </a:r>
          </a:p>
          <a:p>
            <a:pPr algn="ctr">
              <a:lnSpc>
                <a:spcPct val="80000"/>
              </a:lnSpc>
            </a:pPr>
            <a:r>
              <a:rPr lang="en-US" altLang="en-US" sz="1400" b="1" i="1">
                <a:solidFill>
                  <a:schemeClr val="tx2"/>
                </a:solidFill>
                <a:latin typeface="Helvetica" panose="020B0604020202020204" pitchFamily="34" charset="0"/>
              </a:rPr>
              <a:t>Addresses</a:t>
            </a:r>
            <a:endParaRPr lang="en-US" altLang="en-US" sz="1800" b="1">
              <a:solidFill>
                <a:schemeClr val="tx2"/>
              </a:solidFill>
              <a:latin typeface="Helvetica" panose="020B0604020202020204" pitchFamily="34" charset="0"/>
            </a:endParaRPr>
          </a:p>
        </p:txBody>
      </p:sp>
      <p:sp>
        <p:nvSpPr>
          <p:cNvPr id="12320" name="Text Box 69">
            <a:extLst>
              <a:ext uri="{FF2B5EF4-FFF2-40B4-BE49-F238E27FC236}">
                <a16:creationId xmlns:a16="http://schemas.microsoft.com/office/drawing/2014/main" id="{81A9790F-082D-D56B-A367-AFF8FE80AA5F}"/>
              </a:ext>
            </a:extLst>
          </p:cNvPr>
          <p:cNvSpPr txBox="1">
            <a:spLocks noChangeArrowheads="1"/>
          </p:cNvSpPr>
          <p:nvPr/>
        </p:nvSpPr>
        <p:spPr bwMode="auto">
          <a:xfrm>
            <a:off x="6019800" y="3048000"/>
            <a:ext cx="1087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Physical</a:t>
            </a:r>
          </a:p>
          <a:p>
            <a:pPr algn="ctr">
              <a:lnSpc>
                <a:spcPct val="80000"/>
              </a:lnSpc>
            </a:pPr>
            <a:r>
              <a:rPr lang="en-US" altLang="en-US" sz="1400" b="1" i="1">
                <a:solidFill>
                  <a:schemeClr val="tx2"/>
                </a:solidFill>
                <a:latin typeface="Helvetica" panose="020B0604020202020204" pitchFamily="34" charset="0"/>
              </a:rPr>
              <a:t>Addresses</a:t>
            </a:r>
            <a:endParaRPr lang="en-US" altLang="en-US" sz="1800" b="1">
              <a:solidFill>
                <a:schemeClr val="tx2"/>
              </a:solidFill>
              <a:latin typeface="Helvetica" panose="020B0604020202020204" pitchFamily="34" charset="0"/>
            </a:endParaRPr>
          </a:p>
        </p:txBody>
      </p:sp>
      <p:sp>
        <p:nvSpPr>
          <p:cNvPr id="12321" name="Rectangle 71">
            <a:extLst>
              <a:ext uri="{FF2B5EF4-FFF2-40B4-BE49-F238E27FC236}">
                <a16:creationId xmlns:a16="http://schemas.microsoft.com/office/drawing/2014/main" id="{CA63E380-BD8E-5281-9998-B91BF8C768B8}"/>
              </a:ext>
            </a:extLst>
          </p:cNvPr>
          <p:cNvSpPr>
            <a:spLocks noChangeArrowheads="1"/>
          </p:cNvSpPr>
          <p:nvPr/>
        </p:nvSpPr>
        <p:spPr bwMode="auto">
          <a:xfrm>
            <a:off x="838200" y="990600"/>
            <a:ext cx="6248400" cy="1006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sz="2000"/>
              <a:t>Each process has its own </a:t>
            </a:r>
            <a:r>
              <a:rPr lang="en-US" altLang="en-US" sz="2000" b="1"/>
              <a:t>page table</a:t>
            </a:r>
          </a:p>
          <a:p>
            <a:pPr>
              <a:buFontTx/>
              <a:buChar char="•"/>
            </a:pPr>
            <a:r>
              <a:rPr lang="en-US" altLang="en-US" sz="2000"/>
              <a:t>Each page table entry contains the </a:t>
            </a:r>
            <a:r>
              <a:rPr lang="en-US" altLang="en-US" sz="2000" b="1"/>
              <a:t>frame number</a:t>
            </a:r>
            <a:r>
              <a:rPr lang="en-US" altLang="en-US" sz="2000"/>
              <a:t> of the corresponding page in main memory or the disk address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B7E60FB-C453-6AC7-872C-7F5219CE624C}"/>
              </a:ext>
            </a:extLst>
          </p:cNvPr>
          <p:cNvSpPr>
            <a:spLocks noChangeArrowheads="1"/>
          </p:cNvSpPr>
          <p:nvPr/>
        </p:nvSpPr>
        <p:spPr bwMode="auto">
          <a:xfrm>
            <a:off x="1239838" y="3228975"/>
            <a:ext cx="31877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virtual</a:t>
            </a:r>
            <a:r>
              <a:rPr lang="en-US" altLang="en-US" sz="1800">
                <a:latin typeface="Helvetica" panose="020B0604020202020204" pitchFamily="34" charset="0"/>
              </a:rPr>
              <a:t> page number</a:t>
            </a:r>
          </a:p>
        </p:txBody>
      </p:sp>
      <p:sp>
        <p:nvSpPr>
          <p:cNvPr id="13315" name="Rectangle 3">
            <a:extLst>
              <a:ext uri="{FF2B5EF4-FFF2-40B4-BE49-F238E27FC236}">
                <a16:creationId xmlns:a16="http://schemas.microsoft.com/office/drawing/2014/main" id="{3CECFABD-19EA-AB25-E74F-1DFEC0EE95D4}"/>
              </a:ext>
            </a:extLst>
          </p:cNvPr>
          <p:cNvSpPr>
            <a:spLocks noChangeArrowheads="1"/>
          </p:cNvSpPr>
          <p:nvPr/>
        </p:nvSpPr>
        <p:spPr bwMode="auto">
          <a:xfrm>
            <a:off x="4440238" y="3228975"/>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Helvetica" panose="020B0604020202020204" pitchFamily="34" charset="0"/>
              </a:rPr>
              <a:t>page offset</a:t>
            </a:r>
          </a:p>
        </p:txBody>
      </p:sp>
      <p:sp>
        <p:nvSpPr>
          <p:cNvPr id="13316" name="Rectangle 4">
            <a:extLst>
              <a:ext uri="{FF2B5EF4-FFF2-40B4-BE49-F238E27FC236}">
                <a16:creationId xmlns:a16="http://schemas.microsoft.com/office/drawing/2014/main" id="{6102D14B-22B3-6AF8-FF4E-BE78E89AD55B}"/>
              </a:ext>
            </a:extLst>
          </p:cNvPr>
          <p:cNvSpPr>
            <a:spLocks noChangeArrowheads="1"/>
          </p:cNvSpPr>
          <p:nvPr/>
        </p:nvSpPr>
        <p:spPr bwMode="auto">
          <a:xfrm>
            <a:off x="6731000" y="3200400"/>
            <a:ext cx="1803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bg2"/>
                </a:solidFill>
                <a:latin typeface="Helvetica" panose="020B0604020202020204" pitchFamily="34" charset="0"/>
              </a:rPr>
              <a:t>virtual</a:t>
            </a:r>
            <a:r>
              <a:rPr lang="en-US" altLang="en-US" sz="1800" b="1">
                <a:latin typeface="Helvetica" panose="020B0604020202020204" pitchFamily="34" charset="0"/>
              </a:rPr>
              <a:t> address</a:t>
            </a:r>
          </a:p>
        </p:txBody>
      </p:sp>
      <p:sp>
        <p:nvSpPr>
          <p:cNvPr id="13317" name="Rectangle 5">
            <a:extLst>
              <a:ext uri="{FF2B5EF4-FFF2-40B4-BE49-F238E27FC236}">
                <a16:creationId xmlns:a16="http://schemas.microsoft.com/office/drawing/2014/main" id="{D89A77C9-C3C7-3B10-C8C6-F86159F462C5}"/>
              </a:ext>
            </a:extLst>
          </p:cNvPr>
          <p:cNvSpPr>
            <a:spLocks noChangeArrowheads="1"/>
          </p:cNvSpPr>
          <p:nvPr/>
        </p:nvSpPr>
        <p:spPr bwMode="auto">
          <a:xfrm>
            <a:off x="1544638" y="5438775"/>
            <a:ext cx="28829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physical</a:t>
            </a:r>
            <a:r>
              <a:rPr lang="en-US" altLang="en-US" sz="1800">
                <a:latin typeface="Helvetica" panose="020B0604020202020204" pitchFamily="34" charset="0"/>
              </a:rPr>
              <a:t> page number</a:t>
            </a:r>
          </a:p>
        </p:txBody>
      </p:sp>
      <p:sp>
        <p:nvSpPr>
          <p:cNvPr id="13318" name="Rectangle 6">
            <a:extLst>
              <a:ext uri="{FF2B5EF4-FFF2-40B4-BE49-F238E27FC236}">
                <a16:creationId xmlns:a16="http://schemas.microsoft.com/office/drawing/2014/main" id="{6E0476E9-813B-15A4-A18D-AA43BD2DB759}"/>
              </a:ext>
            </a:extLst>
          </p:cNvPr>
          <p:cNvSpPr>
            <a:spLocks noChangeArrowheads="1"/>
          </p:cNvSpPr>
          <p:nvPr/>
        </p:nvSpPr>
        <p:spPr bwMode="auto">
          <a:xfrm>
            <a:off x="4440238" y="5438775"/>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Helvetica" panose="020B0604020202020204" pitchFamily="34" charset="0"/>
              </a:rPr>
              <a:t>page offset</a:t>
            </a:r>
          </a:p>
        </p:txBody>
      </p:sp>
      <p:sp>
        <p:nvSpPr>
          <p:cNvPr id="13319" name="Rectangle 7">
            <a:extLst>
              <a:ext uri="{FF2B5EF4-FFF2-40B4-BE49-F238E27FC236}">
                <a16:creationId xmlns:a16="http://schemas.microsoft.com/office/drawing/2014/main" id="{D4F7FD18-B564-DE79-A350-B5769A450964}"/>
              </a:ext>
            </a:extLst>
          </p:cNvPr>
          <p:cNvSpPr>
            <a:spLocks noChangeArrowheads="1"/>
          </p:cNvSpPr>
          <p:nvPr/>
        </p:nvSpPr>
        <p:spPr bwMode="auto">
          <a:xfrm>
            <a:off x="6807200" y="5410200"/>
            <a:ext cx="203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bg2"/>
                </a:solidFill>
                <a:latin typeface="Helvetica" panose="020B0604020202020204" pitchFamily="34" charset="0"/>
              </a:rPr>
              <a:t>physical</a:t>
            </a:r>
            <a:r>
              <a:rPr lang="en-US" altLang="en-US" sz="1800" b="1">
                <a:latin typeface="Helvetica" panose="020B0604020202020204" pitchFamily="34" charset="0"/>
              </a:rPr>
              <a:t> address</a:t>
            </a:r>
          </a:p>
        </p:txBody>
      </p:sp>
      <p:sp>
        <p:nvSpPr>
          <p:cNvPr id="13320" name="Line 8">
            <a:extLst>
              <a:ext uri="{FF2B5EF4-FFF2-40B4-BE49-F238E27FC236}">
                <a16:creationId xmlns:a16="http://schemas.microsoft.com/office/drawing/2014/main" id="{928F8EBA-3F53-344A-210C-970EA9A7D585}"/>
              </a:ext>
            </a:extLst>
          </p:cNvPr>
          <p:cNvSpPr>
            <a:spLocks noChangeShapeType="1"/>
          </p:cNvSpPr>
          <p:nvPr/>
        </p:nvSpPr>
        <p:spPr bwMode="auto">
          <a:xfrm>
            <a:off x="5653088" y="3609975"/>
            <a:ext cx="0" cy="166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1" name="Rectangle 9">
            <a:extLst>
              <a:ext uri="{FF2B5EF4-FFF2-40B4-BE49-F238E27FC236}">
                <a16:creationId xmlns:a16="http://schemas.microsoft.com/office/drawing/2014/main" id="{25024826-E7DE-8427-EDF8-B5F4DDDE363B}"/>
              </a:ext>
            </a:extLst>
          </p:cNvPr>
          <p:cNvSpPr>
            <a:spLocks noChangeArrowheads="1"/>
          </p:cNvSpPr>
          <p:nvPr/>
        </p:nvSpPr>
        <p:spPr bwMode="auto">
          <a:xfrm>
            <a:off x="6477000" y="5105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0</a:t>
            </a:r>
          </a:p>
        </p:txBody>
      </p:sp>
      <p:sp>
        <p:nvSpPr>
          <p:cNvPr id="13322" name="Rectangle 10">
            <a:extLst>
              <a:ext uri="{FF2B5EF4-FFF2-40B4-BE49-F238E27FC236}">
                <a16:creationId xmlns:a16="http://schemas.microsoft.com/office/drawing/2014/main" id="{67171A8F-EEA6-0443-6375-9CD1FD8C177B}"/>
              </a:ext>
            </a:extLst>
          </p:cNvPr>
          <p:cNvSpPr>
            <a:spLocks noChangeArrowheads="1"/>
          </p:cNvSpPr>
          <p:nvPr/>
        </p:nvSpPr>
        <p:spPr bwMode="auto">
          <a:xfrm>
            <a:off x="4419600" y="51054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p–1</a:t>
            </a:r>
          </a:p>
        </p:txBody>
      </p:sp>
      <p:sp>
        <p:nvSpPr>
          <p:cNvPr id="13323" name="Oval 11">
            <a:extLst>
              <a:ext uri="{FF2B5EF4-FFF2-40B4-BE49-F238E27FC236}">
                <a16:creationId xmlns:a16="http://schemas.microsoft.com/office/drawing/2014/main" id="{39C76D50-76E2-85FD-1043-28926D0B501E}"/>
              </a:ext>
            </a:extLst>
          </p:cNvPr>
          <p:cNvSpPr>
            <a:spLocks noChangeArrowheads="1"/>
          </p:cNvSpPr>
          <p:nvPr/>
        </p:nvSpPr>
        <p:spPr bwMode="auto">
          <a:xfrm>
            <a:off x="1849438" y="4295775"/>
            <a:ext cx="2425700" cy="368300"/>
          </a:xfrm>
          <a:prstGeom prst="ellipse">
            <a:avLst/>
          </a:prstGeom>
          <a:solidFill>
            <a:srgbClr val="C0C0C0"/>
          </a:solidFill>
          <a:ln w="12700">
            <a:solidFill>
              <a:schemeClr val="tx1"/>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Helvetica" panose="020B0604020202020204" pitchFamily="34" charset="0"/>
              </a:rPr>
              <a:t>address translation</a:t>
            </a:r>
          </a:p>
        </p:txBody>
      </p:sp>
      <p:sp>
        <p:nvSpPr>
          <p:cNvPr id="13324" name="Rectangle 12">
            <a:extLst>
              <a:ext uri="{FF2B5EF4-FFF2-40B4-BE49-F238E27FC236}">
                <a16:creationId xmlns:a16="http://schemas.microsoft.com/office/drawing/2014/main" id="{43631864-D331-452C-C5EF-F58D41DE9931}"/>
              </a:ext>
            </a:extLst>
          </p:cNvPr>
          <p:cNvSpPr>
            <a:spLocks noChangeArrowheads="1"/>
          </p:cNvSpPr>
          <p:nvPr/>
        </p:nvSpPr>
        <p:spPr bwMode="auto">
          <a:xfrm>
            <a:off x="4114800" y="5105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p</a:t>
            </a:r>
          </a:p>
        </p:txBody>
      </p:sp>
      <p:sp>
        <p:nvSpPr>
          <p:cNvPr id="13325" name="Rectangle 13">
            <a:extLst>
              <a:ext uri="{FF2B5EF4-FFF2-40B4-BE49-F238E27FC236}">
                <a16:creationId xmlns:a16="http://schemas.microsoft.com/office/drawing/2014/main" id="{EF3267DC-6259-9430-F6B5-6B79A9A69C88}"/>
              </a:ext>
            </a:extLst>
          </p:cNvPr>
          <p:cNvSpPr>
            <a:spLocks noChangeArrowheads="1"/>
          </p:cNvSpPr>
          <p:nvPr/>
        </p:nvSpPr>
        <p:spPr bwMode="auto">
          <a:xfrm>
            <a:off x="1524000" y="5105400"/>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m–1</a:t>
            </a:r>
          </a:p>
        </p:txBody>
      </p:sp>
      <p:sp>
        <p:nvSpPr>
          <p:cNvPr id="13326" name="Rectangle 14">
            <a:extLst>
              <a:ext uri="{FF2B5EF4-FFF2-40B4-BE49-F238E27FC236}">
                <a16:creationId xmlns:a16="http://schemas.microsoft.com/office/drawing/2014/main" id="{644B28D9-C84E-2AFB-1F74-9DA4C404D294}"/>
              </a:ext>
            </a:extLst>
          </p:cNvPr>
          <p:cNvSpPr>
            <a:spLocks noChangeArrowheads="1"/>
          </p:cNvSpPr>
          <p:nvPr/>
        </p:nvSpPr>
        <p:spPr bwMode="auto">
          <a:xfrm>
            <a:off x="1219200" y="28956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n–1</a:t>
            </a:r>
          </a:p>
        </p:txBody>
      </p:sp>
      <p:sp>
        <p:nvSpPr>
          <p:cNvPr id="13327" name="Rectangle 15">
            <a:extLst>
              <a:ext uri="{FF2B5EF4-FFF2-40B4-BE49-F238E27FC236}">
                <a16:creationId xmlns:a16="http://schemas.microsoft.com/office/drawing/2014/main" id="{087D09CF-812F-7140-CDC3-3CB190661042}"/>
              </a:ext>
            </a:extLst>
          </p:cNvPr>
          <p:cNvSpPr>
            <a:spLocks noChangeArrowheads="1"/>
          </p:cNvSpPr>
          <p:nvPr/>
        </p:nvSpPr>
        <p:spPr bwMode="auto">
          <a:xfrm>
            <a:off x="6334125" y="28956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0</a:t>
            </a:r>
          </a:p>
        </p:txBody>
      </p:sp>
      <p:sp>
        <p:nvSpPr>
          <p:cNvPr id="13328" name="Rectangle 16">
            <a:extLst>
              <a:ext uri="{FF2B5EF4-FFF2-40B4-BE49-F238E27FC236}">
                <a16:creationId xmlns:a16="http://schemas.microsoft.com/office/drawing/2014/main" id="{106AC3B4-F887-2E20-B7C1-EC4C5D2B0610}"/>
              </a:ext>
            </a:extLst>
          </p:cNvPr>
          <p:cNvSpPr>
            <a:spLocks noChangeArrowheads="1"/>
          </p:cNvSpPr>
          <p:nvPr/>
        </p:nvSpPr>
        <p:spPr bwMode="auto">
          <a:xfrm>
            <a:off x="4352925" y="28956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p–1</a:t>
            </a:r>
          </a:p>
        </p:txBody>
      </p:sp>
      <p:sp>
        <p:nvSpPr>
          <p:cNvPr id="13329" name="Rectangle 17">
            <a:extLst>
              <a:ext uri="{FF2B5EF4-FFF2-40B4-BE49-F238E27FC236}">
                <a16:creationId xmlns:a16="http://schemas.microsoft.com/office/drawing/2014/main" id="{88DFF5CC-2010-69D6-192F-AAF30AA21220}"/>
              </a:ext>
            </a:extLst>
          </p:cNvPr>
          <p:cNvSpPr>
            <a:spLocks noChangeArrowheads="1"/>
          </p:cNvSpPr>
          <p:nvPr/>
        </p:nvSpPr>
        <p:spPr bwMode="auto">
          <a:xfrm>
            <a:off x="4038600" y="28956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p</a:t>
            </a:r>
          </a:p>
        </p:txBody>
      </p:sp>
      <p:sp>
        <p:nvSpPr>
          <p:cNvPr id="13330" name="Line 18">
            <a:extLst>
              <a:ext uri="{FF2B5EF4-FFF2-40B4-BE49-F238E27FC236}">
                <a16:creationId xmlns:a16="http://schemas.microsoft.com/office/drawing/2014/main" id="{693A9E32-5436-8502-2342-207777E19410}"/>
              </a:ext>
            </a:extLst>
          </p:cNvPr>
          <p:cNvSpPr>
            <a:spLocks noChangeShapeType="1"/>
          </p:cNvSpPr>
          <p:nvPr/>
        </p:nvSpPr>
        <p:spPr bwMode="auto">
          <a:xfrm>
            <a:off x="3062288" y="3609975"/>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19">
            <a:extLst>
              <a:ext uri="{FF2B5EF4-FFF2-40B4-BE49-F238E27FC236}">
                <a16:creationId xmlns:a16="http://schemas.microsoft.com/office/drawing/2014/main" id="{5340D639-CE82-B898-BF86-0E83F503A4D8}"/>
              </a:ext>
            </a:extLst>
          </p:cNvPr>
          <p:cNvSpPr>
            <a:spLocks noChangeShapeType="1"/>
          </p:cNvSpPr>
          <p:nvPr/>
        </p:nvSpPr>
        <p:spPr bwMode="auto">
          <a:xfrm>
            <a:off x="3062288" y="4676775"/>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Rectangle 20">
            <a:extLst>
              <a:ext uri="{FF2B5EF4-FFF2-40B4-BE49-F238E27FC236}">
                <a16:creationId xmlns:a16="http://schemas.microsoft.com/office/drawing/2014/main" id="{B11D9625-820F-0285-52A7-C1883869EBCF}"/>
              </a:ext>
            </a:extLst>
          </p:cNvPr>
          <p:cNvSpPr>
            <a:spLocks noChangeArrowheads="1"/>
          </p:cNvSpPr>
          <p:nvPr/>
        </p:nvSpPr>
        <p:spPr bwMode="auto">
          <a:xfrm>
            <a:off x="1295400" y="6172200"/>
            <a:ext cx="7543800" cy="393700"/>
          </a:xfrm>
          <a:prstGeom prst="rect">
            <a:avLst/>
          </a:prstGeom>
          <a:solidFill>
            <a:srgbClr val="EAEAEA"/>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latin typeface="Helvetica" panose="020B0604020202020204" pitchFamily="34" charset="0"/>
              </a:rPr>
              <a:t>Page offset bits don’t change as a result of translation</a:t>
            </a:r>
          </a:p>
        </p:txBody>
      </p:sp>
      <p:sp>
        <p:nvSpPr>
          <p:cNvPr id="13333" name="Rectangle 21">
            <a:extLst>
              <a:ext uri="{FF2B5EF4-FFF2-40B4-BE49-F238E27FC236}">
                <a16:creationId xmlns:a16="http://schemas.microsoft.com/office/drawing/2014/main" id="{EC81D916-4850-6E58-1F81-D8E1CAACDAEB}"/>
              </a:ext>
            </a:extLst>
          </p:cNvPr>
          <p:cNvSpPr>
            <a:spLocks noGrp="1" noChangeArrowheads="1"/>
          </p:cNvSpPr>
          <p:nvPr>
            <p:ph type="title"/>
          </p:nvPr>
        </p:nvSpPr>
        <p:spPr>
          <a:xfrm>
            <a:off x="884238" y="287338"/>
            <a:ext cx="8031162" cy="392112"/>
          </a:xfrm>
        </p:spPr>
        <p:txBody>
          <a:bodyPr/>
          <a:lstStyle/>
          <a:p>
            <a:r>
              <a:rPr lang="en-US" altLang="en-US" sz="3200"/>
              <a:t>VM Address Translation</a:t>
            </a:r>
          </a:p>
        </p:txBody>
      </p:sp>
      <p:sp>
        <p:nvSpPr>
          <p:cNvPr id="13334" name="Rectangle 22">
            <a:extLst>
              <a:ext uri="{FF2B5EF4-FFF2-40B4-BE49-F238E27FC236}">
                <a16:creationId xmlns:a16="http://schemas.microsoft.com/office/drawing/2014/main" id="{7726F381-F870-448A-6687-9B5B3365EFF7}"/>
              </a:ext>
            </a:extLst>
          </p:cNvPr>
          <p:cNvSpPr>
            <a:spLocks noGrp="1" noChangeArrowheads="1"/>
          </p:cNvSpPr>
          <p:nvPr>
            <p:ph type="body" idx="1"/>
          </p:nvPr>
        </p:nvSpPr>
        <p:spPr>
          <a:xfrm>
            <a:off x="1524000" y="1066800"/>
            <a:ext cx="6629400" cy="1600200"/>
          </a:xfrm>
          <a:solidFill>
            <a:srgbClr val="EAEAEA"/>
          </a:solidFill>
        </p:spPr>
        <p:txBody>
          <a:bodyPr/>
          <a:lstStyle/>
          <a:p>
            <a:pPr marL="228600" indent="-228600">
              <a:lnSpc>
                <a:spcPct val="80000"/>
              </a:lnSpc>
              <a:buFontTx/>
              <a:buNone/>
            </a:pPr>
            <a:r>
              <a:rPr lang="en-US" altLang="en-US" sz="2800" b="1"/>
              <a:t>Parameters</a:t>
            </a:r>
          </a:p>
          <a:p>
            <a:pPr marL="228600" indent="-228600">
              <a:lnSpc>
                <a:spcPct val="80000"/>
              </a:lnSpc>
            </a:pPr>
            <a:r>
              <a:rPr lang="en-US" altLang="en-US" sz="2400"/>
              <a:t>P = 2</a:t>
            </a:r>
            <a:r>
              <a:rPr lang="en-US" altLang="en-US" sz="2400" baseline="30000"/>
              <a:t>p</a:t>
            </a:r>
            <a:r>
              <a:rPr lang="en-US" altLang="en-US" sz="2400"/>
              <a:t> = page size (bytes).  </a:t>
            </a:r>
          </a:p>
          <a:p>
            <a:pPr marL="228600" indent="-228600">
              <a:lnSpc>
                <a:spcPct val="80000"/>
              </a:lnSpc>
            </a:pPr>
            <a:r>
              <a:rPr lang="en-US" altLang="en-US" sz="2400"/>
              <a:t>N = 2</a:t>
            </a:r>
            <a:r>
              <a:rPr lang="en-US" altLang="en-US" sz="2400" baseline="30000"/>
              <a:t>n</a:t>
            </a:r>
            <a:r>
              <a:rPr lang="en-US" altLang="en-US" sz="2400"/>
              <a:t> = Virtual address limit</a:t>
            </a:r>
          </a:p>
          <a:p>
            <a:pPr marL="228600" indent="-228600">
              <a:lnSpc>
                <a:spcPct val="80000"/>
              </a:lnSpc>
            </a:pPr>
            <a:r>
              <a:rPr lang="en-US" altLang="en-US" sz="2400"/>
              <a:t>M = 2</a:t>
            </a:r>
            <a:r>
              <a:rPr lang="en-US" altLang="en-US" sz="2400" baseline="30000"/>
              <a:t>m</a:t>
            </a:r>
            <a:r>
              <a:rPr lang="en-US" altLang="en-US" sz="2400"/>
              <a:t> = Physical address limit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4875EF-3FF7-D255-05B1-F0C46FFE04F1}"/>
              </a:ext>
            </a:extLst>
          </p:cNvPr>
          <p:cNvSpPr>
            <a:spLocks noGrp="1" noChangeArrowheads="1"/>
          </p:cNvSpPr>
          <p:nvPr>
            <p:ph type="title"/>
          </p:nvPr>
        </p:nvSpPr>
        <p:spPr/>
        <p:txBody>
          <a:bodyPr/>
          <a:lstStyle/>
          <a:p>
            <a:r>
              <a:rPr lang="en-US" altLang="en-US" sz="3200"/>
              <a:t>Execution of a Program</a:t>
            </a:r>
          </a:p>
        </p:txBody>
      </p:sp>
      <p:sp>
        <p:nvSpPr>
          <p:cNvPr id="14339" name="Rectangle 3">
            <a:extLst>
              <a:ext uri="{FF2B5EF4-FFF2-40B4-BE49-F238E27FC236}">
                <a16:creationId xmlns:a16="http://schemas.microsoft.com/office/drawing/2014/main" id="{DDE3DA60-C18C-7D7F-6EBE-DB52FC735236}"/>
              </a:ext>
            </a:extLst>
          </p:cNvPr>
          <p:cNvSpPr>
            <a:spLocks noGrp="1" noChangeArrowheads="1"/>
          </p:cNvSpPr>
          <p:nvPr>
            <p:ph type="body" idx="1"/>
          </p:nvPr>
        </p:nvSpPr>
        <p:spPr>
          <a:xfrm>
            <a:off x="990600" y="1066800"/>
            <a:ext cx="7696200" cy="3505200"/>
          </a:xfrm>
        </p:spPr>
        <p:txBody>
          <a:bodyPr/>
          <a:lstStyle/>
          <a:p>
            <a:pPr>
              <a:lnSpc>
                <a:spcPct val="80000"/>
              </a:lnSpc>
            </a:pPr>
            <a:r>
              <a:rPr lang="en-US" altLang="en-US" sz="2000"/>
              <a:t>Operating system brings into main memory a few pieces of the program</a:t>
            </a:r>
          </a:p>
          <a:p>
            <a:pPr>
              <a:lnSpc>
                <a:spcPct val="80000"/>
              </a:lnSpc>
              <a:buFontTx/>
              <a:buNone/>
            </a:pPr>
            <a:r>
              <a:rPr lang="en-US" altLang="en-US" sz="2000">
                <a:solidFill>
                  <a:srgbClr val="FF0000"/>
                </a:solidFill>
              </a:rPr>
              <a:t>	Resident set</a:t>
            </a:r>
            <a:r>
              <a:rPr lang="en-US" altLang="en-US" sz="2000"/>
              <a:t> - portion of process that is in main memory</a:t>
            </a:r>
          </a:p>
          <a:p>
            <a:pPr>
              <a:lnSpc>
                <a:spcPct val="80000"/>
              </a:lnSpc>
            </a:pPr>
            <a:endParaRPr lang="en-US" altLang="en-US" sz="2000"/>
          </a:p>
          <a:p>
            <a:pPr>
              <a:lnSpc>
                <a:spcPct val="80000"/>
              </a:lnSpc>
            </a:pPr>
            <a:r>
              <a:rPr lang="en-US" altLang="en-US" sz="2000"/>
              <a:t>An </a:t>
            </a:r>
            <a:r>
              <a:rPr lang="en-US" altLang="en-US" sz="2000" b="1"/>
              <a:t>interrupt</a:t>
            </a:r>
            <a:r>
              <a:rPr lang="en-US" altLang="en-US" sz="2000"/>
              <a:t> is generated when an address is needed that is not in main memory - </a:t>
            </a:r>
            <a:r>
              <a:rPr lang="en-US" altLang="en-US" sz="2000" i="1">
                <a:solidFill>
                  <a:srgbClr val="FF0000"/>
                </a:solidFill>
              </a:rPr>
              <a:t>page fault</a:t>
            </a:r>
          </a:p>
          <a:p>
            <a:pPr>
              <a:lnSpc>
                <a:spcPct val="80000"/>
              </a:lnSpc>
            </a:pPr>
            <a:endParaRPr lang="en-US" altLang="en-US" sz="2000" i="1">
              <a:solidFill>
                <a:srgbClr val="FF0000"/>
              </a:solidFill>
            </a:endParaRPr>
          </a:p>
          <a:p>
            <a:pPr>
              <a:lnSpc>
                <a:spcPct val="80000"/>
              </a:lnSpc>
            </a:pPr>
            <a:r>
              <a:rPr lang="en-US" altLang="en-US" sz="2000"/>
              <a:t>Operating system places the process in a blocking state and a DMA is started to get the page from disk</a:t>
            </a:r>
          </a:p>
          <a:p>
            <a:pPr>
              <a:lnSpc>
                <a:spcPct val="80000"/>
              </a:lnSpc>
            </a:pPr>
            <a:endParaRPr lang="en-US" altLang="en-US" sz="2000"/>
          </a:p>
          <a:p>
            <a:pPr>
              <a:lnSpc>
                <a:spcPct val="80000"/>
              </a:lnSpc>
            </a:pPr>
            <a:r>
              <a:rPr lang="en-US" altLang="en-US" sz="2000"/>
              <a:t>An interrupt is issued when disk I/O is complete which causes the OS to place the affected process in the </a:t>
            </a:r>
            <a:r>
              <a:rPr lang="en-US" altLang="en-US" sz="2000" b="1"/>
              <a:t>Ready</a:t>
            </a:r>
            <a:r>
              <a:rPr lang="en-US" altLang="en-US" sz="2000"/>
              <a:t> </a:t>
            </a:r>
            <a:r>
              <a:rPr lang="en-US" altLang="en-US" sz="2000" b="1"/>
              <a:t>Queue</a:t>
            </a:r>
          </a:p>
        </p:txBody>
      </p:sp>
      <p:sp>
        <p:nvSpPr>
          <p:cNvPr id="14340" name="Rectangle 4">
            <a:extLst>
              <a:ext uri="{FF2B5EF4-FFF2-40B4-BE49-F238E27FC236}">
                <a16:creationId xmlns:a16="http://schemas.microsoft.com/office/drawing/2014/main" id="{0B4297ED-B55E-133F-D413-53F3DE914727}"/>
              </a:ext>
            </a:extLst>
          </p:cNvPr>
          <p:cNvSpPr>
            <a:spLocks noChangeArrowheads="1"/>
          </p:cNvSpPr>
          <p:nvPr/>
        </p:nvSpPr>
        <p:spPr bwMode="auto">
          <a:xfrm>
            <a:off x="1066800" y="4800600"/>
            <a:ext cx="7696200" cy="1311275"/>
          </a:xfrm>
          <a:prstGeom prst="rect">
            <a:avLst/>
          </a:prstGeom>
          <a:solidFill>
            <a:srgbClr val="808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rgbClr val="FF0000"/>
                </a:solidFill>
              </a:rPr>
              <a:t>Thrashing – </a:t>
            </a:r>
          </a:p>
          <a:p>
            <a:pPr>
              <a:buFontTx/>
              <a:buChar char="•"/>
            </a:pPr>
            <a:r>
              <a:rPr lang="en-US" altLang="en-US" sz="2000"/>
              <a:t> Swapping out a piece of a process just before that piece is needed</a:t>
            </a:r>
          </a:p>
          <a:p>
            <a:pPr>
              <a:buFontTx/>
              <a:buChar char="•"/>
            </a:pPr>
            <a:r>
              <a:rPr lang="en-US" altLang="en-US" sz="2000"/>
              <a:t> The processor spends most of its time swapping pieces rather than executing user instructions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B8D282E-91D5-AE52-7F29-4EF748BE3FDF}"/>
              </a:ext>
            </a:extLst>
          </p:cNvPr>
          <p:cNvSpPr>
            <a:spLocks noGrp="1" noChangeArrowheads="1"/>
          </p:cNvSpPr>
          <p:nvPr>
            <p:ph type="title"/>
          </p:nvPr>
        </p:nvSpPr>
        <p:spPr/>
        <p:txBody>
          <a:bodyPr/>
          <a:lstStyle/>
          <a:p>
            <a:r>
              <a:rPr lang="en-US" altLang="en-US" sz="3200"/>
              <a:t>Principle of Locality</a:t>
            </a:r>
          </a:p>
        </p:txBody>
      </p:sp>
      <p:sp>
        <p:nvSpPr>
          <p:cNvPr id="15363" name="Rectangle 3">
            <a:extLst>
              <a:ext uri="{FF2B5EF4-FFF2-40B4-BE49-F238E27FC236}">
                <a16:creationId xmlns:a16="http://schemas.microsoft.com/office/drawing/2014/main" id="{D5B3179E-1DAA-D9CF-16B3-5C37558AB6E3}"/>
              </a:ext>
            </a:extLst>
          </p:cNvPr>
          <p:cNvSpPr>
            <a:spLocks noGrp="1" noChangeArrowheads="1"/>
          </p:cNvSpPr>
          <p:nvPr>
            <p:ph type="body" idx="1"/>
          </p:nvPr>
        </p:nvSpPr>
        <p:spPr>
          <a:xfrm>
            <a:off x="1066800" y="1219200"/>
            <a:ext cx="7772400" cy="5334000"/>
          </a:xfrm>
        </p:spPr>
        <p:txBody>
          <a:bodyPr/>
          <a:lstStyle/>
          <a:p>
            <a:pPr>
              <a:lnSpc>
                <a:spcPct val="80000"/>
              </a:lnSpc>
            </a:pPr>
            <a:r>
              <a:rPr lang="en-US" altLang="en-US" sz="2400"/>
              <a:t>Program and data references within a process tend to cluster</a:t>
            </a:r>
          </a:p>
          <a:p>
            <a:pPr>
              <a:lnSpc>
                <a:spcPct val="80000"/>
              </a:lnSpc>
            </a:pPr>
            <a:endParaRPr lang="en-US" altLang="en-US" sz="2400"/>
          </a:p>
          <a:p>
            <a:pPr>
              <a:lnSpc>
                <a:spcPct val="80000"/>
              </a:lnSpc>
            </a:pPr>
            <a:r>
              <a:rPr lang="en-US" altLang="en-US" sz="2400"/>
              <a:t>Only a small portion of a process will be needed over a short period of time</a:t>
            </a:r>
          </a:p>
          <a:p>
            <a:pPr>
              <a:lnSpc>
                <a:spcPct val="80000"/>
              </a:lnSpc>
            </a:pPr>
            <a:endParaRPr lang="en-US" altLang="en-US" sz="2400"/>
          </a:p>
          <a:p>
            <a:pPr>
              <a:lnSpc>
                <a:spcPct val="80000"/>
              </a:lnSpc>
            </a:pPr>
            <a:r>
              <a:rPr lang="en-US" altLang="en-US" sz="2400"/>
              <a:t>Possible to make intelligent guesses about which pieces will be needed in the future</a:t>
            </a:r>
          </a:p>
          <a:p>
            <a:pPr>
              <a:lnSpc>
                <a:spcPct val="80000"/>
              </a:lnSpc>
            </a:pPr>
            <a:endParaRPr lang="en-US" altLang="en-US" sz="2400"/>
          </a:p>
          <a:p>
            <a:pPr>
              <a:lnSpc>
                <a:spcPct val="80000"/>
              </a:lnSpc>
            </a:pPr>
            <a:r>
              <a:rPr lang="en-US" altLang="en-US" sz="2400"/>
              <a:t>Therefore, principle of locality can be used to make virtual memory to work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6630AFA-8A58-E68F-3C31-0B8979AFD82A}"/>
              </a:ext>
            </a:extLst>
          </p:cNvPr>
          <p:cNvSpPr>
            <a:spLocks noGrp="1" noChangeArrowheads="1"/>
          </p:cNvSpPr>
          <p:nvPr>
            <p:ph type="title"/>
          </p:nvPr>
        </p:nvSpPr>
        <p:spPr>
          <a:xfrm>
            <a:off x="1600200" y="304800"/>
            <a:ext cx="4572000" cy="573088"/>
          </a:xfrm>
        </p:spPr>
        <p:txBody>
          <a:bodyPr/>
          <a:lstStyle/>
          <a:p>
            <a:pPr eaLnBrk="1" hangingPunct="1"/>
            <a:r>
              <a:rPr lang="en-US" altLang="en-US" sz="3600"/>
              <a:t>Page Faults </a:t>
            </a:r>
          </a:p>
        </p:txBody>
      </p:sp>
      <p:sp>
        <p:nvSpPr>
          <p:cNvPr id="16387" name="Rectangle 3">
            <a:extLst>
              <a:ext uri="{FF2B5EF4-FFF2-40B4-BE49-F238E27FC236}">
                <a16:creationId xmlns:a16="http://schemas.microsoft.com/office/drawing/2014/main" id="{62D17088-711E-4620-7F7B-DF36711A9164}"/>
              </a:ext>
            </a:extLst>
          </p:cNvPr>
          <p:cNvSpPr>
            <a:spLocks noGrp="1" noChangeArrowheads="1"/>
          </p:cNvSpPr>
          <p:nvPr>
            <p:ph type="body" idx="1"/>
          </p:nvPr>
        </p:nvSpPr>
        <p:spPr>
          <a:xfrm>
            <a:off x="381000" y="1295400"/>
            <a:ext cx="8229600" cy="1828800"/>
          </a:xfrm>
        </p:spPr>
        <p:txBody>
          <a:bodyPr/>
          <a:lstStyle/>
          <a:p>
            <a:pPr marL="744538" lvl="1" indent="-246063" eaLnBrk="1" hangingPunct="1"/>
            <a:r>
              <a:rPr lang="en-US" altLang="en-US" sz="2000"/>
              <a:t>Page table entry indicates virtual address not in memory</a:t>
            </a:r>
          </a:p>
          <a:p>
            <a:pPr marL="744538" lvl="1" indent="-246063" eaLnBrk="1" hangingPunct="1"/>
            <a:r>
              <a:rPr lang="en-US" altLang="en-US" sz="2000"/>
              <a:t>OS exception handler invoked to move data from disk into memory</a:t>
            </a:r>
          </a:p>
          <a:p>
            <a:pPr marL="1146175" lvl="2" indent="-238125" eaLnBrk="1" hangingPunct="1"/>
            <a:r>
              <a:rPr lang="en-US" altLang="en-US" sz="1800"/>
              <a:t>current process suspends, others can resume</a:t>
            </a:r>
          </a:p>
          <a:p>
            <a:pPr marL="1146175" lvl="2" indent="-238125" eaLnBrk="1" hangingPunct="1"/>
            <a:r>
              <a:rPr lang="en-US" altLang="en-US" sz="1800"/>
              <a:t>OS has full control over placement, etc.</a:t>
            </a:r>
          </a:p>
        </p:txBody>
      </p:sp>
      <p:sp>
        <p:nvSpPr>
          <p:cNvPr id="16388" name="AutoShape 98">
            <a:extLst>
              <a:ext uri="{FF2B5EF4-FFF2-40B4-BE49-F238E27FC236}">
                <a16:creationId xmlns:a16="http://schemas.microsoft.com/office/drawing/2014/main" id="{1A4D0F57-86F0-F9DC-E140-D4985EAB3C6E}"/>
              </a:ext>
            </a:extLst>
          </p:cNvPr>
          <p:cNvSpPr>
            <a:spLocks noChangeAspect="1" noChangeArrowheads="1"/>
          </p:cNvSpPr>
          <p:nvPr/>
        </p:nvSpPr>
        <p:spPr bwMode="auto">
          <a:xfrm>
            <a:off x="428625" y="4960938"/>
            <a:ext cx="684213" cy="639762"/>
          </a:xfrm>
          <a:prstGeom prst="roundRect">
            <a:avLst>
              <a:gd name="adj" fmla="val 38986"/>
            </a:avLst>
          </a:prstGeom>
          <a:solidFill>
            <a:schemeClr val="bg2"/>
          </a:solidFill>
          <a:ln>
            <a:noFill/>
          </a:ln>
          <a:extLst>
            <a:ext uri="{91240B29-F687-4F45-9708-019B960494DF}">
              <a14:hiddenLine xmlns:a14="http://schemas.microsoft.com/office/drawing/2010/main" w="28575">
                <a:solidFill>
                  <a:srgbClr val="000000"/>
                </a:solidFill>
                <a:round/>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89" name="AutoShape 99">
            <a:extLst>
              <a:ext uri="{FF2B5EF4-FFF2-40B4-BE49-F238E27FC236}">
                <a16:creationId xmlns:a16="http://schemas.microsoft.com/office/drawing/2014/main" id="{FFB43DF3-8D56-1B67-3E82-0E5154B63F7F}"/>
              </a:ext>
            </a:extLst>
          </p:cNvPr>
          <p:cNvSpPr>
            <a:spLocks noChangeAspect="1" noChangeArrowheads="1"/>
          </p:cNvSpPr>
          <p:nvPr/>
        </p:nvSpPr>
        <p:spPr bwMode="auto">
          <a:xfrm>
            <a:off x="382588" y="4914900"/>
            <a:ext cx="684212" cy="639763"/>
          </a:xfrm>
          <a:prstGeom prst="roundRect">
            <a:avLst>
              <a:gd name="adj" fmla="val 38986"/>
            </a:avLst>
          </a:prstGeom>
          <a:solidFill>
            <a:schemeClr val="accent2"/>
          </a:solidFill>
          <a:ln w="28575">
            <a:solidFill>
              <a:srgbClr val="000000"/>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30000"/>
              </a:spcBef>
            </a:pPr>
            <a:r>
              <a:rPr lang="en-US" altLang="en-US" sz="1400" b="1">
                <a:solidFill>
                  <a:schemeClr val="tx2"/>
                </a:solidFill>
                <a:latin typeface="Helvetica" panose="020B0604020202020204" pitchFamily="34" charset="0"/>
              </a:rPr>
              <a:t>CPU</a:t>
            </a:r>
          </a:p>
        </p:txBody>
      </p:sp>
      <p:sp>
        <p:nvSpPr>
          <p:cNvPr id="16390" name="Rectangle 100">
            <a:extLst>
              <a:ext uri="{FF2B5EF4-FFF2-40B4-BE49-F238E27FC236}">
                <a16:creationId xmlns:a16="http://schemas.microsoft.com/office/drawing/2014/main" id="{1AFC1248-7962-9E6A-C334-72B305E492A8}"/>
              </a:ext>
            </a:extLst>
          </p:cNvPr>
          <p:cNvSpPr>
            <a:spLocks noChangeAspect="1" noChangeArrowheads="1"/>
          </p:cNvSpPr>
          <p:nvPr/>
        </p:nvSpPr>
        <p:spPr bwMode="auto">
          <a:xfrm>
            <a:off x="3490913" y="4138613"/>
            <a:ext cx="1004887" cy="1965325"/>
          </a:xfrm>
          <a:prstGeom prst="rect">
            <a:avLst/>
          </a:prstGeom>
          <a:solidFill>
            <a:schemeClr val="fo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1" name="Rectangle 101">
            <a:extLst>
              <a:ext uri="{FF2B5EF4-FFF2-40B4-BE49-F238E27FC236}">
                <a16:creationId xmlns:a16="http://schemas.microsoft.com/office/drawing/2014/main" id="{D651511C-ED7A-CC14-7E03-19E7B8630763}"/>
              </a:ext>
            </a:extLst>
          </p:cNvPr>
          <p:cNvSpPr>
            <a:spLocks noChangeAspect="1" noChangeArrowheads="1"/>
          </p:cNvSpPr>
          <p:nvPr/>
        </p:nvSpPr>
        <p:spPr bwMode="auto">
          <a:xfrm>
            <a:off x="3444875" y="4092575"/>
            <a:ext cx="1004888" cy="1965325"/>
          </a:xfrm>
          <a:prstGeom prst="rect">
            <a:avLst/>
          </a:prstGeom>
          <a:solidFill>
            <a:schemeClr val="accent2"/>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2" name="Rectangle 102">
            <a:extLst>
              <a:ext uri="{FF2B5EF4-FFF2-40B4-BE49-F238E27FC236}">
                <a16:creationId xmlns:a16="http://schemas.microsoft.com/office/drawing/2014/main" id="{BC0A9C58-1C1B-F5A5-0A6E-552AE890E1C8}"/>
              </a:ext>
            </a:extLst>
          </p:cNvPr>
          <p:cNvSpPr>
            <a:spLocks noChangeAspect="1" noChangeArrowheads="1"/>
          </p:cNvSpPr>
          <p:nvPr/>
        </p:nvSpPr>
        <p:spPr bwMode="auto">
          <a:xfrm>
            <a:off x="3763963" y="418465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3" name="Rectangle 103">
            <a:extLst>
              <a:ext uri="{FF2B5EF4-FFF2-40B4-BE49-F238E27FC236}">
                <a16:creationId xmlns:a16="http://schemas.microsoft.com/office/drawing/2014/main" id="{29B4F309-A81F-EA5D-7B98-BF9716B9C4B8}"/>
              </a:ext>
            </a:extLst>
          </p:cNvPr>
          <p:cNvSpPr>
            <a:spLocks noChangeAspect="1" noChangeArrowheads="1"/>
          </p:cNvSpPr>
          <p:nvPr/>
        </p:nvSpPr>
        <p:spPr bwMode="auto">
          <a:xfrm>
            <a:off x="3763963" y="4321175"/>
            <a:ext cx="5492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4" name="Rectangle 104">
            <a:extLst>
              <a:ext uri="{FF2B5EF4-FFF2-40B4-BE49-F238E27FC236}">
                <a16:creationId xmlns:a16="http://schemas.microsoft.com/office/drawing/2014/main" id="{1725D58D-80AA-1F99-1E77-B271F8F5542A}"/>
              </a:ext>
            </a:extLst>
          </p:cNvPr>
          <p:cNvSpPr>
            <a:spLocks noChangeAspect="1" noChangeArrowheads="1"/>
          </p:cNvSpPr>
          <p:nvPr/>
        </p:nvSpPr>
        <p:spPr bwMode="auto">
          <a:xfrm>
            <a:off x="3763963" y="4459288"/>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5" name="Rectangle 105">
            <a:extLst>
              <a:ext uri="{FF2B5EF4-FFF2-40B4-BE49-F238E27FC236}">
                <a16:creationId xmlns:a16="http://schemas.microsoft.com/office/drawing/2014/main" id="{82C8A3BB-5BB2-F3B8-2EC5-6D16253894FC}"/>
              </a:ext>
            </a:extLst>
          </p:cNvPr>
          <p:cNvSpPr>
            <a:spLocks noChangeAspect="1" noChangeArrowheads="1"/>
          </p:cNvSpPr>
          <p:nvPr/>
        </p:nvSpPr>
        <p:spPr bwMode="auto">
          <a:xfrm>
            <a:off x="3763963" y="459581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6" name="Rectangle 106">
            <a:extLst>
              <a:ext uri="{FF2B5EF4-FFF2-40B4-BE49-F238E27FC236}">
                <a16:creationId xmlns:a16="http://schemas.microsoft.com/office/drawing/2014/main" id="{DE8182AB-0FE0-1C43-E2B9-5DFCDE8A8FB3}"/>
              </a:ext>
            </a:extLst>
          </p:cNvPr>
          <p:cNvSpPr>
            <a:spLocks noChangeAspect="1" noChangeArrowheads="1"/>
          </p:cNvSpPr>
          <p:nvPr/>
        </p:nvSpPr>
        <p:spPr bwMode="auto">
          <a:xfrm>
            <a:off x="3763963" y="4732338"/>
            <a:ext cx="5492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7" name="Rectangle 107">
            <a:extLst>
              <a:ext uri="{FF2B5EF4-FFF2-40B4-BE49-F238E27FC236}">
                <a16:creationId xmlns:a16="http://schemas.microsoft.com/office/drawing/2014/main" id="{0A55D67F-6DE5-8239-7E4A-C46D68053144}"/>
              </a:ext>
            </a:extLst>
          </p:cNvPr>
          <p:cNvSpPr>
            <a:spLocks noChangeAspect="1" noChangeArrowheads="1"/>
          </p:cNvSpPr>
          <p:nvPr/>
        </p:nvSpPr>
        <p:spPr bwMode="auto">
          <a:xfrm>
            <a:off x="3763963" y="5006975"/>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8" name="Rectangle 108">
            <a:extLst>
              <a:ext uri="{FF2B5EF4-FFF2-40B4-BE49-F238E27FC236}">
                <a16:creationId xmlns:a16="http://schemas.microsoft.com/office/drawing/2014/main" id="{ABF008C9-86C8-2042-1DD1-62BAD0F27E25}"/>
              </a:ext>
            </a:extLst>
          </p:cNvPr>
          <p:cNvSpPr>
            <a:spLocks noChangeAspect="1" noChangeArrowheads="1"/>
          </p:cNvSpPr>
          <p:nvPr/>
        </p:nvSpPr>
        <p:spPr bwMode="auto">
          <a:xfrm>
            <a:off x="3763963" y="487045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9" name="Rectangle 109">
            <a:extLst>
              <a:ext uri="{FF2B5EF4-FFF2-40B4-BE49-F238E27FC236}">
                <a16:creationId xmlns:a16="http://schemas.microsoft.com/office/drawing/2014/main" id="{50862F67-FE1A-CB0C-327C-0EEACDA2883C}"/>
              </a:ext>
            </a:extLst>
          </p:cNvPr>
          <p:cNvSpPr>
            <a:spLocks noChangeAspect="1" noChangeArrowheads="1"/>
          </p:cNvSpPr>
          <p:nvPr/>
        </p:nvSpPr>
        <p:spPr bwMode="auto">
          <a:xfrm>
            <a:off x="3763963" y="514350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0" name="Rectangle 110">
            <a:extLst>
              <a:ext uri="{FF2B5EF4-FFF2-40B4-BE49-F238E27FC236}">
                <a16:creationId xmlns:a16="http://schemas.microsoft.com/office/drawing/2014/main" id="{BB03D62E-3930-8C67-BBE4-AC2975397FB3}"/>
              </a:ext>
            </a:extLst>
          </p:cNvPr>
          <p:cNvSpPr>
            <a:spLocks noChangeAspect="1" noChangeArrowheads="1"/>
          </p:cNvSpPr>
          <p:nvPr/>
        </p:nvSpPr>
        <p:spPr bwMode="auto">
          <a:xfrm>
            <a:off x="3763963" y="5280025"/>
            <a:ext cx="5492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1" name="Rectangle 111">
            <a:extLst>
              <a:ext uri="{FF2B5EF4-FFF2-40B4-BE49-F238E27FC236}">
                <a16:creationId xmlns:a16="http://schemas.microsoft.com/office/drawing/2014/main" id="{C67E5E07-F8E3-77A1-E542-AA371FE3CE53}"/>
              </a:ext>
            </a:extLst>
          </p:cNvPr>
          <p:cNvSpPr>
            <a:spLocks noChangeAspect="1" noChangeArrowheads="1"/>
          </p:cNvSpPr>
          <p:nvPr/>
        </p:nvSpPr>
        <p:spPr bwMode="auto">
          <a:xfrm>
            <a:off x="3763963" y="5418138"/>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2" name="Rectangle 112">
            <a:extLst>
              <a:ext uri="{FF2B5EF4-FFF2-40B4-BE49-F238E27FC236}">
                <a16:creationId xmlns:a16="http://schemas.microsoft.com/office/drawing/2014/main" id="{D8218785-59EF-411A-172F-ECD46C7151CC}"/>
              </a:ext>
            </a:extLst>
          </p:cNvPr>
          <p:cNvSpPr>
            <a:spLocks noChangeAspect="1" noChangeArrowheads="1"/>
          </p:cNvSpPr>
          <p:nvPr/>
        </p:nvSpPr>
        <p:spPr bwMode="auto">
          <a:xfrm>
            <a:off x="3763963" y="555466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3" name="Rectangle 113">
            <a:extLst>
              <a:ext uri="{FF2B5EF4-FFF2-40B4-BE49-F238E27FC236}">
                <a16:creationId xmlns:a16="http://schemas.microsoft.com/office/drawing/2014/main" id="{558D6BAB-E497-77F9-4234-ECC051343EBA}"/>
              </a:ext>
            </a:extLst>
          </p:cNvPr>
          <p:cNvSpPr>
            <a:spLocks noChangeAspect="1" noChangeArrowheads="1"/>
          </p:cNvSpPr>
          <p:nvPr/>
        </p:nvSpPr>
        <p:spPr bwMode="auto">
          <a:xfrm>
            <a:off x="3763963" y="582930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4" name="Rectangle 114">
            <a:extLst>
              <a:ext uri="{FF2B5EF4-FFF2-40B4-BE49-F238E27FC236}">
                <a16:creationId xmlns:a16="http://schemas.microsoft.com/office/drawing/2014/main" id="{839A3F06-9457-3801-7037-C5F0B514C829}"/>
              </a:ext>
            </a:extLst>
          </p:cNvPr>
          <p:cNvSpPr>
            <a:spLocks noChangeAspect="1" noChangeArrowheads="1"/>
          </p:cNvSpPr>
          <p:nvPr/>
        </p:nvSpPr>
        <p:spPr bwMode="auto">
          <a:xfrm>
            <a:off x="3763963" y="5691188"/>
            <a:ext cx="5492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5" name="Text Box 115">
            <a:extLst>
              <a:ext uri="{FF2B5EF4-FFF2-40B4-BE49-F238E27FC236}">
                <a16:creationId xmlns:a16="http://schemas.microsoft.com/office/drawing/2014/main" id="{6DE34EAD-EB2F-E803-C2BE-6CBBC76BF75B}"/>
              </a:ext>
            </a:extLst>
          </p:cNvPr>
          <p:cNvSpPr txBox="1">
            <a:spLocks noChangeAspect="1" noChangeArrowheads="1"/>
          </p:cNvSpPr>
          <p:nvPr/>
        </p:nvSpPr>
        <p:spPr bwMode="auto">
          <a:xfrm>
            <a:off x="3559175" y="3810000"/>
            <a:ext cx="8620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Memory</a:t>
            </a:r>
          </a:p>
        </p:txBody>
      </p:sp>
      <p:sp>
        <p:nvSpPr>
          <p:cNvPr id="16406" name="Rectangle 116">
            <a:extLst>
              <a:ext uri="{FF2B5EF4-FFF2-40B4-BE49-F238E27FC236}">
                <a16:creationId xmlns:a16="http://schemas.microsoft.com/office/drawing/2014/main" id="{A62238C2-F203-27E5-E18E-D7E64D6EA7BA}"/>
              </a:ext>
            </a:extLst>
          </p:cNvPr>
          <p:cNvSpPr>
            <a:spLocks noChangeAspect="1" noChangeArrowheads="1"/>
          </p:cNvSpPr>
          <p:nvPr/>
        </p:nvSpPr>
        <p:spPr bwMode="auto">
          <a:xfrm>
            <a:off x="1800225" y="4595813"/>
            <a:ext cx="730250" cy="1416050"/>
          </a:xfrm>
          <a:prstGeom prst="rect">
            <a:avLst/>
          </a:prstGeom>
          <a:solidFill>
            <a:schemeClr val="fo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7" name="Rectangle 117">
            <a:extLst>
              <a:ext uri="{FF2B5EF4-FFF2-40B4-BE49-F238E27FC236}">
                <a16:creationId xmlns:a16="http://schemas.microsoft.com/office/drawing/2014/main" id="{3F8299D8-1629-6254-34C9-C53C7CAC5929}"/>
              </a:ext>
            </a:extLst>
          </p:cNvPr>
          <p:cNvSpPr>
            <a:spLocks noChangeAspect="1" noChangeArrowheads="1"/>
          </p:cNvSpPr>
          <p:nvPr/>
        </p:nvSpPr>
        <p:spPr bwMode="auto">
          <a:xfrm>
            <a:off x="1754188" y="4549775"/>
            <a:ext cx="730250" cy="1416050"/>
          </a:xfrm>
          <a:prstGeom prst="rect">
            <a:avLst/>
          </a:prstGeom>
          <a:solidFill>
            <a:schemeClr val="accent2"/>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8" name="Rectangle 118">
            <a:extLst>
              <a:ext uri="{FF2B5EF4-FFF2-40B4-BE49-F238E27FC236}">
                <a16:creationId xmlns:a16="http://schemas.microsoft.com/office/drawing/2014/main" id="{6E1E70AB-A5DB-CC63-8AA6-A5B33F1D28E0}"/>
              </a:ext>
            </a:extLst>
          </p:cNvPr>
          <p:cNvSpPr>
            <a:spLocks noChangeAspect="1" noChangeArrowheads="1"/>
          </p:cNvSpPr>
          <p:nvPr/>
        </p:nvSpPr>
        <p:spPr bwMode="auto">
          <a:xfrm>
            <a:off x="2073275" y="4641850"/>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9" name="Rectangle 119">
            <a:extLst>
              <a:ext uri="{FF2B5EF4-FFF2-40B4-BE49-F238E27FC236}">
                <a16:creationId xmlns:a16="http://schemas.microsoft.com/office/drawing/2014/main" id="{FA08CF9F-858F-6E5F-B51A-2981039748CA}"/>
              </a:ext>
            </a:extLst>
          </p:cNvPr>
          <p:cNvSpPr>
            <a:spLocks noChangeAspect="1" noChangeArrowheads="1"/>
          </p:cNvSpPr>
          <p:nvPr/>
        </p:nvSpPr>
        <p:spPr bwMode="auto">
          <a:xfrm>
            <a:off x="2073275" y="4778375"/>
            <a:ext cx="3206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0" name="Rectangle 120">
            <a:extLst>
              <a:ext uri="{FF2B5EF4-FFF2-40B4-BE49-F238E27FC236}">
                <a16:creationId xmlns:a16="http://schemas.microsoft.com/office/drawing/2014/main" id="{75C5F345-1180-108A-0AF0-7DAD9058B8F2}"/>
              </a:ext>
            </a:extLst>
          </p:cNvPr>
          <p:cNvSpPr>
            <a:spLocks noChangeAspect="1" noChangeArrowheads="1"/>
          </p:cNvSpPr>
          <p:nvPr/>
        </p:nvSpPr>
        <p:spPr bwMode="auto">
          <a:xfrm>
            <a:off x="2073275" y="4916488"/>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1" name="Rectangle 121">
            <a:extLst>
              <a:ext uri="{FF2B5EF4-FFF2-40B4-BE49-F238E27FC236}">
                <a16:creationId xmlns:a16="http://schemas.microsoft.com/office/drawing/2014/main" id="{296682B3-43E5-0965-607E-94D111AC5A3D}"/>
              </a:ext>
            </a:extLst>
          </p:cNvPr>
          <p:cNvSpPr>
            <a:spLocks noChangeAspect="1" noChangeArrowheads="1"/>
          </p:cNvSpPr>
          <p:nvPr/>
        </p:nvSpPr>
        <p:spPr bwMode="auto">
          <a:xfrm>
            <a:off x="2073275" y="5053013"/>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2" name="Rectangle 122">
            <a:extLst>
              <a:ext uri="{FF2B5EF4-FFF2-40B4-BE49-F238E27FC236}">
                <a16:creationId xmlns:a16="http://schemas.microsoft.com/office/drawing/2014/main" id="{D6CD87EF-41B8-3F4C-9BA0-FD70F6E9FABB}"/>
              </a:ext>
            </a:extLst>
          </p:cNvPr>
          <p:cNvSpPr>
            <a:spLocks noChangeAspect="1" noChangeArrowheads="1"/>
          </p:cNvSpPr>
          <p:nvPr/>
        </p:nvSpPr>
        <p:spPr bwMode="auto">
          <a:xfrm>
            <a:off x="2073275" y="5189538"/>
            <a:ext cx="3206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3" name="Rectangle 123">
            <a:extLst>
              <a:ext uri="{FF2B5EF4-FFF2-40B4-BE49-F238E27FC236}">
                <a16:creationId xmlns:a16="http://schemas.microsoft.com/office/drawing/2014/main" id="{1CD37783-6CFE-721B-02D2-9D131ED735A6}"/>
              </a:ext>
            </a:extLst>
          </p:cNvPr>
          <p:cNvSpPr>
            <a:spLocks noChangeAspect="1" noChangeArrowheads="1"/>
          </p:cNvSpPr>
          <p:nvPr/>
        </p:nvSpPr>
        <p:spPr bwMode="auto">
          <a:xfrm>
            <a:off x="2073275" y="5464175"/>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4" name="Rectangle 124">
            <a:extLst>
              <a:ext uri="{FF2B5EF4-FFF2-40B4-BE49-F238E27FC236}">
                <a16:creationId xmlns:a16="http://schemas.microsoft.com/office/drawing/2014/main" id="{C7D03519-7C9D-A68C-A860-1FFBD1D8CDD8}"/>
              </a:ext>
            </a:extLst>
          </p:cNvPr>
          <p:cNvSpPr>
            <a:spLocks noChangeAspect="1" noChangeArrowheads="1"/>
          </p:cNvSpPr>
          <p:nvPr/>
        </p:nvSpPr>
        <p:spPr bwMode="auto">
          <a:xfrm>
            <a:off x="2073275" y="5327650"/>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5" name="Rectangle 125">
            <a:extLst>
              <a:ext uri="{FF2B5EF4-FFF2-40B4-BE49-F238E27FC236}">
                <a16:creationId xmlns:a16="http://schemas.microsoft.com/office/drawing/2014/main" id="{BFFD30AF-B709-3221-F8E8-61CA94EEC60C}"/>
              </a:ext>
            </a:extLst>
          </p:cNvPr>
          <p:cNvSpPr>
            <a:spLocks noChangeAspect="1" noChangeArrowheads="1"/>
          </p:cNvSpPr>
          <p:nvPr/>
        </p:nvSpPr>
        <p:spPr bwMode="auto">
          <a:xfrm>
            <a:off x="2073275" y="5600700"/>
            <a:ext cx="3206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6" name="Rectangle 126">
            <a:extLst>
              <a:ext uri="{FF2B5EF4-FFF2-40B4-BE49-F238E27FC236}">
                <a16:creationId xmlns:a16="http://schemas.microsoft.com/office/drawing/2014/main" id="{1CC01156-C14C-8B45-815D-47F2AE89FDA3}"/>
              </a:ext>
            </a:extLst>
          </p:cNvPr>
          <p:cNvSpPr>
            <a:spLocks noChangeAspect="1" noChangeArrowheads="1"/>
          </p:cNvSpPr>
          <p:nvPr/>
        </p:nvSpPr>
        <p:spPr bwMode="auto">
          <a:xfrm>
            <a:off x="2073275" y="5738813"/>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7" name="Text Box 127">
            <a:extLst>
              <a:ext uri="{FF2B5EF4-FFF2-40B4-BE49-F238E27FC236}">
                <a16:creationId xmlns:a16="http://schemas.microsoft.com/office/drawing/2014/main" id="{7A82C740-1CDB-39BA-0180-D0F1B89439F8}"/>
              </a:ext>
            </a:extLst>
          </p:cNvPr>
          <p:cNvSpPr txBox="1">
            <a:spLocks noChangeAspect="1" noChangeArrowheads="1"/>
          </p:cNvSpPr>
          <p:nvPr/>
        </p:nvSpPr>
        <p:spPr bwMode="auto">
          <a:xfrm>
            <a:off x="1601788" y="4267200"/>
            <a:ext cx="111601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Page Table</a:t>
            </a:r>
          </a:p>
        </p:txBody>
      </p:sp>
      <p:sp>
        <p:nvSpPr>
          <p:cNvPr id="16418" name="Line 128">
            <a:extLst>
              <a:ext uri="{FF2B5EF4-FFF2-40B4-BE49-F238E27FC236}">
                <a16:creationId xmlns:a16="http://schemas.microsoft.com/office/drawing/2014/main" id="{3A388E13-C55F-4B60-BE1F-2B68BEB0CB6F}"/>
              </a:ext>
            </a:extLst>
          </p:cNvPr>
          <p:cNvSpPr>
            <a:spLocks noChangeAspect="1" noChangeShapeType="1"/>
          </p:cNvSpPr>
          <p:nvPr/>
        </p:nvSpPr>
        <p:spPr bwMode="auto">
          <a:xfrm>
            <a:off x="2251075" y="4983163"/>
            <a:ext cx="1512888" cy="663575"/>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19" name="Line 129">
            <a:extLst>
              <a:ext uri="{FF2B5EF4-FFF2-40B4-BE49-F238E27FC236}">
                <a16:creationId xmlns:a16="http://schemas.microsoft.com/office/drawing/2014/main" id="{41EDD7C9-0254-821C-6243-02FD994BC03C}"/>
              </a:ext>
            </a:extLst>
          </p:cNvPr>
          <p:cNvSpPr>
            <a:spLocks noChangeAspect="1" noChangeShapeType="1"/>
          </p:cNvSpPr>
          <p:nvPr/>
        </p:nvSpPr>
        <p:spPr bwMode="auto">
          <a:xfrm flipV="1">
            <a:off x="2255838" y="4824413"/>
            <a:ext cx="1508125" cy="68580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20" name="Line 130">
            <a:extLst>
              <a:ext uri="{FF2B5EF4-FFF2-40B4-BE49-F238E27FC236}">
                <a16:creationId xmlns:a16="http://schemas.microsoft.com/office/drawing/2014/main" id="{1831F168-26A8-0CA0-7DC9-04B2E7ECCB9E}"/>
              </a:ext>
            </a:extLst>
          </p:cNvPr>
          <p:cNvSpPr>
            <a:spLocks noChangeAspect="1" noChangeShapeType="1"/>
          </p:cNvSpPr>
          <p:nvPr/>
        </p:nvSpPr>
        <p:spPr bwMode="auto">
          <a:xfrm flipV="1">
            <a:off x="2073275" y="5600700"/>
            <a:ext cx="320675"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21" name="Line 131">
            <a:extLst>
              <a:ext uri="{FF2B5EF4-FFF2-40B4-BE49-F238E27FC236}">
                <a16:creationId xmlns:a16="http://schemas.microsoft.com/office/drawing/2014/main" id="{EA118241-045E-74DB-8AFF-E2E1ECF67190}"/>
              </a:ext>
            </a:extLst>
          </p:cNvPr>
          <p:cNvSpPr>
            <a:spLocks noChangeAspect="1" noChangeShapeType="1"/>
          </p:cNvSpPr>
          <p:nvPr/>
        </p:nvSpPr>
        <p:spPr bwMode="auto">
          <a:xfrm flipH="1" flipV="1">
            <a:off x="2073275" y="5600700"/>
            <a:ext cx="320675"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22" name="Line 132">
            <a:extLst>
              <a:ext uri="{FF2B5EF4-FFF2-40B4-BE49-F238E27FC236}">
                <a16:creationId xmlns:a16="http://schemas.microsoft.com/office/drawing/2014/main" id="{8FABD668-5FCF-DD2B-9FDA-6886365C5376}"/>
              </a:ext>
            </a:extLst>
          </p:cNvPr>
          <p:cNvSpPr>
            <a:spLocks noChangeAspect="1" noChangeShapeType="1"/>
          </p:cNvSpPr>
          <p:nvPr/>
        </p:nvSpPr>
        <p:spPr bwMode="auto">
          <a:xfrm flipV="1">
            <a:off x="2073275" y="5189538"/>
            <a:ext cx="320675" cy="136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23" name="Line 133">
            <a:extLst>
              <a:ext uri="{FF2B5EF4-FFF2-40B4-BE49-F238E27FC236}">
                <a16:creationId xmlns:a16="http://schemas.microsoft.com/office/drawing/2014/main" id="{D3F3DDB5-C7F6-7C55-C500-085EF512D992}"/>
              </a:ext>
            </a:extLst>
          </p:cNvPr>
          <p:cNvSpPr>
            <a:spLocks noChangeAspect="1" noChangeShapeType="1"/>
          </p:cNvSpPr>
          <p:nvPr/>
        </p:nvSpPr>
        <p:spPr bwMode="auto">
          <a:xfrm flipH="1" flipV="1">
            <a:off x="2073275" y="5189538"/>
            <a:ext cx="320675" cy="136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24" name="Rectangle 134">
            <a:extLst>
              <a:ext uri="{FF2B5EF4-FFF2-40B4-BE49-F238E27FC236}">
                <a16:creationId xmlns:a16="http://schemas.microsoft.com/office/drawing/2014/main" id="{F83D5F64-312A-52BB-18F5-14B6D40BF45F}"/>
              </a:ext>
            </a:extLst>
          </p:cNvPr>
          <p:cNvSpPr>
            <a:spLocks noChangeAspect="1" noChangeArrowheads="1"/>
          </p:cNvSpPr>
          <p:nvPr/>
        </p:nvSpPr>
        <p:spPr bwMode="auto">
          <a:xfrm>
            <a:off x="2576513" y="6149975"/>
            <a:ext cx="776287" cy="228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5" name="Oval 135">
            <a:extLst>
              <a:ext uri="{FF2B5EF4-FFF2-40B4-BE49-F238E27FC236}">
                <a16:creationId xmlns:a16="http://schemas.microsoft.com/office/drawing/2014/main" id="{BA79B6DA-13CE-6BC5-3B8A-68CC1D01E8E7}"/>
              </a:ext>
            </a:extLst>
          </p:cNvPr>
          <p:cNvSpPr>
            <a:spLocks noChangeAspect="1" noChangeArrowheads="1"/>
          </p:cNvSpPr>
          <p:nvPr/>
        </p:nvSpPr>
        <p:spPr bwMode="auto">
          <a:xfrm>
            <a:off x="2576513" y="6057900"/>
            <a:ext cx="776287" cy="182563"/>
          </a:xfrm>
          <a:prstGeom prst="ellipse">
            <a:avLst/>
          </a:prstGeom>
          <a:solidFill>
            <a:schemeClr val="accent2"/>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6" name="Line 136">
            <a:extLst>
              <a:ext uri="{FF2B5EF4-FFF2-40B4-BE49-F238E27FC236}">
                <a16:creationId xmlns:a16="http://schemas.microsoft.com/office/drawing/2014/main" id="{0FEA7DAF-33A6-AD80-522B-0D581D0CBBB7}"/>
              </a:ext>
            </a:extLst>
          </p:cNvPr>
          <p:cNvSpPr>
            <a:spLocks noChangeAspect="1" noChangeShapeType="1"/>
          </p:cNvSpPr>
          <p:nvPr/>
        </p:nvSpPr>
        <p:spPr bwMode="auto">
          <a:xfrm>
            <a:off x="2576513" y="6149975"/>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7" name="Line 137">
            <a:extLst>
              <a:ext uri="{FF2B5EF4-FFF2-40B4-BE49-F238E27FC236}">
                <a16:creationId xmlns:a16="http://schemas.microsoft.com/office/drawing/2014/main" id="{479B6AEF-A670-46C5-B12D-7AD07488C164}"/>
              </a:ext>
            </a:extLst>
          </p:cNvPr>
          <p:cNvSpPr>
            <a:spLocks noChangeAspect="1" noChangeShapeType="1"/>
          </p:cNvSpPr>
          <p:nvPr/>
        </p:nvSpPr>
        <p:spPr bwMode="auto">
          <a:xfrm>
            <a:off x="3352800" y="6149975"/>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28" name="Freeform 138">
            <a:extLst>
              <a:ext uri="{FF2B5EF4-FFF2-40B4-BE49-F238E27FC236}">
                <a16:creationId xmlns:a16="http://schemas.microsoft.com/office/drawing/2014/main" id="{A17634B2-B9B5-053E-E08D-EB0370C31439}"/>
              </a:ext>
            </a:extLst>
          </p:cNvPr>
          <p:cNvSpPr>
            <a:spLocks noChangeAspect="1"/>
          </p:cNvSpPr>
          <p:nvPr/>
        </p:nvSpPr>
        <p:spPr bwMode="auto">
          <a:xfrm>
            <a:off x="2576513" y="6378575"/>
            <a:ext cx="776287" cy="79375"/>
          </a:xfrm>
          <a:custGeom>
            <a:avLst/>
            <a:gdLst>
              <a:gd name="T0" fmla="*/ 0 w 816"/>
              <a:gd name="T1" fmla="*/ 0 h 84"/>
              <a:gd name="T2" fmla="*/ 2147483647 w 816"/>
              <a:gd name="T3" fmla="*/ 2147483647 h 84"/>
              <a:gd name="T4" fmla="*/ 2147483647 w 816"/>
              <a:gd name="T5" fmla="*/ 2147483647 h 84"/>
              <a:gd name="T6" fmla="*/ 2147483647 w 816"/>
              <a:gd name="T7" fmla="*/ 2147483647 h 84"/>
              <a:gd name="T8" fmla="*/ 2147483647 w 816"/>
              <a:gd name="T9" fmla="*/ 0 h 84"/>
              <a:gd name="T10" fmla="*/ 0 60000 65536"/>
              <a:gd name="T11" fmla="*/ 0 60000 65536"/>
              <a:gd name="T12" fmla="*/ 0 60000 65536"/>
              <a:gd name="T13" fmla="*/ 0 60000 65536"/>
              <a:gd name="T14" fmla="*/ 0 60000 65536"/>
              <a:gd name="T15" fmla="*/ 0 w 816"/>
              <a:gd name="T16" fmla="*/ 0 h 84"/>
              <a:gd name="T17" fmla="*/ 816 w 816"/>
              <a:gd name="T18" fmla="*/ 84 h 84"/>
            </a:gdLst>
            <a:ahLst/>
            <a:cxnLst>
              <a:cxn ang="T10">
                <a:pos x="T0" y="T1"/>
              </a:cxn>
              <a:cxn ang="T11">
                <a:pos x="T2" y="T3"/>
              </a:cxn>
              <a:cxn ang="T12">
                <a:pos x="T4" y="T5"/>
              </a:cxn>
              <a:cxn ang="T13">
                <a:pos x="T6" y="T7"/>
              </a:cxn>
              <a:cxn ang="T14">
                <a:pos x="T8" y="T9"/>
              </a:cxn>
            </a:cxnLst>
            <a:rect l="T15" t="T16" r="T17" b="T18"/>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chemeClr val="accent2"/>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9" name="Text Box 139">
            <a:extLst>
              <a:ext uri="{FF2B5EF4-FFF2-40B4-BE49-F238E27FC236}">
                <a16:creationId xmlns:a16="http://schemas.microsoft.com/office/drawing/2014/main" id="{3F203BB8-77C0-C3C6-1AB7-32F4E945E46E}"/>
              </a:ext>
            </a:extLst>
          </p:cNvPr>
          <p:cNvSpPr txBox="1">
            <a:spLocks noChangeAspect="1" noChangeArrowheads="1"/>
          </p:cNvSpPr>
          <p:nvPr/>
        </p:nvSpPr>
        <p:spPr bwMode="auto">
          <a:xfrm>
            <a:off x="2722563" y="6196013"/>
            <a:ext cx="5556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Disk</a:t>
            </a:r>
          </a:p>
        </p:txBody>
      </p:sp>
      <p:sp>
        <p:nvSpPr>
          <p:cNvPr id="16430" name="Freeform 140">
            <a:extLst>
              <a:ext uri="{FF2B5EF4-FFF2-40B4-BE49-F238E27FC236}">
                <a16:creationId xmlns:a16="http://schemas.microsoft.com/office/drawing/2014/main" id="{D56CE073-AD33-ABC6-CC3B-E5EA56165438}"/>
              </a:ext>
            </a:extLst>
          </p:cNvPr>
          <p:cNvSpPr>
            <a:spLocks noChangeAspect="1"/>
          </p:cNvSpPr>
          <p:nvPr/>
        </p:nvSpPr>
        <p:spPr bwMode="auto">
          <a:xfrm>
            <a:off x="2238375" y="5264150"/>
            <a:ext cx="777875" cy="793750"/>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1" name="Freeform 141">
            <a:extLst>
              <a:ext uri="{FF2B5EF4-FFF2-40B4-BE49-F238E27FC236}">
                <a16:creationId xmlns:a16="http://schemas.microsoft.com/office/drawing/2014/main" id="{3DB36DD8-DFAF-63E7-9C7B-EB8A766FBBD0}"/>
              </a:ext>
            </a:extLst>
          </p:cNvPr>
          <p:cNvSpPr>
            <a:spLocks noChangeAspect="1"/>
          </p:cNvSpPr>
          <p:nvPr/>
        </p:nvSpPr>
        <p:spPr bwMode="auto">
          <a:xfrm>
            <a:off x="2233613" y="5668963"/>
            <a:ext cx="661987" cy="388937"/>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2" name="Text Box 142">
            <a:extLst>
              <a:ext uri="{FF2B5EF4-FFF2-40B4-BE49-F238E27FC236}">
                <a16:creationId xmlns:a16="http://schemas.microsoft.com/office/drawing/2014/main" id="{78647C05-8503-D482-FF88-5463CC81E84E}"/>
              </a:ext>
            </a:extLst>
          </p:cNvPr>
          <p:cNvSpPr txBox="1">
            <a:spLocks noChangeAspect="1" noChangeArrowheads="1"/>
          </p:cNvSpPr>
          <p:nvPr/>
        </p:nvSpPr>
        <p:spPr bwMode="auto">
          <a:xfrm>
            <a:off x="700088" y="4497388"/>
            <a:ext cx="10874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Virtual</a:t>
            </a:r>
          </a:p>
          <a:p>
            <a:pPr algn="ctr">
              <a:lnSpc>
                <a:spcPct val="80000"/>
              </a:lnSpc>
            </a:pPr>
            <a:r>
              <a:rPr lang="en-US" altLang="en-US" sz="1400" b="1" i="1">
                <a:solidFill>
                  <a:schemeClr val="tx2"/>
                </a:solidFill>
                <a:latin typeface="Helvetica" panose="020B0604020202020204" pitchFamily="34" charset="0"/>
              </a:rPr>
              <a:t>Addresses</a:t>
            </a:r>
            <a:endParaRPr lang="en-US" altLang="en-US" sz="1400" b="1">
              <a:solidFill>
                <a:schemeClr val="tx2"/>
              </a:solidFill>
              <a:latin typeface="Helvetica" panose="020B0604020202020204" pitchFamily="34" charset="0"/>
            </a:endParaRPr>
          </a:p>
        </p:txBody>
      </p:sp>
      <p:sp>
        <p:nvSpPr>
          <p:cNvPr id="16433" name="Text Box 143">
            <a:extLst>
              <a:ext uri="{FF2B5EF4-FFF2-40B4-BE49-F238E27FC236}">
                <a16:creationId xmlns:a16="http://schemas.microsoft.com/office/drawing/2014/main" id="{912D4CE6-FDD1-FB7A-F80B-5B01DB0B0347}"/>
              </a:ext>
            </a:extLst>
          </p:cNvPr>
          <p:cNvSpPr txBox="1">
            <a:spLocks noChangeAspect="1" noChangeArrowheads="1"/>
          </p:cNvSpPr>
          <p:nvPr/>
        </p:nvSpPr>
        <p:spPr bwMode="auto">
          <a:xfrm>
            <a:off x="2436813" y="4543425"/>
            <a:ext cx="10874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Physical</a:t>
            </a:r>
          </a:p>
          <a:p>
            <a:pPr algn="ctr">
              <a:lnSpc>
                <a:spcPct val="80000"/>
              </a:lnSpc>
            </a:pPr>
            <a:r>
              <a:rPr lang="en-US" altLang="en-US" sz="1400" b="1" i="1">
                <a:solidFill>
                  <a:schemeClr val="tx2"/>
                </a:solidFill>
                <a:latin typeface="Helvetica" panose="020B0604020202020204" pitchFamily="34" charset="0"/>
              </a:rPr>
              <a:t>Addresses</a:t>
            </a:r>
            <a:endParaRPr lang="en-US" altLang="en-US" sz="1400" b="1">
              <a:solidFill>
                <a:schemeClr val="tx2"/>
              </a:solidFill>
              <a:latin typeface="Helvetica" panose="020B0604020202020204" pitchFamily="34" charset="0"/>
            </a:endParaRPr>
          </a:p>
        </p:txBody>
      </p:sp>
      <p:sp>
        <p:nvSpPr>
          <p:cNvPr id="16434" name="AutoShape 144">
            <a:extLst>
              <a:ext uri="{FF2B5EF4-FFF2-40B4-BE49-F238E27FC236}">
                <a16:creationId xmlns:a16="http://schemas.microsoft.com/office/drawing/2014/main" id="{593A2482-F8DE-1BB2-7348-8B1B8C4543EA}"/>
              </a:ext>
            </a:extLst>
          </p:cNvPr>
          <p:cNvSpPr>
            <a:spLocks noChangeAspect="1" noChangeArrowheads="1"/>
          </p:cNvSpPr>
          <p:nvPr/>
        </p:nvSpPr>
        <p:spPr bwMode="auto">
          <a:xfrm>
            <a:off x="4770438" y="4997450"/>
            <a:ext cx="684212" cy="639763"/>
          </a:xfrm>
          <a:prstGeom prst="roundRect">
            <a:avLst>
              <a:gd name="adj" fmla="val 38986"/>
            </a:avLst>
          </a:prstGeom>
          <a:solidFill>
            <a:schemeClr val="bg2"/>
          </a:solidFill>
          <a:ln>
            <a:noFill/>
          </a:ln>
          <a:extLst>
            <a:ext uri="{91240B29-F687-4F45-9708-019B960494DF}">
              <a14:hiddenLine xmlns:a14="http://schemas.microsoft.com/office/drawing/2010/main" w="28575">
                <a:solidFill>
                  <a:srgbClr val="000000"/>
                </a:solidFill>
                <a:round/>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5" name="AutoShape 145">
            <a:extLst>
              <a:ext uri="{FF2B5EF4-FFF2-40B4-BE49-F238E27FC236}">
                <a16:creationId xmlns:a16="http://schemas.microsoft.com/office/drawing/2014/main" id="{A05D03D6-DE45-01B2-DA32-385AE56DD6CD}"/>
              </a:ext>
            </a:extLst>
          </p:cNvPr>
          <p:cNvSpPr>
            <a:spLocks noChangeAspect="1" noChangeArrowheads="1"/>
          </p:cNvSpPr>
          <p:nvPr/>
        </p:nvSpPr>
        <p:spPr bwMode="auto">
          <a:xfrm>
            <a:off x="4724400" y="4951413"/>
            <a:ext cx="684213" cy="639762"/>
          </a:xfrm>
          <a:prstGeom prst="roundRect">
            <a:avLst>
              <a:gd name="adj" fmla="val 38986"/>
            </a:avLst>
          </a:prstGeom>
          <a:solidFill>
            <a:schemeClr val="accent2"/>
          </a:solidFill>
          <a:ln w="28575">
            <a:solidFill>
              <a:srgbClr val="000000"/>
            </a:solidFill>
            <a:round/>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30000"/>
              </a:spcBef>
            </a:pPr>
            <a:r>
              <a:rPr lang="en-US" altLang="en-US" sz="1400" b="1">
                <a:solidFill>
                  <a:schemeClr val="tx2"/>
                </a:solidFill>
                <a:latin typeface="Helvetica" panose="020B0604020202020204" pitchFamily="34" charset="0"/>
              </a:rPr>
              <a:t>CPU</a:t>
            </a:r>
          </a:p>
        </p:txBody>
      </p:sp>
      <p:sp>
        <p:nvSpPr>
          <p:cNvPr id="16436" name="Rectangle 146">
            <a:extLst>
              <a:ext uri="{FF2B5EF4-FFF2-40B4-BE49-F238E27FC236}">
                <a16:creationId xmlns:a16="http://schemas.microsoft.com/office/drawing/2014/main" id="{F7FA4499-281C-2631-7460-BA4B85B19F69}"/>
              </a:ext>
            </a:extLst>
          </p:cNvPr>
          <p:cNvSpPr>
            <a:spLocks noChangeAspect="1" noChangeArrowheads="1"/>
          </p:cNvSpPr>
          <p:nvPr/>
        </p:nvSpPr>
        <p:spPr bwMode="auto">
          <a:xfrm>
            <a:off x="7832725" y="4175125"/>
            <a:ext cx="1004888" cy="1965325"/>
          </a:xfrm>
          <a:prstGeom prst="rect">
            <a:avLst/>
          </a:prstGeom>
          <a:solidFill>
            <a:schemeClr val="fo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7" name="Rectangle 147">
            <a:extLst>
              <a:ext uri="{FF2B5EF4-FFF2-40B4-BE49-F238E27FC236}">
                <a16:creationId xmlns:a16="http://schemas.microsoft.com/office/drawing/2014/main" id="{980DE733-0E7C-2036-0424-2FE8ED057C84}"/>
              </a:ext>
            </a:extLst>
          </p:cNvPr>
          <p:cNvSpPr>
            <a:spLocks noChangeAspect="1" noChangeArrowheads="1"/>
          </p:cNvSpPr>
          <p:nvPr/>
        </p:nvSpPr>
        <p:spPr bwMode="auto">
          <a:xfrm>
            <a:off x="7786688" y="4129088"/>
            <a:ext cx="1004887" cy="1965325"/>
          </a:xfrm>
          <a:prstGeom prst="rect">
            <a:avLst/>
          </a:prstGeom>
          <a:solidFill>
            <a:schemeClr val="accent2"/>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8" name="Rectangle 148">
            <a:extLst>
              <a:ext uri="{FF2B5EF4-FFF2-40B4-BE49-F238E27FC236}">
                <a16:creationId xmlns:a16="http://schemas.microsoft.com/office/drawing/2014/main" id="{5977248B-1744-E617-6A3E-2CEB05C9EB20}"/>
              </a:ext>
            </a:extLst>
          </p:cNvPr>
          <p:cNvSpPr>
            <a:spLocks noChangeAspect="1" noChangeArrowheads="1"/>
          </p:cNvSpPr>
          <p:nvPr/>
        </p:nvSpPr>
        <p:spPr bwMode="auto">
          <a:xfrm>
            <a:off x="8105775" y="422116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9" name="Rectangle 149">
            <a:extLst>
              <a:ext uri="{FF2B5EF4-FFF2-40B4-BE49-F238E27FC236}">
                <a16:creationId xmlns:a16="http://schemas.microsoft.com/office/drawing/2014/main" id="{257B568B-916C-FE14-CF8D-032456F0AA6E}"/>
              </a:ext>
            </a:extLst>
          </p:cNvPr>
          <p:cNvSpPr>
            <a:spLocks noChangeAspect="1" noChangeArrowheads="1"/>
          </p:cNvSpPr>
          <p:nvPr/>
        </p:nvSpPr>
        <p:spPr bwMode="auto">
          <a:xfrm>
            <a:off x="8105775" y="4357688"/>
            <a:ext cx="5492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0" name="Rectangle 150">
            <a:extLst>
              <a:ext uri="{FF2B5EF4-FFF2-40B4-BE49-F238E27FC236}">
                <a16:creationId xmlns:a16="http://schemas.microsoft.com/office/drawing/2014/main" id="{C3781D93-7C9E-D1F7-0692-200B7C88C784}"/>
              </a:ext>
            </a:extLst>
          </p:cNvPr>
          <p:cNvSpPr>
            <a:spLocks noChangeAspect="1" noChangeArrowheads="1"/>
          </p:cNvSpPr>
          <p:nvPr/>
        </p:nvSpPr>
        <p:spPr bwMode="auto">
          <a:xfrm>
            <a:off x="8105775" y="449580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1" name="Rectangle 151">
            <a:extLst>
              <a:ext uri="{FF2B5EF4-FFF2-40B4-BE49-F238E27FC236}">
                <a16:creationId xmlns:a16="http://schemas.microsoft.com/office/drawing/2014/main" id="{C3ED3525-B294-BE62-E196-9AB2A4103761}"/>
              </a:ext>
            </a:extLst>
          </p:cNvPr>
          <p:cNvSpPr>
            <a:spLocks noChangeAspect="1" noChangeArrowheads="1"/>
          </p:cNvSpPr>
          <p:nvPr/>
        </p:nvSpPr>
        <p:spPr bwMode="auto">
          <a:xfrm>
            <a:off x="8105775" y="4632325"/>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2" name="Rectangle 152">
            <a:extLst>
              <a:ext uri="{FF2B5EF4-FFF2-40B4-BE49-F238E27FC236}">
                <a16:creationId xmlns:a16="http://schemas.microsoft.com/office/drawing/2014/main" id="{1A5B3D52-87E8-9019-F497-1296CBAB42AE}"/>
              </a:ext>
            </a:extLst>
          </p:cNvPr>
          <p:cNvSpPr>
            <a:spLocks noChangeAspect="1" noChangeArrowheads="1"/>
          </p:cNvSpPr>
          <p:nvPr/>
        </p:nvSpPr>
        <p:spPr bwMode="auto">
          <a:xfrm>
            <a:off x="8105775" y="4768850"/>
            <a:ext cx="5492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3" name="Rectangle 153">
            <a:extLst>
              <a:ext uri="{FF2B5EF4-FFF2-40B4-BE49-F238E27FC236}">
                <a16:creationId xmlns:a16="http://schemas.microsoft.com/office/drawing/2014/main" id="{F370E6CE-0E93-A18A-9986-B72AF2161572}"/>
              </a:ext>
            </a:extLst>
          </p:cNvPr>
          <p:cNvSpPr>
            <a:spLocks noChangeAspect="1" noChangeArrowheads="1"/>
          </p:cNvSpPr>
          <p:nvPr/>
        </p:nvSpPr>
        <p:spPr bwMode="auto">
          <a:xfrm>
            <a:off x="8105775" y="5043488"/>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4" name="Rectangle 154">
            <a:extLst>
              <a:ext uri="{FF2B5EF4-FFF2-40B4-BE49-F238E27FC236}">
                <a16:creationId xmlns:a16="http://schemas.microsoft.com/office/drawing/2014/main" id="{33022BCE-D3F6-B138-695D-60E62C0D08C1}"/>
              </a:ext>
            </a:extLst>
          </p:cNvPr>
          <p:cNvSpPr>
            <a:spLocks noChangeAspect="1" noChangeArrowheads="1"/>
          </p:cNvSpPr>
          <p:nvPr/>
        </p:nvSpPr>
        <p:spPr bwMode="auto">
          <a:xfrm>
            <a:off x="8105775" y="490696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5" name="Rectangle 155">
            <a:extLst>
              <a:ext uri="{FF2B5EF4-FFF2-40B4-BE49-F238E27FC236}">
                <a16:creationId xmlns:a16="http://schemas.microsoft.com/office/drawing/2014/main" id="{25A954B9-095C-5367-7FE1-DEBE4841858D}"/>
              </a:ext>
            </a:extLst>
          </p:cNvPr>
          <p:cNvSpPr>
            <a:spLocks noChangeAspect="1" noChangeArrowheads="1"/>
          </p:cNvSpPr>
          <p:nvPr/>
        </p:nvSpPr>
        <p:spPr bwMode="auto">
          <a:xfrm>
            <a:off x="8105775" y="518001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6" name="Rectangle 156">
            <a:extLst>
              <a:ext uri="{FF2B5EF4-FFF2-40B4-BE49-F238E27FC236}">
                <a16:creationId xmlns:a16="http://schemas.microsoft.com/office/drawing/2014/main" id="{533C5EF5-1347-5F61-42EF-F33FAE34F4B7}"/>
              </a:ext>
            </a:extLst>
          </p:cNvPr>
          <p:cNvSpPr>
            <a:spLocks noChangeAspect="1" noChangeArrowheads="1"/>
          </p:cNvSpPr>
          <p:nvPr/>
        </p:nvSpPr>
        <p:spPr bwMode="auto">
          <a:xfrm>
            <a:off x="8105775" y="5316538"/>
            <a:ext cx="5492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7" name="Rectangle 157">
            <a:extLst>
              <a:ext uri="{FF2B5EF4-FFF2-40B4-BE49-F238E27FC236}">
                <a16:creationId xmlns:a16="http://schemas.microsoft.com/office/drawing/2014/main" id="{E8743E65-FBC3-CB61-7C32-12D5B4587B2C}"/>
              </a:ext>
            </a:extLst>
          </p:cNvPr>
          <p:cNvSpPr>
            <a:spLocks noChangeAspect="1" noChangeArrowheads="1"/>
          </p:cNvSpPr>
          <p:nvPr/>
        </p:nvSpPr>
        <p:spPr bwMode="auto">
          <a:xfrm>
            <a:off x="8105775" y="5454650"/>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8" name="Rectangle 158">
            <a:extLst>
              <a:ext uri="{FF2B5EF4-FFF2-40B4-BE49-F238E27FC236}">
                <a16:creationId xmlns:a16="http://schemas.microsoft.com/office/drawing/2014/main" id="{57E35D23-2A6B-7537-04EC-1279EA8DA50E}"/>
              </a:ext>
            </a:extLst>
          </p:cNvPr>
          <p:cNvSpPr>
            <a:spLocks noChangeAspect="1" noChangeArrowheads="1"/>
          </p:cNvSpPr>
          <p:nvPr/>
        </p:nvSpPr>
        <p:spPr bwMode="auto">
          <a:xfrm>
            <a:off x="8105775" y="5591175"/>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9" name="Rectangle 159">
            <a:extLst>
              <a:ext uri="{FF2B5EF4-FFF2-40B4-BE49-F238E27FC236}">
                <a16:creationId xmlns:a16="http://schemas.microsoft.com/office/drawing/2014/main" id="{38E99D54-AB06-D485-DF9C-2BA433F468FF}"/>
              </a:ext>
            </a:extLst>
          </p:cNvPr>
          <p:cNvSpPr>
            <a:spLocks noChangeAspect="1" noChangeArrowheads="1"/>
          </p:cNvSpPr>
          <p:nvPr/>
        </p:nvSpPr>
        <p:spPr bwMode="auto">
          <a:xfrm>
            <a:off x="8105775" y="5865813"/>
            <a:ext cx="5492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0" name="Rectangle 160">
            <a:extLst>
              <a:ext uri="{FF2B5EF4-FFF2-40B4-BE49-F238E27FC236}">
                <a16:creationId xmlns:a16="http://schemas.microsoft.com/office/drawing/2014/main" id="{0EB6750D-3E1B-21B2-E246-6F4C59DEC9C6}"/>
              </a:ext>
            </a:extLst>
          </p:cNvPr>
          <p:cNvSpPr>
            <a:spLocks noChangeAspect="1" noChangeArrowheads="1"/>
          </p:cNvSpPr>
          <p:nvPr/>
        </p:nvSpPr>
        <p:spPr bwMode="auto">
          <a:xfrm>
            <a:off x="8105775" y="5727700"/>
            <a:ext cx="5492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1" name="Text Box 161">
            <a:extLst>
              <a:ext uri="{FF2B5EF4-FFF2-40B4-BE49-F238E27FC236}">
                <a16:creationId xmlns:a16="http://schemas.microsoft.com/office/drawing/2014/main" id="{BF300F9B-0A1E-F45F-C9D7-595F0523564B}"/>
              </a:ext>
            </a:extLst>
          </p:cNvPr>
          <p:cNvSpPr txBox="1">
            <a:spLocks noChangeAspect="1" noChangeArrowheads="1"/>
          </p:cNvSpPr>
          <p:nvPr/>
        </p:nvSpPr>
        <p:spPr bwMode="auto">
          <a:xfrm>
            <a:off x="7847013" y="3846513"/>
            <a:ext cx="8620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Memory</a:t>
            </a:r>
          </a:p>
        </p:txBody>
      </p:sp>
      <p:sp>
        <p:nvSpPr>
          <p:cNvPr id="16452" name="Rectangle 162">
            <a:extLst>
              <a:ext uri="{FF2B5EF4-FFF2-40B4-BE49-F238E27FC236}">
                <a16:creationId xmlns:a16="http://schemas.microsoft.com/office/drawing/2014/main" id="{F69D450F-70EA-B589-7646-8BC610B4A383}"/>
              </a:ext>
            </a:extLst>
          </p:cNvPr>
          <p:cNvSpPr>
            <a:spLocks noChangeAspect="1" noChangeArrowheads="1"/>
          </p:cNvSpPr>
          <p:nvPr/>
        </p:nvSpPr>
        <p:spPr bwMode="auto">
          <a:xfrm>
            <a:off x="6142038" y="4632325"/>
            <a:ext cx="730250" cy="1416050"/>
          </a:xfrm>
          <a:prstGeom prst="rect">
            <a:avLst/>
          </a:prstGeom>
          <a:solidFill>
            <a:schemeClr val="fo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3" name="Rectangle 163">
            <a:extLst>
              <a:ext uri="{FF2B5EF4-FFF2-40B4-BE49-F238E27FC236}">
                <a16:creationId xmlns:a16="http://schemas.microsoft.com/office/drawing/2014/main" id="{96C37706-545E-6422-4E36-EB2A0CB81254}"/>
              </a:ext>
            </a:extLst>
          </p:cNvPr>
          <p:cNvSpPr>
            <a:spLocks noChangeAspect="1" noChangeArrowheads="1"/>
          </p:cNvSpPr>
          <p:nvPr/>
        </p:nvSpPr>
        <p:spPr bwMode="auto">
          <a:xfrm>
            <a:off x="6096000" y="4586288"/>
            <a:ext cx="730250" cy="1416050"/>
          </a:xfrm>
          <a:prstGeom prst="rect">
            <a:avLst/>
          </a:prstGeom>
          <a:solidFill>
            <a:schemeClr val="accent2"/>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4" name="Rectangle 164">
            <a:extLst>
              <a:ext uri="{FF2B5EF4-FFF2-40B4-BE49-F238E27FC236}">
                <a16:creationId xmlns:a16="http://schemas.microsoft.com/office/drawing/2014/main" id="{F2127C9C-DA87-66C7-1FEB-A82799BB290C}"/>
              </a:ext>
            </a:extLst>
          </p:cNvPr>
          <p:cNvSpPr>
            <a:spLocks noChangeAspect="1" noChangeArrowheads="1"/>
          </p:cNvSpPr>
          <p:nvPr/>
        </p:nvSpPr>
        <p:spPr bwMode="auto">
          <a:xfrm>
            <a:off x="6415088" y="4678363"/>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5" name="Rectangle 165">
            <a:extLst>
              <a:ext uri="{FF2B5EF4-FFF2-40B4-BE49-F238E27FC236}">
                <a16:creationId xmlns:a16="http://schemas.microsoft.com/office/drawing/2014/main" id="{D082A9BC-D984-8CD6-A5B1-C8316278BF30}"/>
              </a:ext>
            </a:extLst>
          </p:cNvPr>
          <p:cNvSpPr>
            <a:spLocks noChangeAspect="1" noChangeArrowheads="1"/>
          </p:cNvSpPr>
          <p:nvPr/>
        </p:nvSpPr>
        <p:spPr bwMode="auto">
          <a:xfrm>
            <a:off x="6415088" y="4814888"/>
            <a:ext cx="3206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6" name="Rectangle 166">
            <a:extLst>
              <a:ext uri="{FF2B5EF4-FFF2-40B4-BE49-F238E27FC236}">
                <a16:creationId xmlns:a16="http://schemas.microsoft.com/office/drawing/2014/main" id="{F1BEE919-FCF7-CD08-886A-F6338F623D78}"/>
              </a:ext>
            </a:extLst>
          </p:cNvPr>
          <p:cNvSpPr>
            <a:spLocks noChangeAspect="1" noChangeArrowheads="1"/>
          </p:cNvSpPr>
          <p:nvPr/>
        </p:nvSpPr>
        <p:spPr bwMode="auto">
          <a:xfrm>
            <a:off x="6415088" y="4953000"/>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7" name="Rectangle 167">
            <a:extLst>
              <a:ext uri="{FF2B5EF4-FFF2-40B4-BE49-F238E27FC236}">
                <a16:creationId xmlns:a16="http://schemas.microsoft.com/office/drawing/2014/main" id="{B933D3CB-AA55-5649-AA16-1ED03E8CAA20}"/>
              </a:ext>
            </a:extLst>
          </p:cNvPr>
          <p:cNvSpPr>
            <a:spLocks noChangeAspect="1" noChangeArrowheads="1"/>
          </p:cNvSpPr>
          <p:nvPr/>
        </p:nvSpPr>
        <p:spPr bwMode="auto">
          <a:xfrm>
            <a:off x="6415088" y="5089525"/>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8" name="Rectangle 168">
            <a:extLst>
              <a:ext uri="{FF2B5EF4-FFF2-40B4-BE49-F238E27FC236}">
                <a16:creationId xmlns:a16="http://schemas.microsoft.com/office/drawing/2014/main" id="{5DDC420D-31B3-34F7-7852-712CEDD23252}"/>
              </a:ext>
            </a:extLst>
          </p:cNvPr>
          <p:cNvSpPr>
            <a:spLocks noChangeAspect="1" noChangeArrowheads="1"/>
          </p:cNvSpPr>
          <p:nvPr/>
        </p:nvSpPr>
        <p:spPr bwMode="auto">
          <a:xfrm>
            <a:off x="6415088" y="5226050"/>
            <a:ext cx="320675" cy="138113"/>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59" name="Rectangle 169">
            <a:extLst>
              <a:ext uri="{FF2B5EF4-FFF2-40B4-BE49-F238E27FC236}">
                <a16:creationId xmlns:a16="http://schemas.microsoft.com/office/drawing/2014/main" id="{7FC3C437-61F5-79C2-20A4-DED5A5D15AFB}"/>
              </a:ext>
            </a:extLst>
          </p:cNvPr>
          <p:cNvSpPr>
            <a:spLocks noChangeAspect="1" noChangeArrowheads="1"/>
          </p:cNvSpPr>
          <p:nvPr/>
        </p:nvSpPr>
        <p:spPr bwMode="auto">
          <a:xfrm>
            <a:off x="6415088" y="5500688"/>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60" name="Rectangle 170">
            <a:extLst>
              <a:ext uri="{FF2B5EF4-FFF2-40B4-BE49-F238E27FC236}">
                <a16:creationId xmlns:a16="http://schemas.microsoft.com/office/drawing/2014/main" id="{2D49346F-D891-50F4-9D4F-0DD02ECF67F8}"/>
              </a:ext>
            </a:extLst>
          </p:cNvPr>
          <p:cNvSpPr>
            <a:spLocks noChangeAspect="1" noChangeArrowheads="1"/>
          </p:cNvSpPr>
          <p:nvPr/>
        </p:nvSpPr>
        <p:spPr bwMode="auto">
          <a:xfrm>
            <a:off x="6415088" y="5364163"/>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61" name="Rectangle 171">
            <a:extLst>
              <a:ext uri="{FF2B5EF4-FFF2-40B4-BE49-F238E27FC236}">
                <a16:creationId xmlns:a16="http://schemas.microsoft.com/office/drawing/2014/main" id="{6FD0B7FF-043B-8F80-29C3-367BDC83384E}"/>
              </a:ext>
            </a:extLst>
          </p:cNvPr>
          <p:cNvSpPr>
            <a:spLocks noChangeAspect="1" noChangeArrowheads="1"/>
          </p:cNvSpPr>
          <p:nvPr/>
        </p:nvSpPr>
        <p:spPr bwMode="auto">
          <a:xfrm>
            <a:off x="6415088" y="5637213"/>
            <a:ext cx="320675" cy="138112"/>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62" name="Rectangle 172">
            <a:extLst>
              <a:ext uri="{FF2B5EF4-FFF2-40B4-BE49-F238E27FC236}">
                <a16:creationId xmlns:a16="http://schemas.microsoft.com/office/drawing/2014/main" id="{8F9B20A4-D1FF-A0D0-C6AA-4ECDED531B3E}"/>
              </a:ext>
            </a:extLst>
          </p:cNvPr>
          <p:cNvSpPr>
            <a:spLocks noChangeAspect="1" noChangeArrowheads="1"/>
          </p:cNvSpPr>
          <p:nvPr/>
        </p:nvSpPr>
        <p:spPr bwMode="auto">
          <a:xfrm>
            <a:off x="6415088" y="5775325"/>
            <a:ext cx="320675" cy="136525"/>
          </a:xfrm>
          <a:prstGeom prst="rect">
            <a:avLst/>
          </a:prstGeom>
          <a:solidFill>
            <a:schemeClr val="bg1"/>
          </a:solidFill>
          <a:ln w="19050">
            <a:solidFill>
              <a:schemeClr val="tx1"/>
            </a:solidFill>
            <a:miter lim="800000"/>
            <a:headEnd/>
            <a:tailEnd/>
          </a:ln>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63" name="Text Box 173">
            <a:extLst>
              <a:ext uri="{FF2B5EF4-FFF2-40B4-BE49-F238E27FC236}">
                <a16:creationId xmlns:a16="http://schemas.microsoft.com/office/drawing/2014/main" id="{3F9C5C08-22E2-5868-CEA0-A4BECD99F692}"/>
              </a:ext>
            </a:extLst>
          </p:cNvPr>
          <p:cNvSpPr txBox="1">
            <a:spLocks noChangeAspect="1" noChangeArrowheads="1"/>
          </p:cNvSpPr>
          <p:nvPr/>
        </p:nvSpPr>
        <p:spPr bwMode="auto">
          <a:xfrm>
            <a:off x="5892800" y="4303713"/>
            <a:ext cx="11160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Page Table</a:t>
            </a:r>
          </a:p>
        </p:txBody>
      </p:sp>
      <p:sp>
        <p:nvSpPr>
          <p:cNvPr id="16464" name="Line 174">
            <a:extLst>
              <a:ext uri="{FF2B5EF4-FFF2-40B4-BE49-F238E27FC236}">
                <a16:creationId xmlns:a16="http://schemas.microsoft.com/office/drawing/2014/main" id="{61BD778B-F436-9468-6AA4-20C22F5C3787}"/>
              </a:ext>
            </a:extLst>
          </p:cNvPr>
          <p:cNvSpPr>
            <a:spLocks noChangeAspect="1" noChangeShapeType="1"/>
          </p:cNvSpPr>
          <p:nvPr/>
        </p:nvSpPr>
        <p:spPr bwMode="auto">
          <a:xfrm>
            <a:off x="6592888" y="5019675"/>
            <a:ext cx="1512887" cy="663575"/>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65" name="Line 175">
            <a:extLst>
              <a:ext uri="{FF2B5EF4-FFF2-40B4-BE49-F238E27FC236}">
                <a16:creationId xmlns:a16="http://schemas.microsoft.com/office/drawing/2014/main" id="{BFC34810-ACB3-3125-F5F1-58489064EC20}"/>
              </a:ext>
            </a:extLst>
          </p:cNvPr>
          <p:cNvSpPr>
            <a:spLocks noChangeAspect="1" noChangeShapeType="1"/>
          </p:cNvSpPr>
          <p:nvPr/>
        </p:nvSpPr>
        <p:spPr bwMode="auto">
          <a:xfrm flipV="1">
            <a:off x="6597650" y="4860925"/>
            <a:ext cx="1508125" cy="68580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66" name="Line 176">
            <a:extLst>
              <a:ext uri="{FF2B5EF4-FFF2-40B4-BE49-F238E27FC236}">
                <a16:creationId xmlns:a16="http://schemas.microsoft.com/office/drawing/2014/main" id="{2573E229-3460-498D-149B-D1EC04EC89E5}"/>
              </a:ext>
            </a:extLst>
          </p:cNvPr>
          <p:cNvSpPr>
            <a:spLocks noChangeAspect="1" noChangeShapeType="1"/>
          </p:cNvSpPr>
          <p:nvPr/>
        </p:nvSpPr>
        <p:spPr bwMode="auto">
          <a:xfrm flipV="1">
            <a:off x="6415088" y="5226050"/>
            <a:ext cx="320675" cy="136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67" name="Line 177">
            <a:extLst>
              <a:ext uri="{FF2B5EF4-FFF2-40B4-BE49-F238E27FC236}">
                <a16:creationId xmlns:a16="http://schemas.microsoft.com/office/drawing/2014/main" id="{D0D2E082-C8EF-4139-A847-15B8B39E7511}"/>
              </a:ext>
            </a:extLst>
          </p:cNvPr>
          <p:cNvSpPr>
            <a:spLocks noChangeAspect="1" noChangeShapeType="1"/>
          </p:cNvSpPr>
          <p:nvPr/>
        </p:nvSpPr>
        <p:spPr bwMode="auto">
          <a:xfrm flipH="1" flipV="1">
            <a:off x="6415088" y="5226050"/>
            <a:ext cx="320675" cy="136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68" name="Rectangle 178">
            <a:extLst>
              <a:ext uri="{FF2B5EF4-FFF2-40B4-BE49-F238E27FC236}">
                <a16:creationId xmlns:a16="http://schemas.microsoft.com/office/drawing/2014/main" id="{DD66A5B4-9991-F2E4-FE43-980C23B9A66A}"/>
              </a:ext>
            </a:extLst>
          </p:cNvPr>
          <p:cNvSpPr>
            <a:spLocks noChangeAspect="1" noChangeArrowheads="1"/>
          </p:cNvSpPr>
          <p:nvPr/>
        </p:nvSpPr>
        <p:spPr bwMode="auto">
          <a:xfrm>
            <a:off x="6918325" y="6186488"/>
            <a:ext cx="776288" cy="228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69" name="Oval 179">
            <a:extLst>
              <a:ext uri="{FF2B5EF4-FFF2-40B4-BE49-F238E27FC236}">
                <a16:creationId xmlns:a16="http://schemas.microsoft.com/office/drawing/2014/main" id="{F45EA97B-4CAB-3081-7FEF-F5B10A812305}"/>
              </a:ext>
            </a:extLst>
          </p:cNvPr>
          <p:cNvSpPr>
            <a:spLocks noChangeAspect="1" noChangeArrowheads="1"/>
          </p:cNvSpPr>
          <p:nvPr/>
        </p:nvSpPr>
        <p:spPr bwMode="auto">
          <a:xfrm>
            <a:off x="6918325" y="6094413"/>
            <a:ext cx="776288" cy="182562"/>
          </a:xfrm>
          <a:prstGeom prst="ellipse">
            <a:avLst/>
          </a:prstGeom>
          <a:solidFill>
            <a:schemeClr val="accent2"/>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70" name="Line 180">
            <a:extLst>
              <a:ext uri="{FF2B5EF4-FFF2-40B4-BE49-F238E27FC236}">
                <a16:creationId xmlns:a16="http://schemas.microsoft.com/office/drawing/2014/main" id="{A740A763-433A-80E8-01DA-F068EE28121D}"/>
              </a:ext>
            </a:extLst>
          </p:cNvPr>
          <p:cNvSpPr>
            <a:spLocks noChangeAspect="1" noChangeShapeType="1"/>
          </p:cNvSpPr>
          <p:nvPr/>
        </p:nvSpPr>
        <p:spPr bwMode="auto">
          <a:xfrm>
            <a:off x="6918325" y="6186488"/>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71" name="Line 181">
            <a:extLst>
              <a:ext uri="{FF2B5EF4-FFF2-40B4-BE49-F238E27FC236}">
                <a16:creationId xmlns:a16="http://schemas.microsoft.com/office/drawing/2014/main" id="{B181D3DC-EAA3-CCE9-ECF3-10FD2C5988F9}"/>
              </a:ext>
            </a:extLst>
          </p:cNvPr>
          <p:cNvSpPr>
            <a:spLocks noChangeAspect="1" noChangeShapeType="1"/>
          </p:cNvSpPr>
          <p:nvPr/>
        </p:nvSpPr>
        <p:spPr bwMode="auto">
          <a:xfrm>
            <a:off x="7694613" y="6186488"/>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72" name="Freeform 182">
            <a:extLst>
              <a:ext uri="{FF2B5EF4-FFF2-40B4-BE49-F238E27FC236}">
                <a16:creationId xmlns:a16="http://schemas.microsoft.com/office/drawing/2014/main" id="{898F3F2C-34D0-361B-66A6-81AD7CB01D60}"/>
              </a:ext>
            </a:extLst>
          </p:cNvPr>
          <p:cNvSpPr>
            <a:spLocks noChangeAspect="1"/>
          </p:cNvSpPr>
          <p:nvPr/>
        </p:nvSpPr>
        <p:spPr bwMode="auto">
          <a:xfrm>
            <a:off x="6918325" y="6415088"/>
            <a:ext cx="776288" cy="79375"/>
          </a:xfrm>
          <a:custGeom>
            <a:avLst/>
            <a:gdLst>
              <a:gd name="T0" fmla="*/ 0 w 816"/>
              <a:gd name="T1" fmla="*/ 0 h 84"/>
              <a:gd name="T2" fmla="*/ 2147483647 w 816"/>
              <a:gd name="T3" fmla="*/ 2147483647 h 84"/>
              <a:gd name="T4" fmla="*/ 2147483647 w 816"/>
              <a:gd name="T5" fmla="*/ 2147483647 h 84"/>
              <a:gd name="T6" fmla="*/ 2147483647 w 816"/>
              <a:gd name="T7" fmla="*/ 2147483647 h 84"/>
              <a:gd name="T8" fmla="*/ 2147483647 w 816"/>
              <a:gd name="T9" fmla="*/ 0 h 84"/>
              <a:gd name="T10" fmla="*/ 0 60000 65536"/>
              <a:gd name="T11" fmla="*/ 0 60000 65536"/>
              <a:gd name="T12" fmla="*/ 0 60000 65536"/>
              <a:gd name="T13" fmla="*/ 0 60000 65536"/>
              <a:gd name="T14" fmla="*/ 0 60000 65536"/>
              <a:gd name="T15" fmla="*/ 0 w 816"/>
              <a:gd name="T16" fmla="*/ 0 h 84"/>
              <a:gd name="T17" fmla="*/ 816 w 816"/>
              <a:gd name="T18" fmla="*/ 84 h 84"/>
            </a:gdLst>
            <a:ahLst/>
            <a:cxnLst>
              <a:cxn ang="T10">
                <a:pos x="T0" y="T1"/>
              </a:cxn>
              <a:cxn ang="T11">
                <a:pos x="T2" y="T3"/>
              </a:cxn>
              <a:cxn ang="T12">
                <a:pos x="T4" y="T5"/>
              </a:cxn>
              <a:cxn ang="T13">
                <a:pos x="T6" y="T7"/>
              </a:cxn>
              <a:cxn ang="T14">
                <a:pos x="T8" y="T9"/>
              </a:cxn>
            </a:cxnLst>
            <a:rect l="T15" t="T16" r="T17" b="T18"/>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chemeClr val="accent2"/>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73" name="Text Box 183">
            <a:extLst>
              <a:ext uri="{FF2B5EF4-FFF2-40B4-BE49-F238E27FC236}">
                <a16:creationId xmlns:a16="http://schemas.microsoft.com/office/drawing/2014/main" id="{AA99D46F-66F5-8BEB-7BBA-DA1D72C87DFA}"/>
              </a:ext>
            </a:extLst>
          </p:cNvPr>
          <p:cNvSpPr txBox="1">
            <a:spLocks noChangeAspect="1" noChangeArrowheads="1"/>
          </p:cNvSpPr>
          <p:nvPr/>
        </p:nvSpPr>
        <p:spPr bwMode="auto">
          <a:xfrm>
            <a:off x="7064375" y="6232525"/>
            <a:ext cx="5556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sz="1400" b="1">
                <a:solidFill>
                  <a:schemeClr val="tx2"/>
                </a:solidFill>
                <a:latin typeface="Helvetica" panose="020B0604020202020204" pitchFamily="34" charset="0"/>
              </a:rPr>
              <a:t>Disk</a:t>
            </a:r>
          </a:p>
        </p:txBody>
      </p:sp>
      <p:sp>
        <p:nvSpPr>
          <p:cNvPr id="16474" name="Freeform 184">
            <a:extLst>
              <a:ext uri="{FF2B5EF4-FFF2-40B4-BE49-F238E27FC236}">
                <a16:creationId xmlns:a16="http://schemas.microsoft.com/office/drawing/2014/main" id="{BEF9BAEB-34C4-B225-7E40-CE7CDFBDA5A4}"/>
              </a:ext>
            </a:extLst>
          </p:cNvPr>
          <p:cNvSpPr>
            <a:spLocks noChangeAspect="1"/>
          </p:cNvSpPr>
          <p:nvPr/>
        </p:nvSpPr>
        <p:spPr bwMode="auto">
          <a:xfrm>
            <a:off x="6580188" y="5300663"/>
            <a:ext cx="777875" cy="793750"/>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75" name="Text Box 185">
            <a:extLst>
              <a:ext uri="{FF2B5EF4-FFF2-40B4-BE49-F238E27FC236}">
                <a16:creationId xmlns:a16="http://schemas.microsoft.com/office/drawing/2014/main" id="{C28794E9-8EB8-C6E2-A25E-2CAC0A718616}"/>
              </a:ext>
            </a:extLst>
          </p:cNvPr>
          <p:cNvSpPr txBox="1">
            <a:spLocks noChangeAspect="1" noChangeArrowheads="1"/>
          </p:cNvSpPr>
          <p:nvPr/>
        </p:nvSpPr>
        <p:spPr bwMode="auto">
          <a:xfrm>
            <a:off x="5041900" y="4533900"/>
            <a:ext cx="1087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Virtual</a:t>
            </a:r>
          </a:p>
          <a:p>
            <a:pPr algn="ctr">
              <a:lnSpc>
                <a:spcPct val="80000"/>
              </a:lnSpc>
            </a:pPr>
            <a:r>
              <a:rPr lang="en-US" altLang="en-US" sz="1400" b="1" i="1">
                <a:solidFill>
                  <a:schemeClr val="tx2"/>
                </a:solidFill>
                <a:latin typeface="Helvetica" panose="020B0604020202020204" pitchFamily="34" charset="0"/>
              </a:rPr>
              <a:t>Addresses</a:t>
            </a:r>
            <a:endParaRPr lang="en-US" altLang="en-US" sz="1400" b="1">
              <a:solidFill>
                <a:schemeClr val="tx2"/>
              </a:solidFill>
              <a:latin typeface="Helvetica" panose="020B0604020202020204" pitchFamily="34" charset="0"/>
            </a:endParaRPr>
          </a:p>
        </p:txBody>
      </p:sp>
      <p:sp>
        <p:nvSpPr>
          <p:cNvPr id="16476" name="Text Box 186">
            <a:extLst>
              <a:ext uri="{FF2B5EF4-FFF2-40B4-BE49-F238E27FC236}">
                <a16:creationId xmlns:a16="http://schemas.microsoft.com/office/drawing/2014/main" id="{BA985F7D-D36C-089C-9032-655662EA0F05}"/>
              </a:ext>
            </a:extLst>
          </p:cNvPr>
          <p:cNvSpPr txBox="1">
            <a:spLocks noChangeAspect="1" noChangeArrowheads="1"/>
          </p:cNvSpPr>
          <p:nvPr/>
        </p:nvSpPr>
        <p:spPr bwMode="auto">
          <a:xfrm>
            <a:off x="6778625" y="4579938"/>
            <a:ext cx="1087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en-US" sz="1400" b="1" i="1">
                <a:solidFill>
                  <a:schemeClr val="tx2"/>
                </a:solidFill>
                <a:latin typeface="Helvetica" panose="020B0604020202020204" pitchFamily="34" charset="0"/>
              </a:rPr>
              <a:t>Physical</a:t>
            </a:r>
          </a:p>
          <a:p>
            <a:pPr algn="ctr">
              <a:lnSpc>
                <a:spcPct val="80000"/>
              </a:lnSpc>
            </a:pPr>
            <a:r>
              <a:rPr lang="en-US" altLang="en-US" sz="1400" b="1" i="1">
                <a:solidFill>
                  <a:schemeClr val="tx2"/>
                </a:solidFill>
                <a:latin typeface="Helvetica" panose="020B0604020202020204" pitchFamily="34" charset="0"/>
              </a:rPr>
              <a:t>Addresses</a:t>
            </a:r>
            <a:endParaRPr lang="en-US" altLang="en-US" sz="1400" b="1">
              <a:solidFill>
                <a:schemeClr val="tx2"/>
              </a:solidFill>
              <a:latin typeface="Helvetica" panose="020B0604020202020204" pitchFamily="34" charset="0"/>
            </a:endParaRPr>
          </a:p>
        </p:txBody>
      </p:sp>
      <p:sp>
        <p:nvSpPr>
          <p:cNvPr id="16477" name="Line 187">
            <a:extLst>
              <a:ext uri="{FF2B5EF4-FFF2-40B4-BE49-F238E27FC236}">
                <a16:creationId xmlns:a16="http://schemas.microsoft.com/office/drawing/2014/main" id="{C7B9BE4A-9613-157F-2A87-B5FEEAE06515}"/>
              </a:ext>
            </a:extLst>
          </p:cNvPr>
          <p:cNvSpPr>
            <a:spLocks noChangeShapeType="1"/>
          </p:cNvSpPr>
          <p:nvPr/>
        </p:nvSpPr>
        <p:spPr bwMode="auto">
          <a:xfrm flipV="1">
            <a:off x="6551613" y="5218113"/>
            <a:ext cx="1524000" cy="481012"/>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78" name="Text Box 188">
            <a:extLst>
              <a:ext uri="{FF2B5EF4-FFF2-40B4-BE49-F238E27FC236}">
                <a16:creationId xmlns:a16="http://schemas.microsoft.com/office/drawing/2014/main" id="{D4806C1D-ECAD-8E7E-1B2D-85F68E6DE9B8}"/>
              </a:ext>
            </a:extLst>
          </p:cNvPr>
          <p:cNvSpPr txBox="1">
            <a:spLocks noChangeArrowheads="1"/>
          </p:cNvSpPr>
          <p:nvPr/>
        </p:nvSpPr>
        <p:spPr bwMode="auto">
          <a:xfrm>
            <a:off x="1501775" y="3276600"/>
            <a:ext cx="187483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b="1">
                <a:solidFill>
                  <a:schemeClr val="accent1"/>
                </a:solidFill>
                <a:latin typeface="Helvetica" panose="020B0604020202020204" pitchFamily="34" charset="0"/>
              </a:rPr>
              <a:t>Before fault</a:t>
            </a:r>
          </a:p>
        </p:txBody>
      </p:sp>
      <p:sp>
        <p:nvSpPr>
          <p:cNvPr id="16479" name="Text Box 189">
            <a:extLst>
              <a:ext uri="{FF2B5EF4-FFF2-40B4-BE49-F238E27FC236}">
                <a16:creationId xmlns:a16="http://schemas.microsoft.com/office/drawing/2014/main" id="{7F188796-92E9-CAA6-F477-594C5906E38C}"/>
              </a:ext>
            </a:extLst>
          </p:cNvPr>
          <p:cNvSpPr txBox="1">
            <a:spLocks noChangeArrowheads="1"/>
          </p:cNvSpPr>
          <p:nvPr/>
        </p:nvSpPr>
        <p:spPr bwMode="auto">
          <a:xfrm>
            <a:off x="5942013" y="3276600"/>
            <a:ext cx="162083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n-US" altLang="en-US" b="1">
                <a:solidFill>
                  <a:schemeClr val="accent1"/>
                </a:solidFill>
                <a:latin typeface="Helvetica" panose="020B0604020202020204" pitchFamily="34" charset="0"/>
              </a:rPr>
              <a:t>After fault</a:t>
            </a:r>
          </a:p>
        </p:txBody>
      </p:sp>
      <p:sp>
        <p:nvSpPr>
          <p:cNvPr id="16480" name="Line 190">
            <a:extLst>
              <a:ext uri="{FF2B5EF4-FFF2-40B4-BE49-F238E27FC236}">
                <a16:creationId xmlns:a16="http://schemas.microsoft.com/office/drawing/2014/main" id="{C9F6DDAF-6204-E967-7CAC-290DF98E892D}"/>
              </a:ext>
            </a:extLst>
          </p:cNvPr>
          <p:cNvSpPr>
            <a:spLocks noChangeAspect="1" noChangeShapeType="1"/>
          </p:cNvSpPr>
          <p:nvPr/>
        </p:nvSpPr>
        <p:spPr bwMode="auto">
          <a:xfrm flipH="1" flipV="1">
            <a:off x="1068388" y="5326063"/>
            <a:ext cx="1004887" cy="36671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
        <p:nvSpPr>
          <p:cNvPr id="16481" name="Line 191">
            <a:extLst>
              <a:ext uri="{FF2B5EF4-FFF2-40B4-BE49-F238E27FC236}">
                <a16:creationId xmlns:a16="http://schemas.microsoft.com/office/drawing/2014/main" id="{26950C92-D481-EAB5-7F5A-0ED2E0527E31}"/>
              </a:ext>
            </a:extLst>
          </p:cNvPr>
          <p:cNvSpPr>
            <a:spLocks noChangeAspect="1" noChangeShapeType="1"/>
          </p:cNvSpPr>
          <p:nvPr/>
        </p:nvSpPr>
        <p:spPr bwMode="auto">
          <a:xfrm flipH="1" flipV="1">
            <a:off x="5394325" y="5384800"/>
            <a:ext cx="1004888" cy="3667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487" tIns="44450" rIns="90487" bIns="44450" anchor="ctr"/>
          <a:lstStyle/>
          <a:p>
            <a:endParaRPr lang="en-US"/>
          </a:p>
        </p:txBody>
      </p:sp>
    </p:spTree>
  </p:cSld>
  <p:clrMapOvr>
    <a:masterClrMapping/>
  </p:clrMapOvr>
</p:sld>
</file>

<file path=ppt/theme/theme1.xml><?xml version="1.0" encoding="utf-8"?>
<a:theme xmlns:a="http://schemas.openxmlformats.org/drawingml/2006/main" name="Stallings">
  <a:themeElements>
    <a:clrScheme name="Stalling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llings">
      <a:majorFont>
        <a:latin typeface="Copperplate Gothic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lling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lling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lling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3482</TotalTime>
  <Words>1828</Words>
  <Application>Microsoft Office PowerPoint</Application>
  <PresentationFormat>On-screen Show (4:3)</PresentationFormat>
  <Paragraphs>332</Paragraphs>
  <Slides>28</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SimSun</vt:lpstr>
      <vt:lpstr>Arial</vt:lpstr>
      <vt:lpstr>Copperplate Gothic Bold</vt:lpstr>
      <vt:lpstr>Helvetica</vt:lpstr>
      <vt:lpstr>Tahoma</vt:lpstr>
      <vt:lpstr>Times New Roman</vt:lpstr>
      <vt:lpstr>Verdana</vt:lpstr>
      <vt:lpstr>Wingdings</vt:lpstr>
      <vt:lpstr>Stallings</vt:lpstr>
      <vt:lpstr>Custom Design</vt:lpstr>
      <vt:lpstr>Balloons</vt:lpstr>
      <vt:lpstr>Blends</vt:lpstr>
      <vt:lpstr>Virtual Memory</vt:lpstr>
      <vt:lpstr>PowerPoint Presentation</vt:lpstr>
      <vt:lpstr>Types of Memory</vt:lpstr>
      <vt:lpstr>Virtual Memory Properties</vt:lpstr>
      <vt:lpstr>A System with Virtual Memory (paging)</vt:lpstr>
      <vt:lpstr>VM Address Translation</vt:lpstr>
      <vt:lpstr>Execution of a Program</vt:lpstr>
      <vt:lpstr>Principle of Locality</vt:lpstr>
      <vt:lpstr>Page Faults </vt:lpstr>
      <vt:lpstr>Servicing a Page Fault</vt:lpstr>
      <vt:lpstr>Direct Memory Access</vt:lpstr>
      <vt:lpstr>Support Needed for Paging</vt:lpstr>
      <vt:lpstr>PowerPoint Presentation</vt:lpstr>
      <vt:lpstr>PowerPoint Presentation</vt:lpstr>
      <vt:lpstr>Page Table Entries</vt:lpstr>
      <vt:lpstr>PowerPoint Presentation</vt:lpstr>
      <vt:lpstr>Multi-Level Page Tables</vt:lpstr>
      <vt:lpstr>Two-Level Scheme for 32-bit Address</vt:lpstr>
      <vt:lpstr>Translation Lookaside Buffer</vt:lpstr>
      <vt:lpstr>PowerPoint Presentation</vt:lpstr>
      <vt:lpstr>PowerPoint Presentation</vt:lpstr>
      <vt:lpstr>Page Size</vt:lpstr>
      <vt:lpstr>Page Size</vt:lpstr>
      <vt:lpstr>PowerPoint Presentation</vt:lpstr>
      <vt:lpstr>Example Page Sizes</vt:lpstr>
      <vt:lpstr>Fetch Policy</vt:lpstr>
      <vt:lpstr>Basic Replacement Algorithms</vt:lpstr>
      <vt:lpstr>Resident Set Size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Technology</dc:title>
  <dc:creator>Patty Roy</dc:creator>
  <cp:lastModifiedBy>Mr. Taha Bin Niaz</cp:lastModifiedBy>
  <cp:revision>294</cp:revision>
  <dcterms:created xsi:type="dcterms:W3CDTF">1999-06-26T21:48:38Z</dcterms:created>
  <dcterms:modified xsi:type="dcterms:W3CDTF">2022-11-07T07:25:39Z</dcterms:modified>
</cp:coreProperties>
</file>