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66" r:id="rId7"/>
    <p:sldId id="264" r:id="rId8"/>
    <p:sldId id="263" r:id="rId9"/>
    <p:sldId id="265" r:id="rId10"/>
    <p:sldId id="269" r:id="rId11"/>
    <p:sldId id="268" r:id="rId12"/>
    <p:sldId id="271" r:id="rId13"/>
    <p:sldId id="272" r:id="rId14"/>
    <p:sldId id="273" r:id="rId15"/>
    <p:sldId id="274"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38" autoAdjust="0"/>
    <p:restoredTop sz="94660"/>
  </p:normalViewPr>
  <p:slideViewPr>
    <p:cSldViewPr snapToGrid="0" showGuides="1">
      <p:cViewPr>
        <p:scale>
          <a:sx n="100" d="100"/>
          <a:sy n="100" d="100"/>
        </p:scale>
        <p:origin x="1002" y="31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E752D-9735-8FC1-CCCC-5F78658C3C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4CA127-5746-CACD-945A-D6DC0A91B0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5792C1-F72A-9587-418A-C2D9002733B9}"/>
              </a:ext>
            </a:extLst>
          </p:cNvPr>
          <p:cNvSpPr>
            <a:spLocks noGrp="1"/>
          </p:cNvSpPr>
          <p:nvPr>
            <p:ph type="dt" sz="half" idx="10"/>
          </p:nvPr>
        </p:nvSpPr>
        <p:spPr/>
        <p:txBody>
          <a:bodyPr/>
          <a:lstStyle/>
          <a:p>
            <a:fld id="{5F2D2D06-DE23-4117-8740-AA37AF04E764}" type="datetimeFigureOut">
              <a:rPr lang="en-US" smtClean="0"/>
              <a:t>10/17/2023</a:t>
            </a:fld>
            <a:endParaRPr lang="en-US"/>
          </a:p>
        </p:txBody>
      </p:sp>
      <p:sp>
        <p:nvSpPr>
          <p:cNvPr id="5" name="Footer Placeholder 4">
            <a:extLst>
              <a:ext uri="{FF2B5EF4-FFF2-40B4-BE49-F238E27FC236}">
                <a16:creationId xmlns:a16="http://schemas.microsoft.com/office/drawing/2014/main" id="{DAFCE656-163F-BA38-E95D-4AEA95844D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90C0DA-24D6-83F0-9DE8-611EE8044ADA}"/>
              </a:ext>
            </a:extLst>
          </p:cNvPr>
          <p:cNvSpPr>
            <a:spLocks noGrp="1"/>
          </p:cNvSpPr>
          <p:nvPr>
            <p:ph type="sldNum" sz="quarter" idx="12"/>
          </p:nvPr>
        </p:nvSpPr>
        <p:spPr/>
        <p:txBody>
          <a:bodyPr/>
          <a:lstStyle/>
          <a:p>
            <a:fld id="{068A1C52-D311-46DA-BC04-7408715A532F}" type="slidenum">
              <a:rPr lang="en-US" smtClean="0"/>
              <a:t>‹#›</a:t>
            </a:fld>
            <a:endParaRPr lang="en-US"/>
          </a:p>
        </p:txBody>
      </p:sp>
    </p:spTree>
    <p:extLst>
      <p:ext uri="{BB962C8B-B14F-4D97-AF65-F5344CB8AC3E}">
        <p14:creationId xmlns:p14="http://schemas.microsoft.com/office/powerpoint/2010/main" val="675547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970F8-F031-FAC1-47D8-0CD9715BAB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0A5395-A3CB-53D6-04A5-48543DB184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079374-4727-FA9E-8559-9CFD65D6323B}"/>
              </a:ext>
            </a:extLst>
          </p:cNvPr>
          <p:cNvSpPr>
            <a:spLocks noGrp="1"/>
          </p:cNvSpPr>
          <p:nvPr>
            <p:ph type="dt" sz="half" idx="10"/>
          </p:nvPr>
        </p:nvSpPr>
        <p:spPr/>
        <p:txBody>
          <a:bodyPr/>
          <a:lstStyle/>
          <a:p>
            <a:fld id="{5F2D2D06-DE23-4117-8740-AA37AF04E764}" type="datetimeFigureOut">
              <a:rPr lang="en-US" smtClean="0"/>
              <a:t>10/17/2023</a:t>
            </a:fld>
            <a:endParaRPr lang="en-US"/>
          </a:p>
        </p:txBody>
      </p:sp>
      <p:sp>
        <p:nvSpPr>
          <p:cNvPr id="5" name="Footer Placeholder 4">
            <a:extLst>
              <a:ext uri="{FF2B5EF4-FFF2-40B4-BE49-F238E27FC236}">
                <a16:creationId xmlns:a16="http://schemas.microsoft.com/office/drawing/2014/main" id="{B1999F37-E3CC-15CC-F237-4A0DC10D14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5B81FC-53AC-FBEE-766F-66332A908288}"/>
              </a:ext>
            </a:extLst>
          </p:cNvPr>
          <p:cNvSpPr>
            <a:spLocks noGrp="1"/>
          </p:cNvSpPr>
          <p:nvPr>
            <p:ph type="sldNum" sz="quarter" idx="12"/>
          </p:nvPr>
        </p:nvSpPr>
        <p:spPr/>
        <p:txBody>
          <a:bodyPr/>
          <a:lstStyle/>
          <a:p>
            <a:fld id="{068A1C52-D311-46DA-BC04-7408715A532F}" type="slidenum">
              <a:rPr lang="en-US" smtClean="0"/>
              <a:t>‹#›</a:t>
            </a:fld>
            <a:endParaRPr lang="en-US"/>
          </a:p>
        </p:txBody>
      </p:sp>
    </p:spTree>
    <p:extLst>
      <p:ext uri="{BB962C8B-B14F-4D97-AF65-F5344CB8AC3E}">
        <p14:creationId xmlns:p14="http://schemas.microsoft.com/office/powerpoint/2010/main" val="2090170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185991-5CCA-3153-95E1-F19BCD1A00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C0A3A0-43D5-0DA4-BAB9-5C10351A28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8F5D71-0F1D-E72E-B9A7-4148F61AA965}"/>
              </a:ext>
            </a:extLst>
          </p:cNvPr>
          <p:cNvSpPr>
            <a:spLocks noGrp="1"/>
          </p:cNvSpPr>
          <p:nvPr>
            <p:ph type="dt" sz="half" idx="10"/>
          </p:nvPr>
        </p:nvSpPr>
        <p:spPr/>
        <p:txBody>
          <a:bodyPr/>
          <a:lstStyle/>
          <a:p>
            <a:fld id="{5F2D2D06-DE23-4117-8740-AA37AF04E764}" type="datetimeFigureOut">
              <a:rPr lang="en-US" smtClean="0"/>
              <a:t>10/17/2023</a:t>
            </a:fld>
            <a:endParaRPr lang="en-US"/>
          </a:p>
        </p:txBody>
      </p:sp>
      <p:sp>
        <p:nvSpPr>
          <p:cNvPr id="5" name="Footer Placeholder 4">
            <a:extLst>
              <a:ext uri="{FF2B5EF4-FFF2-40B4-BE49-F238E27FC236}">
                <a16:creationId xmlns:a16="http://schemas.microsoft.com/office/drawing/2014/main" id="{67157E97-960B-442E-F193-DC52B36139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970FB0-BD58-4C30-0BE7-B8CA55AC6109}"/>
              </a:ext>
            </a:extLst>
          </p:cNvPr>
          <p:cNvSpPr>
            <a:spLocks noGrp="1"/>
          </p:cNvSpPr>
          <p:nvPr>
            <p:ph type="sldNum" sz="quarter" idx="12"/>
          </p:nvPr>
        </p:nvSpPr>
        <p:spPr/>
        <p:txBody>
          <a:bodyPr/>
          <a:lstStyle/>
          <a:p>
            <a:fld id="{068A1C52-D311-46DA-BC04-7408715A532F}" type="slidenum">
              <a:rPr lang="en-US" smtClean="0"/>
              <a:t>‹#›</a:t>
            </a:fld>
            <a:endParaRPr lang="en-US"/>
          </a:p>
        </p:txBody>
      </p:sp>
    </p:spTree>
    <p:extLst>
      <p:ext uri="{BB962C8B-B14F-4D97-AF65-F5344CB8AC3E}">
        <p14:creationId xmlns:p14="http://schemas.microsoft.com/office/powerpoint/2010/main" val="4128254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1696C-37B7-841A-04B1-23EBB71B1E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83F27B-C8C5-7C04-66CF-E0BE980BCD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704E90-DF09-C003-D7D0-1D7274A25EA3}"/>
              </a:ext>
            </a:extLst>
          </p:cNvPr>
          <p:cNvSpPr>
            <a:spLocks noGrp="1"/>
          </p:cNvSpPr>
          <p:nvPr>
            <p:ph type="dt" sz="half" idx="10"/>
          </p:nvPr>
        </p:nvSpPr>
        <p:spPr/>
        <p:txBody>
          <a:bodyPr/>
          <a:lstStyle/>
          <a:p>
            <a:fld id="{5F2D2D06-DE23-4117-8740-AA37AF04E764}" type="datetimeFigureOut">
              <a:rPr lang="en-US" smtClean="0"/>
              <a:t>10/17/2023</a:t>
            </a:fld>
            <a:endParaRPr lang="en-US"/>
          </a:p>
        </p:txBody>
      </p:sp>
      <p:sp>
        <p:nvSpPr>
          <p:cNvPr id="5" name="Footer Placeholder 4">
            <a:extLst>
              <a:ext uri="{FF2B5EF4-FFF2-40B4-BE49-F238E27FC236}">
                <a16:creationId xmlns:a16="http://schemas.microsoft.com/office/drawing/2014/main" id="{776DCC7E-7965-CD14-AA3F-BA24B34550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67EE45-2B6B-BDCD-D9C9-E401DAAD90FD}"/>
              </a:ext>
            </a:extLst>
          </p:cNvPr>
          <p:cNvSpPr>
            <a:spLocks noGrp="1"/>
          </p:cNvSpPr>
          <p:nvPr>
            <p:ph type="sldNum" sz="quarter" idx="12"/>
          </p:nvPr>
        </p:nvSpPr>
        <p:spPr/>
        <p:txBody>
          <a:bodyPr/>
          <a:lstStyle/>
          <a:p>
            <a:fld id="{068A1C52-D311-46DA-BC04-7408715A532F}" type="slidenum">
              <a:rPr lang="en-US" smtClean="0"/>
              <a:t>‹#›</a:t>
            </a:fld>
            <a:endParaRPr lang="en-US"/>
          </a:p>
        </p:txBody>
      </p:sp>
    </p:spTree>
    <p:extLst>
      <p:ext uri="{BB962C8B-B14F-4D97-AF65-F5344CB8AC3E}">
        <p14:creationId xmlns:p14="http://schemas.microsoft.com/office/powerpoint/2010/main" val="3410107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1FBA4-30BD-369E-6CF6-4204F35F37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2FAE7C6-CE9F-A211-F4FF-324985D239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BBEB84-2C06-436C-8D55-68321FEC3BE4}"/>
              </a:ext>
            </a:extLst>
          </p:cNvPr>
          <p:cNvSpPr>
            <a:spLocks noGrp="1"/>
          </p:cNvSpPr>
          <p:nvPr>
            <p:ph type="dt" sz="half" idx="10"/>
          </p:nvPr>
        </p:nvSpPr>
        <p:spPr/>
        <p:txBody>
          <a:bodyPr/>
          <a:lstStyle/>
          <a:p>
            <a:fld id="{5F2D2D06-DE23-4117-8740-AA37AF04E764}" type="datetimeFigureOut">
              <a:rPr lang="en-US" smtClean="0"/>
              <a:t>10/17/2023</a:t>
            </a:fld>
            <a:endParaRPr lang="en-US"/>
          </a:p>
        </p:txBody>
      </p:sp>
      <p:sp>
        <p:nvSpPr>
          <p:cNvPr id="5" name="Footer Placeholder 4">
            <a:extLst>
              <a:ext uri="{FF2B5EF4-FFF2-40B4-BE49-F238E27FC236}">
                <a16:creationId xmlns:a16="http://schemas.microsoft.com/office/drawing/2014/main" id="{3BD61C8F-49BE-C879-D7DB-6EDAE3351C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5EB62B-34DA-755F-D48D-8282C35B4643}"/>
              </a:ext>
            </a:extLst>
          </p:cNvPr>
          <p:cNvSpPr>
            <a:spLocks noGrp="1"/>
          </p:cNvSpPr>
          <p:nvPr>
            <p:ph type="sldNum" sz="quarter" idx="12"/>
          </p:nvPr>
        </p:nvSpPr>
        <p:spPr/>
        <p:txBody>
          <a:bodyPr/>
          <a:lstStyle/>
          <a:p>
            <a:fld id="{068A1C52-D311-46DA-BC04-7408715A532F}" type="slidenum">
              <a:rPr lang="en-US" smtClean="0"/>
              <a:t>‹#›</a:t>
            </a:fld>
            <a:endParaRPr lang="en-US"/>
          </a:p>
        </p:txBody>
      </p:sp>
    </p:spTree>
    <p:extLst>
      <p:ext uri="{BB962C8B-B14F-4D97-AF65-F5344CB8AC3E}">
        <p14:creationId xmlns:p14="http://schemas.microsoft.com/office/powerpoint/2010/main" val="1621228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FA73D-EC0D-EBA3-4002-69DBC2D377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4FB44E-0C79-DF06-5CDD-DBD40FE84A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C14F25-D589-A067-165A-BF9D40AAA1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87491DA-4510-6543-977F-0E9A5431DD20}"/>
              </a:ext>
            </a:extLst>
          </p:cNvPr>
          <p:cNvSpPr>
            <a:spLocks noGrp="1"/>
          </p:cNvSpPr>
          <p:nvPr>
            <p:ph type="dt" sz="half" idx="10"/>
          </p:nvPr>
        </p:nvSpPr>
        <p:spPr/>
        <p:txBody>
          <a:bodyPr/>
          <a:lstStyle/>
          <a:p>
            <a:fld id="{5F2D2D06-DE23-4117-8740-AA37AF04E764}" type="datetimeFigureOut">
              <a:rPr lang="en-US" smtClean="0"/>
              <a:t>10/17/2023</a:t>
            </a:fld>
            <a:endParaRPr lang="en-US"/>
          </a:p>
        </p:txBody>
      </p:sp>
      <p:sp>
        <p:nvSpPr>
          <p:cNvPr id="6" name="Footer Placeholder 5">
            <a:extLst>
              <a:ext uri="{FF2B5EF4-FFF2-40B4-BE49-F238E27FC236}">
                <a16:creationId xmlns:a16="http://schemas.microsoft.com/office/drawing/2014/main" id="{ACB5E838-B479-9CDF-11BD-8A17807447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F5BBCD-2D23-72CE-448D-20A2A72A35C7}"/>
              </a:ext>
            </a:extLst>
          </p:cNvPr>
          <p:cNvSpPr>
            <a:spLocks noGrp="1"/>
          </p:cNvSpPr>
          <p:nvPr>
            <p:ph type="sldNum" sz="quarter" idx="12"/>
          </p:nvPr>
        </p:nvSpPr>
        <p:spPr/>
        <p:txBody>
          <a:bodyPr/>
          <a:lstStyle/>
          <a:p>
            <a:fld id="{068A1C52-D311-46DA-BC04-7408715A532F}" type="slidenum">
              <a:rPr lang="en-US" smtClean="0"/>
              <a:t>‹#›</a:t>
            </a:fld>
            <a:endParaRPr lang="en-US"/>
          </a:p>
        </p:txBody>
      </p:sp>
    </p:spTree>
    <p:extLst>
      <p:ext uri="{BB962C8B-B14F-4D97-AF65-F5344CB8AC3E}">
        <p14:creationId xmlns:p14="http://schemas.microsoft.com/office/powerpoint/2010/main" val="970546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82A9B-2132-EF96-9172-E31CEB0A51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945F58-4C6F-A6CA-BD30-7711F2050B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EF96F8-AD2B-8F49-2C05-20BF82CC1D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06CCCF7-8370-F431-1E1D-02FF9C77A8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C3328F-ABFD-ABB7-9124-1882A48835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0EC83A-94C5-8606-E25E-878F9D0CF54D}"/>
              </a:ext>
            </a:extLst>
          </p:cNvPr>
          <p:cNvSpPr>
            <a:spLocks noGrp="1"/>
          </p:cNvSpPr>
          <p:nvPr>
            <p:ph type="dt" sz="half" idx="10"/>
          </p:nvPr>
        </p:nvSpPr>
        <p:spPr/>
        <p:txBody>
          <a:bodyPr/>
          <a:lstStyle/>
          <a:p>
            <a:fld id="{5F2D2D06-DE23-4117-8740-AA37AF04E764}" type="datetimeFigureOut">
              <a:rPr lang="en-US" smtClean="0"/>
              <a:t>10/17/2023</a:t>
            </a:fld>
            <a:endParaRPr lang="en-US"/>
          </a:p>
        </p:txBody>
      </p:sp>
      <p:sp>
        <p:nvSpPr>
          <p:cNvPr id="8" name="Footer Placeholder 7">
            <a:extLst>
              <a:ext uri="{FF2B5EF4-FFF2-40B4-BE49-F238E27FC236}">
                <a16:creationId xmlns:a16="http://schemas.microsoft.com/office/drawing/2014/main" id="{29778515-DE90-72E4-5983-2D2D251047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A45126-413C-9086-7A9B-5E775EA43785}"/>
              </a:ext>
            </a:extLst>
          </p:cNvPr>
          <p:cNvSpPr>
            <a:spLocks noGrp="1"/>
          </p:cNvSpPr>
          <p:nvPr>
            <p:ph type="sldNum" sz="quarter" idx="12"/>
          </p:nvPr>
        </p:nvSpPr>
        <p:spPr/>
        <p:txBody>
          <a:bodyPr/>
          <a:lstStyle/>
          <a:p>
            <a:fld id="{068A1C52-D311-46DA-BC04-7408715A532F}" type="slidenum">
              <a:rPr lang="en-US" smtClean="0"/>
              <a:t>‹#›</a:t>
            </a:fld>
            <a:endParaRPr lang="en-US"/>
          </a:p>
        </p:txBody>
      </p:sp>
    </p:spTree>
    <p:extLst>
      <p:ext uri="{BB962C8B-B14F-4D97-AF65-F5344CB8AC3E}">
        <p14:creationId xmlns:p14="http://schemas.microsoft.com/office/powerpoint/2010/main" val="4000900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1CC6E-D7F5-DDF2-309C-16BFB1AC2C8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E3AABD8-4CE9-ABAB-9028-15D5670B6409}"/>
              </a:ext>
            </a:extLst>
          </p:cNvPr>
          <p:cNvSpPr>
            <a:spLocks noGrp="1"/>
          </p:cNvSpPr>
          <p:nvPr>
            <p:ph type="dt" sz="half" idx="10"/>
          </p:nvPr>
        </p:nvSpPr>
        <p:spPr/>
        <p:txBody>
          <a:bodyPr/>
          <a:lstStyle/>
          <a:p>
            <a:fld id="{5F2D2D06-DE23-4117-8740-AA37AF04E764}" type="datetimeFigureOut">
              <a:rPr lang="en-US" smtClean="0"/>
              <a:t>10/17/2023</a:t>
            </a:fld>
            <a:endParaRPr lang="en-US"/>
          </a:p>
        </p:txBody>
      </p:sp>
      <p:sp>
        <p:nvSpPr>
          <p:cNvPr id="4" name="Footer Placeholder 3">
            <a:extLst>
              <a:ext uri="{FF2B5EF4-FFF2-40B4-BE49-F238E27FC236}">
                <a16:creationId xmlns:a16="http://schemas.microsoft.com/office/drawing/2014/main" id="{07E3B41F-16CB-4342-1917-014B0E2DCF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8C1642-B891-1650-98C3-8EB320FDBFC6}"/>
              </a:ext>
            </a:extLst>
          </p:cNvPr>
          <p:cNvSpPr>
            <a:spLocks noGrp="1"/>
          </p:cNvSpPr>
          <p:nvPr>
            <p:ph type="sldNum" sz="quarter" idx="12"/>
          </p:nvPr>
        </p:nvSpPr>
        <p:spPr/>
        <p:txBody>
          <a:bodyPr/>
          <a:lstStyle/>
          <a:p>
            <a:fld id="{068A1C52-D311-46DA-BC04-7408715A532F}" type="slidenum">
              <a:rPr lang="en-US" smtClean="0"/>
              <a:t>‹#›</a:t>
            </a:fld>
            <a:endParaRPr lang="en-US"/>
          </a:p>
        </p:txBody>
      </p:sp>
    </p:spTree>
    <p:extLst>
      <p:ext uri="{BB962C8B-B14F-4D97-AF65-F5344CB8AC3E}">
        <p14:creationId xmlns:p14="http://schemas.microsoft.com/office/powerpoint/2010/main" val="240407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72EA7B-D635-0FE3-140A-CCBD18147440}"/>
              </a:ext>
            </a:extLst>
          </p:cNvPr>
          <p:cNvSpPr>
            <a:spLocks noGrp="1"/>
          </p:cNvSpPr>
          <p:nvPr>
            <p:ph type="dt" sz="half" idx="10"/>
          </p:nvPr>
        </p:nvSpPr>
        <p:spPr/>
        <p:txBody>
          <a:bodyPr/>
          <a:lstStyle/>
          <a:p>
            <a:fld id="{5F2D2D06-DE23-4117-8740-AA37AF04E764}" type="datetimeFigureOut">
              <a:rPr lang="en-US" smtClean="0"/>
              <a:t>10/17/2023</a:t>
            </a:fld>
            <a:endParaRPr lang="en-US"/>
          </a:p>
        </p:txBody>
      </p:sp>
      <p:sp>
        <p:nvSpPr>
          <p:cNvPr id="3" name="Footer Placeholder 2">
            <a:extLst>
              <a:ext uri="{FF2B5EF4-FFF2-40B4-BE49-F238E27FC236}">
                <a16:creationId xmlns:a16="http://schemas.microsoft.com/office/drawing/2014/main" id="{453DD2DB-94A4-5620-45B0-9AEBD4BD476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3D0F319-C845-3FC9-FDA3-C34F3BE8528D}"/>
              </a:ext>
            </a:extLst>
          </p:cNvPr>
          <p:cNvSpPr>
            <a:spLocks noGrp="1"/>
          </p:cNvSpPr>
          <p:nvPr>
            <p:ph type="sldNum" sz="quarter" idx="12"/>
          </p:nvPr>
        </p:nvSpPr>
        <p:spPr/>
        <p:txBody>
          <a:bodyPr/>
          <a:lstStyle/>
          <a:p>
            <a:fld id="{068A1C52-D311-46DA-BC04-7408715A532F}" type="slidenum">
              <a:rPr lang="en-US" smtClean="0"/>
              <a:t>‹#›</a:t>
            </a:fld>
            <a:endParaRPr lang="en-US"/>
          </a:p>
        </p:txBody>
      </p:sp>
    </p:spTree>
    <p:extLst>
      <p:ext uri="{BB962C8B-B14F-4D97-AF65-F5344CB8AC3E}">
        <p14:creationId xmlns:p14="http://schemas.microsoft.com/office/powerpoint/2010/main" val="3318038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5B1FD-BE90-5E1B-F77C-05DD1F9630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BC2B1F-09B3-4B97-9F8D-1A52C88EE7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252D1E-2C23-6B8B-5D7E-8ADC139E49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0E0A87-FB1C-2E6C-D298-C6D19B330BCC}"/>
              </a:ext>
            </a:extLst>
          </p:cNvPr>
          <p:cNvSpPr>
            <a:spLocks noGrp="1"/>
          </p:cNvSpPr>
          <p:nvPr>
            <p:ph type="dt" sz="half" idx="10"/>
          </p:nvPr>
        </p:nvSpPr>
        <p:spPr/>
        <p:txBody>
          <a:bodyPr/>
          <a:lstStyle/>
          <a:p>
            <a:fld id="{5F2D2D06-DE23-4117-8740-AA37AF04E764}" type="datetimeFigureOut">
              <a:rPr lang="en-US" smtClean="0"/>
              <a:t>10/17/2023</a:t>
            </a:fld>
            <a:endParaRPr lang="en-US"/>
          </a:p>
        </p:txBody>
      </p:sp>
      <p:sp>
        <p:nvSpPr>
          <p:cNvPr id="6" name="Footer Placeholder 5">
            <a:extLst>
              <a:ext uri="{FF2B5EF4-FFF2-40B4-BE49-F238E27FC236}">
                <a16:creationId xmlns:a16="http://schemas.microsoft.com/office/drawing/2014/main" id="{C75AE4BB-D24D-A652-03EB-9BCBB37BC2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1CC367-9AB5-2E4B-0209-71D7B8649949}"/>
              </a:ext>
            </a:extLst>
          </p:cNvPr>
          <p:cNvSpPr>
            <a:spLocks noGrp="1"/>
          </p:cNvSpPr>
          <p:nvPr>
            <p:ph type="sldNum" sz="quarter" idx="12"/>
          </p:nvPr>
        </p:nvSpPr>
        <p:spPr/>
        <p:txBody>
          <a:bodyPr/>
          <a:lstStyle/>
          <a:p>
            <a:fld id="{068A1C52-D311-46DA-BC04-7408715A532F}" type="slidenum">
              <a:rPr lang="en-US" smtClean="0"/>
              <a:t>‹#›</a:t>
            </a:fld>
            <a:endParaRPr lang="en-US"/>
          </a:p>
        </p:txBody>
      </p:sp>
    </p:spTree>
    <p:extLst>
      <p:ext uri="{BB962C8B-B14F-4D97-AF65-F5344CB8AC3E}">
        <p14:creationId xmlns:p14="http://schemas.microsoft.com/office/powerpoint/2010/main" val="3171295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40392-34D3-6E18-B2A9-6351748EA9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AA07699-9334-4B84-68DD-7A6E7F5E16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A919614-D6C8-C9CF-EFCC-6537832595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787ABD-0A63-DD59-29C8-48257B2FEF8D}"/>
              </a:ext>
            </a:extLst>
          </p:cNvPr>
          <p:cNvSpPr>
            <a:spLocks noGrp="1"/>
          </p:cNvSpPr>
          <p:nvPr>
            <p:ph type="dt" sz="half" idx="10"/>
          </p:nvPr>
        </p:nvSpPr>
        <p:spPr/>
        <p:txBody>
          <a:bodyPr/>
          <a:lstStyle/>
          <a:p>
            <a:fld id="{5F2D2D06-DE23-4117-8740-AA37AF04E764}" type="datetimeFigureOut">
              <a:rPr lang="en-US" smtClean="0"/>
              <a:t>10/17/2023</a:t>
            </a:fld>
            <a:endParaRPr lang="en-US"/>
          </a:p>
        </p:txBody>
      </p:sp>
      <p:sp>
        <p:nvSpPr>
          <p:cNvPr id="6" name="Footer Placeholder 5">
            <a:extLst>
              <a:ext uri="{FF2B5EF4-FFF2-40B4-BE49-F238E27FC236}">
                <a16:creationId xmlns:a16="http://schemas.microsoft.com/office/drawing/2014/main" id="{896F4D03-CBE3-408A-2602-49F341AC89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C11CE2-6274-E97E-DD63-F115961DA14B}"/>
              </a:ext>
            </a:extLst>
          </p:cNvPr>
          <p:cNvSpPr>
            <a:spLocks noGrp="1"/>
          </p:cNvSpPr>
          <p:nvPr>
            <p:ph type="sldNum" sz="quarter" idx="12"/>
          </p:nvPr>
        </p:nvSpPr>
        <p:spPr/>
        <p:txBody>
          <a:bodyPr/>
          <a:lstStyle/>
          <a:p>
            <a:fld id="{068A1C52-D311-46DA-BC04-7408715A532F}" type="slidenum">
              <a:rPr lang="en-US" smtClean="0"/>
              <a:t>‹#›</a:t>
            </a:fld>
            <a:endParaRPr lang="en-US"/>
          </a:p>
        </p:txBody>
      </p:sp>
    </p:spTree>
    <p:extLst>
      <p:ext uri="{BB962C8B-B14F-4D97-AF65-F5344CB8AC3E}">
        <p14:creationId xmlns:p14="http://schemas.microsoft.com/office/powerpoint/2010/main" val="2088678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278AC3-6426-6D45-4C27-0D6DFF33F3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466B45A-2E70-8670-5A67-7F6C71F02D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CE87EE-2D51-E342-2F49-EC4639B08A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2D2D06-DE23-4117-8740-AA37AF04E764}" type="datetimeFigureOut">
              <a:rPr lang="en-US" smtClean="0"/>
              <a:t>10/17/2023</a:t>
            </a:fld>
            <a:endParaRPr lang="en-US"/>
          </a:p>
        </p:txBody>
      </p:sp>
      <p:sp>
        <p:nvSpPr>
          <p:cNvPr id="5" name="Footer Placeholder 4">
            <a:extLst>
              <a:ext uri="{FF2B5EF4-FFF2-40B4-BE49-F238E27FC236}">
                <a16:creationId xmlns:a16="http://schemas.microsoft.com/office/drawing/2014/main" id="{6F80CB4D-BB7F-6DBF-3F20-BD6696FB08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08D65E9-A35E-7C22-5943-22BB97C366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8A1C52-D311-46DA-BC04-7408715A532F}" type="slidenum">
              <a:rPr lang="en-US" smtClean="0"/>
              <a:t>‹#›</a:t>
            </a:fld>
            <a:endParaRPr lang="en-US"/>
          </a:p>
        </p:txBody>
      </p:sp>
    </p:spTree>
    <p:extLst>
      <p:ext uri="{BB962C8B-B14F-4D97-AF65-F5344CB8AC3E}">
        <p14:creationId xmlns:p14="http://schemas.microsoft.com/office/powerpoint/2010/main" val="14237226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Syed-Eftasum-Alam/SPL_CLASS" TargetMode="External"/><Relationship Id="rId2" Type="http://schemas.openxmlformats.org/officeDocument/2006/relationships/hyperlink" Target="mailto:salam201133@bscse.uiu.ac.bd"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FAE0504B-2518-E29D-E8D3-1F0D4EB04305}"/>
              </a:ext>
            </a:extLst>
          </p:cNvPr>
          <p:cNvGrpSpPr/>
          <p:nvPr/>
        </p:nvGrpSpPr>
        <p:grpSpPr>
          <a:xfrm>
            <a:off x="0" y="0"/>
            <a:ext cx="8077199" cy="489527"/>
            <a:chOff x="0" y="0"/>
            <a:chExt cx="8077199" cy="489527"/>
          </a:xfrm>
        </p:grpSpPr>
        <p:sp>
          <p:nvSpPr>
            <p:cNvPr id="10" name="Rectangle 9">
              <a:extLst>
                <a:ext uri="{FF2B5EF4-FFF2-40B4-BE49-F238E27FC236}">
                  <a16:creationId xmlns:a16="http://schemas.microsoft.com/office/drawing/2014/main" id="{822ABE52-8AB8-1E9B-FC91-43F28F72EAB5}"/>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F8CCA7E-E2D2-BB16-5F90-586DE27B4DB5}"/>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sp>
        <p:nvSpPr>
          <p:cNvPr id="34" name="Rectangle 33">
            <a:extLst>
              <a:ext uri="{FF2B5EF4-FFF2-40B4-BE49-F238E27FC236}">
                <a16:creationId xmlns:a16="http://schemas.microsoft.com/office/drawing/2014/main" id="{8BB20C5D-E7A2-6F96-3AE5-775C403F87B6}"/>
              </a:ext>
            </a:extLst>
          </p:cNvPr>
          <p:cNvSpPr/>
          <p:nvPr/>
        </p:nvSpPr>
        <p:spPr>
          <a:xfrm>
            <a:off x="7887418" y="-8626"/>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669EE977-1DCB-E16D-89D1-106C871F3D79}"/>
              </a:ext>
            </a:extLst>
          </p:cNvPr>
          <p:cNvSpPr/>
          <p:nvPr/>
        </p:nvSpPr>
        <p:spPr>
          <a:xfrm>
            <a:off x="0" y="773502"/>
            <a:ext cx="6096000" cy="235789"/>
          </a:xfrm>
          <a:custGeom>
            <a:avLst/>
            <a:gdLst>
              <a:gd name="connsiteX0" fmla="*/ 0 w 6096000"/>
              <a:gd name="connsiteY0" fmla="*/ 0 h 235789"/>
              <a:gd name="connsiteX1" fmla="*/ 6096000 w 6096000"/>
              <a:gd name="connsiteY1" fmla="*/ 0 h 235789"/>
              <a:gd name="connsiteX2" fmla="*/ 6096000 w 6096000"/>
              <a:gd name="connsiteY2" fmla="*/ 235789 h 235789"/>
              <a:gd name="connsiteX3" fmla="*/ 0 w 6096000"/>
              <a:gd name="connsiteY3" fmla="*/ 235789 h 235789"/>
              <a:gd name="connsiteX4" fmla="*/ 0 w 6096000"/>
              <a:gd name="connsiteY4" fmla="*/ 0 h 235789"/>
              <a:gd name="connsiteX0" fmla="*/ 0 w 6096000"/>
              <a:gd name="connsiteY0" fmla="*/ 0 h 235789"/>
              <a:gd name="connsiteX1" fmla="*/ 6096000 w 6096000"/>
              <a:gd name="connsiteY1" fmla="*/ 0 h 235789"/>
              <a:gd name="connsiteX2" fmla="*/ 5983856 w 6096000"/>
              <a:gd name="connsiteY2" fmla="*/ 218536 h 235789"/>
              <a:gd name="connsiteX3" fmla="*/ 0 w 6096000"/>
              <a:gd name="connsiteY3" fmla="*/ 235789 h 235789"/>
              <a:gd name="connsiteX4" fmla="*/ 0 w 6096000"/>
              <a:gd name="connsiteY4" fmla="*/ 0 h 23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235789">
                <a:moveTo>
                  <a:pt x="0" y="0"/>
                </a:moveTo>
                <a:lnTo>
                  <a:pt x="6096000" y="0"/>
                </a:lnTo>
                <a:lnTo>
                  <a:pt x="5983856" y="218536"/>
                </a:lnTo>
                <a:lnTo>
                  <a:pt x="0" y="235789"/>
                </a:lnTo>
                <a:lnTo>
                  <a:pt x="0"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37" name="Rectangle 34">
            <a:extLst>
              <a:ext uri="{FF2B5EF4-FFF2-40B4-BE49-F238E27FC236}">
                <a16:creationId xmlns:a16="http://schemas.microsoft.com/office/drawing/2014/main" id="{2364774B-955E-65D6-FEB9-5EB7F2ED6FAE}"/>
              </a:ext>
            </a:extLst>
          </p:cNvPr>
          <p:cNvSpPr/>
          <p:nvPr/>
        </p:nvSpPr>
        <p:spPr>
          <a:xfrm>
            <a:off x="0" y="1175371"/>
            <a:ext cx="4580626" cy="235789"/>
          </a:xfrm>
          <a:custGeom>
            <a:avLst/>
            <a:gdLst>
              <a:gd name="connsiteX0" fmla="*/ 0 w 6096000"/>
              <a:gd name="connsiteY0" fmla="*/ 0 h 235789"/>
              <a:gd name="connsiteX1" fmla="*/ 6096000 w 6096000"/>
              <a:gd name="connsiteY1" fmla="*/ 0 h 235789"/>
              <a:gd name="connsiteX2" fmla="*/ 6096000 w 6096000"/>
              <a:gd name="connsiteY2" fmla="*/ 235789 h 235789"/>
              <a:gd name="connsiteX3" fmla="*/ 0 w 6096000"/>
              <a:gd name="connsiteY3" fmla="*/ 235789 h 235789"/>
              <a:gd name="connsiteX4" fmla="*/ 0 w 6096000"/>
              <a:gd name="connsiteY4" fmla="*/ 0 h 235789"/>
              <a:gd name="connsiteX0" fmla="*/ 0 w 6096000"/>
              <a:gd name="connsiteY0" fmla="*/ 0 h 235789"/>
              <a:gd name="connsiteX1" fmla="*/ 6096000 w 6096000"/>
              <a:gd name="connsiteY1" fmla="*/ 0 h 235789"/>
              <a:gd name="connsiteX2" fmla="*/ 5983856 w 6096000"/>
              <a:gd name="connsiteY2" fmla="*/ 218536 h 235789"/>
              <a:gd name="connsiteX3" fmla="*/ 0 w 6096000"/>
              <a:gd name="connsiteY3" fmla="*/ 235789 h 235789"/>
              <a:gd name="connsiteX4" fmla="*/ 0 w 6096000"/>
              <a:gd name="connsiteY4" fmla="*/ 0 h 23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235789">
                <a:moveTo>
                  <a:pt x="0" y="0"/>
                </a:moveTo>
                <a:lnTo>
                  <a:pt x="6096000" y="0"/>
                </a:lnTo>
                <a:lnTo>
                  <a:pt x="5983856" y="218536"/>
                </a:lnTo>
                <a:lnTo>
                  <a:pt x="0" y="235789"/>
                </a:lnTo>
                <a:lnTo>
                  <a:pt x="0"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F0D3C0CD-8BAB-B156-9F69-C864DCF2B1C6}"/>
              </a:ext>
            </a:extLst>
          </p:cNvPr>
          <p:cNvSpPr/>
          <p:nvPr/>
        </p:nvSpPr>
        <p:spPr>
          <a:xfrm>
            <a:off x="0" y="1731034"/>
            <a:ext cx="12192000" cy="3418936"/>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39" name="Rectangle 34">
            <a:extLst>
              <a:ext uri="{FF2B5EF4-FFF2-40B4-BE49-F238E27FC236}">
                <a16:creationId xmlns:a16="http://schemas.microsoft.com/office/drawing/2014/main" id="{12F68CAD-C328-A034-CCEB-88FA90C91688}"/>
              </a:ext>
            </a:extLst>
          </p:cNvPr>
          <p:cNvSpPr/>
          <p:nvPr/>
        </p:nvSpPr>
        <p:spPr>
          <a:xfrm flipH="1">
            <a:off x="7611374" y="5469844"/>
            <a:ext cx="4580626" cy="235789"/>
          </a:xfrm>
          <a:custGeom>
            <a:avLst/>
            <a:gdLst>
              <a:gd name="connsiteX0" fmla="*/ 0 w 6096000"/>
              <a:gd name="connsiteY0" fmla="*/ 0 h 235789"/>
              <a:gd name="connsiteX1" fmla="*/ 6096000 w 6096000"/>
              <a:gd name="connsiteY1" fmla="*/ 0 h 235789"/>
              <a:gd name="connsiteX2" fmla="*/ 6096000 w 6096000"/>
              <a:gd name="connsiteY2" fmla="*/ 235789 h 235789"/>
              <a:gd name="connsiteX3" fmla="*/ 0 w 6096000"/>
              <a:gd name="connsiteY3" fmla="*/ 235789 h 235789"/>
              <a:gd name="connsiteX4" fmla="*/ 0 w 6096000"/>
              <a:gd name="connsiteY4" fmla="*/ 0 h 235789"/>
              <a:gd name="connsiteX0" fmla="*/ 0 w 6096000"/>
              <a:gd name="connsiteY0" fmla="*/ 0 h 235789"/>
              <a:gd name="connsiteX1" fmla="*/ 6096000 w 6096000"/>
              <a:gd name="connsiteY1" fmla="*/ 0 h 235789"/>
              <a:gd name="connsiteX2" fmla="*/ 5983856 w 6096000"/>
              <a:gd name="connsiteY2" fmla="*/ 218536 h 235789"/>
              <a:gd name="connsiteX3" fmla="*/ 0 w 6096000"/>
              <a:gd name="connsiteY3" fmla="*/ 235789 h 235789"/>
              <a:gd name="connsiteX4" fmla="*/ 0 w 6096000"/>
              <a:gd name="connsiteY4" fmla="*/ 0 h 23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235789">
                <a:moveTo>
                  <a:pt x="0" y="0"/>
                </a:moveTo>
                <a:lnTo>
                  <a:pt x="6096000" y="0"/>
                </a:lnTo>
                <a:lnTo>
                  <a:pt x="5983856" y="218536"/>
                </a:lnTo>
                <a:lnTo>
                  <a:pt x="0" y="235789"/>
                </a:lnTo>
                <a:lnTo>
                  <a:pt x="0"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sp>
        <p:nvSpPr>
          <p:cNvPr id="40" name="Rectangle 34">
            <a:extLst>
              <a:ext uri="{FF2B5EF4-FFF2-40B4-BE49-F238E27FC236}">
                <a16:creationId xmlns:a16="http://schemas.microsoft.com/office/drawing/2014/main" id="{AF926ED3-6B95-9173-3D73-342C19D65302}"/>
              </a:ext>
            </a:extLst>
          </p:cNvPr>
          <p:cNvSpPr/>
          <p:nvPr/>
        </p:nvSpPr>
        <p:spPr>
          <a:xfrm flipH="1">
            <a:off x="6096000" y="5871713"/>
            <a:ext cx="6096000" cy="235789"/>
          </a:xfrm>
          <a:custGeom>
            <a:avLst/>
            <a:gdLst>
              <a:gd name="connsiteX0" fmla="*/ 0 w 6096000"/>
              <a:gd name="connsiteY0" fmla="*/ 0 h 235789"/>
              <a:gd name="connsiteX1" fmla="*/ 6096000 w 6096000"/>
              <a:gd name="connsiteY1" fmla="*/ 0 h 235789"/>
              <a:gd name="connsiteX2" fmla="*/ 6096000 w 6096000"/>
              <a:gd name="connsiteY2" fmla="*/ 235789 h 235789"/>
              <a:gd name="connsiteX3" fmla="*/ 0 w 6096000"/>
              <a:gd name="connsiteY3" fmla="*/ 235789 h 235789"/>
              <a:gd name="connsiteX4" fmla="*/ 0 w 6096000"/>
              <a:gd name="connsiteY4" fmla="*/ 0 h 235789"/>
              <a:gd name="connsiteX0" fmla="*/ 0 w 6096000"/>
              <a:gd name="connsiteY0" fmla="*/ 0 h 235789"/>
              <a:gd name="connsiteX1" fmla="*/ 6096000 w 6096000"/>
              <a:gd name="connsiteY1" fmla="*/ 0 h 235789"/>
              <a:gd name="connsiteX2" fmla="*/ 5983856 w 6096000"/>
              <a:gd name="connsiteY2" fmla="*/ 218536 h 235789"/>
              <a:gd name="connsiteX3" fmla="*/ 0 w 6096000"/>
              <a:gd name="connsiteY3" fmla="*/ 235789 h 235789"/>
              <a:gd name="connsiteX4" fmla="*/ 0 w 6096000"/>
              <a:gd name="connsiteY4" fmla="*/ 0 h 23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235789">
                <a:moveTo>
                  <a:pt x="0" y="0"/>
                </a:moveTo>
                <a:lnTo>
                  <a:pt x="6096000" y="0"/>
                </a:lnTo>
                <a:lnTo>
                  <a:pt x="5983856" y="218536"/>
                </a:lnTo>
                <a:lnTo>
                  <a:pt x="0" y="235789"/>
                </a:lnTo>
                <a:lnTo>
                  <a:pt x="0"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grpSp>
        <p:nvGrpSpPr>
          <p:cNvPr id="42" name="Group 41">
            <a:extLst>
              <a:ext uri="{FF2B5EF4-FFF2-40B4-BE49-F238E27FC236}">
                <a16:creationId xmlns:a16="http://schemas.microsoft.com/office/drawing/2014/main" id="{7C2264B8-3915-01DD-A417-D806D3D195AE}"/>
              </a:ext>
            </a:extLst>
          </p:cNvPr>
          <p:cNvGrpSpPr/>
          <p:nvPr/>
        </p:nvGrpSpPr>
        <p:grpSpPr>
          <a:xfrm flipH="1">
            <a:off x="4114801" y="6368473"/>
            <a:ext cx="8077199" cy="489527"/>
            <a:chOff x="0" y="0"/>
            <a:chExt cx="8077199" cy="489527"/>
          </a:xfrm>
        </p:grpSpPr>
        <p:sp>
          <p:nvSpPr>
            <p:cNvPr id="43" name="Rectangle 42">
              <a:extLst>
                <a:ext uri="{FF2B5EF4-FFF2-40B4-BE49-F238E27FC236}">
                  <a16:creationId xmlns:a16="http://schemas.microsoft.com/office/drawing/2014/main" id="{03D1426E-291E-17E6-C3CF-BFDD0C90C12E}"/>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44" name="Rectangle 12">
              <a:extLst>
                <a:ext uri="{FF2B5EF4-FFF2-40B4-BE49-F238E27FC236}">
                  <a16:creationId xmlns:a16="http://schemas.microsoft.com/office/drawing/2014/main" id="{37445F1C-1A00-DE3E-978B-64E2E412AF57}"/>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sp>
        <p:nvSpPr>
          <p:cNvPr id="45" name="Rectangle 33">
            <a:extLst>
              <a:ext uri="{FF2B5EF4-FFF2-40B4-BE49-F238E27FC236}">
                <a16:creationId xmlns:a16="http://schemas.microsoft.com/office/drawing/2014/main" id="{FB6EEE42-162E-A7A9-74EC-53A7CD660E20}"/>
              </a:ext>
            </a:extLst>
          </p:cNvPr>
          <p:cNvSpPr/>
          <p:nvPr/>
        </p:nvSpPr>
        <p:spPr>
          <a:xfrm flipH="1">
            <a:off x="0" y="6359847"/>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2E9F9BB6-0C90-9C5B-6EA7-D7B620C7C719}"/>
              </a:ext>
            </a:extLst>
          </p:cNvPr>
          <p:cNvSpPr txBox="1"/>
          <p:nvPr/>
        </p:nvSpPr>
        <p:spPr>
          <a:xfrm>
            <a:off x="1981201" y="2210541"/>
            <a:ext cx="4267200" cy="2123658"/>
          </a:xfrm>
          <a:prstGeom prst="rect">
            <a:avLst/>
          </a:prstGeom>
          <a:noFill/>
        </p:spPr>
        <p:txBody>
          <a:bodyPr wrap="square" rtlCol="0">
            <a:spAutoFit/>
          </a:bodyPr>
          <a:lstStyle/>
          <a:p>
            <a:pPr algn="just"/>
            <a:r>
              <a:rPr lang="en-US" sz="4400" b="1" i="1" dirty="0">
                <a:solidFill>
                  <a:schemeClr val="bg1"/>
                </a:solidFill>
                <a:effectLst>
                  <a:outerShdw blurRad="38100" dist="38100" dir="2700000" algn="tl">
                    <a:srgbClr val="000000">
                      <a:alpha val="43137"/>
                    </a:srgbClr>
                  </a:outerShdw>
                </a:effectLst>
              </a:rPr>
              <a:t>Structured</a:t>
            </a:r>
          </a:p>
          <a:p>
            <a:pPr algn="just"/>
            <a:r>
              <a:rPr lang="en-US" sz="4400" b="1" i="1" dirty="0">
                <a:solidFill>
                  <a:schemeClr val="bg1"/>
                </a:solidFill>
                <a:effectLst>
                  <a:outerShdw blurRad="38100" dist="38100" dir="2700000" algn="tl">
                    <a:srgbClr val="000000">
                      <a:alpha val="43137"/>
                    </a:srgbClr>
                  </a:outerShdw>
                </a:effectLst>
              </a:rPr>
              <a:t>Programming </a:t>
            </a:r>
          </a:p>
          <a:p>
            <a:pPr algn="just"/>
            <a:r>
              <a:rPr lang="en-US" sz="4400" b="1" i="1" dirty="0">
                <a:solidFill>
                  <a:schemeClr val="bg1"/>
                </a:solidFill>
                <a:effectLst>
                  <a:outerShdw blurRad="38100" dist="38100" dir="2700000" algn="tl">
                    <a:srgbClr val="000000">
                      <a:alpha val="43137"/>
                    </a:srgbClr>
                  </a:outerShdw>
                </a:effectLst>
              </a:rPr>
              <a:t>Language</a:t>
            </a:r>
          </a:p>
        </p:txBody>
      </p:sp>
      <p:pic>
        <p:nvPicPr>
          <p:cNvPr id="50" name="Picture 49" descr="A blue hexagon with a white circle and a black background&#10;&#10;Description automatically generated">
            <a:extLst>
              <a:ext uri="{FF2B5EF4-FFF2-40B4-BE49-F238E27FC236}">
                <a16:creationId xmlns:a16="http://schemas.microsoft.com/office/drawing/2014/main" id="{8ED07C58-E869-DD5F-01D7-5017738B63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4041" y="2201317"/>
            <a:ext cx="1846315" cy="2123658"/>
          </a:xfrm>
          <a:prstGeom prst="rect">
            <a:avLst/>
          </a:prstGeom>
        </p:spPr>
      </p:pic>
      <p:sp>
        <p:nvSpPr>
          <p:cNvPr id="52" name="TextBox 51">
            <a:extLst>
              <a:ext uri="{FF2B5EF4-FFF2-40B4-BE49-F238E27FC236}">
                <a16:creationId xmlns:a16="http://schemas.microsoft.com/office/drawing/2014/main" id="{5E7EC7EA-1A24-6895-3606-1CC33D84CBAA}"/>
              </a:ext>
            </a:extLst>
          </p:cNvPr>
          <p:cNvSpPr txBox="1"/>
          <p:nvPr/>
        </p:nvSpPr>
        <p:spPr>
          <a:xfrm>
            <a:off x="6096000" y="6424257"/>
            <a:ext cx="2124075" cy="369332"/>
          </a:xfrm>
          <a:prstGeom prst="rect">
            <a:avLst/>
          </a:prstGeom>
          <a:noFill/>
        </p:spPr>
        <p:txBody>
          <a:bodyPr wrap="square">
            <a:spAutoFit/>
          </a:bodyPr>
          <a:lstStyle/>
          <a:p>
            <a:r>
              <a:rPr lang="en-US" sz="1800" b="1" i="1" dirty="0">
                <a:solidFill>
                  <a:schemeClr val="bg1"/>
                </a:solidFill>
              </a:rPr>
              <a:t>Syed Eftasum Alam</a:t>
            </a:r>
          </a:p>
        </p:txBody>
      </p:sp>
    </p:spTree>
    <p:extLst>
      <p:ext uri="{BB962C8B-B14F-4D97-AF65-F5344CB8AC3E}">
        <p14:creationId xmlns:p14="http://schemas.microsoft.com/office/powerpoint/2010/main" val="1326952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FAE0504B-2518-E29D-E8D3-1F0D4EB04305}"/>
              </a:ext>
            </a:extLst>
          </p:cNvPr>
          <p:cNvGrpSpPr/>
          <p:nvPr/>
        </p:nvGrpSpPr>
        <p:grpSpPr>
          <a:xfrm>
            <a:off x="0" y="0"/>
            <a:ext cx="8077199" cy="489527"/>
            <a:chOff x="0" y="0"/>
            <a:chExt cx="8077199" cy="489527"/>
          </a:xfrm>
        </p:grpSpPr>
        <p:sp>
          <p:nvSpPr>
            <p:cNvPr id="10" name="Rectangle 9">
              <a:extLst>
                <a:ext uri="{FF2B5EF4-FFF2-40B4-BE49-F238E27FC236}">
                  <a16:creationId xmlns:a16="http://schemas.microsoft.com/office/drawing/2014/main" id="{822ABE52-8AB8-1E9B-FC91-43F28F72EAB5}"/>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F8CCA7E-E2D2-BB16-5F90-586DE27B4DB5}"/>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grpSp>
        <p:nvGrpSpPr>
          <p:cNvPr id="42" name="Group 41">
            <a:extLst>
              <a:ext uri="{FF2B5EF4-FFF2-40B4-BE49-F238E27FC236}">
                <a16:creationId xmlns:a16="http://schemas.microsoft.com/office/drawing/2014/main" id="{7C2264B8-3915-01DD-A417-D806D3D195AE}"/>
              </a:ext>
            </a:extLst>
          </p:cNvPr>
          <p:cNvGrpSpPr/>
          <p:nvPr/>
        </p:nvGrpSpPr>
        <p:grpSpPr>
          <a:xfrm flipH="1">
            <a:off x="4114801" y="6368473"/>
            <a:ext cx="8077199" cy="489527"/>
            <a:chOff x="0" y="0"/>
            <a:chExt cx="8077199" cy="489527"/>
          </a:xfrm>
        </p:grpSpPr>
        <p:sp>
          <p:nvSpPr>
            <p:cNvPr id="43" name="Rectangle 42">
              <a:extLst>
                <a:ext uri="{FF2B5EF4-FFF2-40B4-BE49-F238E27FC236}">
                  <a16:creationId xmlns:a16="http://schemas.microsoft.com/office/drawing/2014/main" id="{03D1426E-291E-17E6-C3CF-BFDD0C90C12E}"/>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44" name="Rectangle 12">
              <a:extLst>
                <a:ext uri="{FF2B5EF4-FFF2-40B4-BE49-F238E27FC236}">
                  <a16:creationId xmlns:a16="http://schemas.microsoft.com/office/drawing/2014/main" id="{37445F1C-1A00-DE3E-978B-64E2E412AF57}"/>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sp>
        <p:nvSpPr>
          <p:cNvPr id="45" name="Rectangle 33">
            <a:extLst>
              <a:ext uri="{FF2B5EF4-FFF2-40B4-BE49-F238E27FC236}">
                <a16:creationId xmlns:a16="http://schemas.microsoft.com/office/drawing/2014/main" id="{FB6EEE42-162E-A7A9-74EC-53A7CD660E20}"/>
              </a:ext>
            </a:extLst>
          </p:cNvPr>
          <p:cNvSpPr/>
          <p:nvPr/>
        </p:nvSpPr>
        <p:spPr>
          <a:xfrm flipH="1">
            <a:off x="0" y="6359847"/>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11FA185F-22DD-5E8F-1176-873A87FBA5BC}"/>
              </a:ext>
            </a:extLst>
          </p:cNvPr>
          <p:cNvGrpSpPr/>
          <p:nvPr/>
        </p:nvGrpSpPr>
        <p:grpSpPr>
          <a:xfrm>
            <a:off x="7887418" y="-8626"/>
            <a:ext cx="4304582" cy="498153"/>
            <a:chOff x="7887418" y="-8626"/>
            <a:chExt cx="4304582" cy="498153"/>
          </a:xfrm>
        </p:grpSpPr>
        <p:sp>
          <p:nvSpPr>
            <p:cNvPr id="34" name="Rectangle 33">
              <a:extLst>
                <a:ext uri="{FF2B5EF4-FFF2-40B4-BE49-F238E27FC236}">
                  <a16:creationId xmlns:a16="http://schemas.microsoft.com/office/drawing/2014/main" id="{8BB20C5D-E7A2-6F96-3AE5-775C403F87B6}"/>
                </a:ext>
              </a:extLst>
            </p:cNvPr>
            <p:cNvSpPr/>
            <p:nvPr/>
          </p:nvSpPr>
          <p:spPr>
            <a:xfrm>
              <a:off x="7887418" y="-8626"/>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BA1360C0-AD45-4A38-786B-0B2C8599182A}"/>
                </a:ext>
              </a:extLst>
            </p:cNvPr>
            <p:cNvSpPr txBox="1"/>
            <p:nvPr/>
          </p:nvSpPr>
          <p:spPr>
            <a:xfrm>
              <a:off x="11752053" y="55784"/>
              <a:ext cx="439947" cy="369332"/>
            </a:xfrm>
            <a:prstGeom prst="rect">
              <a:avLst/>
            </a:prstGeom>
            <a:noFill/>
          </p:spPr>
          <p:txBody>
            <a:bodyPr wrap="square" rtlCol="0">
              <a:spAutoFit/>
            </a:bodyPr>
            <a:lstStyle/>
            <a:p>
              <a:pPr algn="ctr"/>
              <a:r>
                <a:rPr lang="en-US" b="1" dirty="0">
                  <a:solidFill>
                    <a:schemeClr val="bg1"/>
                  </a:solidFill>
                  <a:effectLst>
                    <a:outerShdw blurRad="38100" dist="38100" dir="2700000" algn="tl">
                      <a:srgbClr val="000000">
                        <a:alpha val="43137"/>
                      </a:srgbClr>
                    </a:outerShdw>
                  </a:effectLst>
                </a:rPr>
                <a:t>9</a:t>
              </a:r>
            </a:p>
          </p:txBody>
        </p:sp>
      </p:grpSp>
      <p:sp>
        <p:nvSpPr>
          <p:cNvPr id="4" name="TextBox 3">
            <a:extLst>
              <a:ext uri="{FF2B5EF4-FFF2-40B4-BE49-F238E27FC236}">
                <a16:creationId xmlns:a16="http://schemas.microsoft.com/office/drawing/2014/main" id="{5B9E8B43-1FFA-F898-5F54-98FB0304E6CD}"/>
              </a:ext>
            </a:extLst>
          </p:cNvPr>
          <p:cNvSpPr txBox="1"/>
          <p:nvPr/>
        </p:nvSpPr>
        <p:spPr>
          <a:xfrm>
            <a:off x="107831" y="-95248"/>
            <a:ext cx="2764765" cy="584775"/>
          </a:xfrm>
          <a:prstGeom prst="rect">
            <a:avLst/>
          </a:prstGeom>
          <a:noFill/>
        </p:spPr>
        <p:txBody>
          <a:bodyPr wrap="square" rtlCol="0">
            <a:spAutoFit/>
          </a:bodyPr>
          <a:lstStyle/>
          <a:p>
            <a:r>
              <a:rPr lang="en-US" sz="3200" b="1" i="1" dirty="0">
                <a:solidFill>
                  <a:schemeClr val="bg1"/>
                </a:solidFill>
                <a:effectLst>
                  <a:outerShdw blurRad="38100" dist="38100" dir="2700000" algn="tl">
                    <a:srgbClr val="000000">
                      <a:alpha val="43137"/>
                    </a:srgbClr>
                  </a:outerShdw>
                </a:effectLst>
              </a:rPr>
              <a:t>If-else</a:t>
            </a:r>
          </a:p>
        </p:txBody>
      </p:sp>
      <p:sp>
        <p:nvSpPr>
          <p:cNvPr id="5" name="TextBox 4">
            <a:extLst>
              <a:ext uri="{FF2B5EF4-FFF2-40B4-BE49-F238E27FC236}">
                <a16:creationId xmlns:a16="http://schemas.microsoft.com/office/drawing/2014/main" id="{77825E33-57B7-16E7-C991-3A3140DD92B9}"/>
              </a:ext>
            </a:extLst>
          </p:cNvPr>
          <p:cNvSpPr txBox="1"/>
          <p:nvPr/>
        </p:nvSpPr>
        <p:spPr>
          <a:xfrm>
            <a:off x="4344154" y="584775"/>
            <a:ext cx="3503692" cy="523220"/>
          </a:xfrm>
          <a:prstGeom prst="rect">
            <a:avLst/>
          </a:prstGeom>
          <a:noFill/>
        </p:spPr>
        <p:txBody>
          <a:bodyPr wrap="square" rtlCol="0">
            <a:spAutoFit/>
          </a:bodyPr>
          <a:lstStyle/>
          <a:p>
            <a:r>
              <a:rPr lang="en-US" sz="2800" b="1" dirty="0"/>
              <a:t>Electricity bill Problem</a:t>
            </a:r>
          </a:p>
        </p:txBody>
      </p:sp>
      <p:sp>
        <p:nvSpPr>
          <p:cNvPr id="7" name="TextBox 6">
            <a:extLst>
              <a:ext uri="{FF2B5EF4-FFF2-40B4-BE49-F238E27FC236}">
                <a16:creationId xmlns:a16="http://schemas.microsoft.com/office/drawing/2014/main" id="{46DBF24F-DB86-0C89-BC9C-2A7C9A286B30}"/>
              </a:ext>
            </a:extLst>
          </p:cNvPr>
          <p:cNvSpPr txBox="1"/>
          <p:nvPr/>
        </p:nvSpPr>
        <p:spPr>
          <a:xfrm>
            <a:off x="548382" y="1467291"/>
            <a:ext cx="1935421" cy="461665"/>
          </a:xfrm>
          <a:prstGeom prst="rect">
            <a:avLst/>
          </a:prstGeom>
          <a:noFill/>
        </p:spPr>
        <p:txBody>
          <a:bodyPr wrap="square" rtlCol="0">
            <a:spAutoFit/>
          </a:bodyPr>
          <a:lstStyle/>
          <a:p>
            <a:r>
              <a:rPr lang="en-US" sz="2400" b="1" dirty="0"/>
              <a:t>Pseudocode :</a:t>
            </a:r>
          </a:p>
        </p:txBody>
      </p:sp>
      <p:sp>
        <p:nvSpPr>
          <p:cNvPr id="8" name="TextBox 7">
            <a:extLst>
              <a:ext uri="{FF2B5EF4-FFF2-40B4-BE49-F238E27FC236}">
                <a16:creationId xmlns:a16="http://schemas.microsoft.com/office/drawing/2014/main" id="{45F891BE-9DC7-682B-C633-14E075E37233}"/>
              </a:ext>
            </a:extLst>
          </p:cNvPr>
          <p:cNvSpPr txBox="1"/>
          <p:nvPr/>
        </p:nvSpPr>
        <p:spPr>
          <a:xfrm>
            <a:off x="1722408" y="1928956"/>
            <a:ext cx="10163512" cy="4524315"/>
          </a:xfrm>
          <a:prstGeom prst="rect">
            <a:avLst/>
          </a:prstGeom>
          <a:noFill/>
        </p:spPr>
        <p:txBody>
          <a:bodyPr wrap="square" rtlCol="0">
            <a:spAutoFit/>
          </a:bodyPr>
          <a:lstStyle/>
          <a:p>
            <a:pPr marL="342900" indent="-342900">
              <a:buFont typeface="Arial" panose="020B0604020202020204" pitchFamily="34" charset="0"/>
              <a:buChar char="•"/>
            </a:pPr>
            <a:r>
              <a:rPr lang="en-US" sz="2400" b="0" dirty="0">
                <a:solidFill>
                  <a:srgbClr val="C00000"/>
                </a:solidFill>
                <a:effectLst/>
                <a:latin typeface="Consolas" panose="020B0609020204030204" pitchFamily="49" charset="0"/>
              </a:rPr>
              <a:t>Start</a:t>
            </a:r>
          </a:p>
          <a:p>
            <a:pPr marL="342900" indent="-342900">
              <a:buFont typeface="Arial" panose="020B0604020202020204" pitchFamily="34" charset="0"/>
              <a:buChar char="•"/>
            </a:pPr>
            <a:r>
              <a:rPr lang="en-US" sz="2400" b="0" dirty="0">
                <a:solidFill>
                  <a:srgbClr val="C00000"/>
                </a:solidFill>
                <a:effectLst/>
                <a:latin typeface="Consolas" panose="020B0609020204030204" pitchFamily="49" charset="0"/>
              </a:rPr>
              <a:t>Take the unit</a:t>
            </a:r>
          </a:p>
          <a:p>
            <a:pPr marL="342900" indent="-342900">
              <a:buFont typeface="Arial" panose="020B0604020202020204" pitchFamily="34" charset="0"/>
              <a:buChar char="•"/>
            </a:pPr>
            <a:r>
              <a:rPr lang="en-US" sz="2400" b="0" dirty="0">
                <a:solidFill>
                  <a:srgbClr val="C00000"/>
                </a:solidFill>
                <a:effectLst/>
                <a:latin typeface="Consolas" panose="020B0609020204030204" pitchFamily="49" charset="0"/>
              </a:rPr>
              <a:t>Check the unit</a:t>
            </a:r>
          </a:p>
          <a:p>
            <a:pPr marL="342900" indent="-342900">
              <a:buFont typeface="Arial" panose="020B0604020202020204" pitchFamily="34" charset="0"/>
              <a:buChar char="•"/>
            </a:pPr>
            <a:r>
              <a:rPr lang="en-US" sz="2400" b="0" dirty="0">
                <a:solidFill>
                  <a:srgbClr val="C00000"/>
                </a:solidFill>
                <a:effectLst/>
                <a:latin typeface="Consolas" panose="020B0609020204030204" pitchFamily="49" charset="0"/>
              </a:rPr>
              <a:t>If unit &lt;= 250</a:t>
            </a:r>
          </a:p>
          <a:p>
            <a:pPr marL="342900" indent="-342900">
              <a:buFont typeface="Arial" panose="020B0604020202020204" pitchFamily="34" charset="0"/>
              <a:buChar char="•"/>
            </a:pPr>
            <a:r>
              <a:rPr lang="en-US" sz="2400" b="0" dirty="0">
                <a:solidFill>
                  <a:srgbClr val="C00000"/>
                </a:solidFill>
                <a:effectLst/>
                <a:latin typeface="Consolas" panose="020B0609020204030204" pitchFamily="49" charset="0"/>
              </a:rPr>
              <a:t>Calculate the amount</a:t>
            </a:r>
          </a:p>
          <a:p>
            <a:pPr marL="342900" indent="-342900">
              <a:buFont typeface="Arial" panose="020B0604020202020204" pitchFamily="34" charset="0"/>
              <a:buChar char="•"/>
            </a:pPr>
            <a:r>
              <a:rPr lang="en-US" sz="2400" b="0" dirty="0">
                <a:solidFill>
                  <a:srgbClr val="C00000"/>
                </a:solidFill>
                <a:effectLst/>
                <a:latin typeface="Consolas" panose="020B0609020204030204" pitchFamily="49" charset="0"/>
              </a:rPr>
              <a:t>Else if unit &gt; 250 and unit &lt;= 300</a:t>
            </a:r>
          </a:p>
          <a:p>
            <a:pPr marL="342900" indent="-342900">
              <a:buFont typeface="Arial" panose="020B0604020202020204" pitchFamily="34" charset="0"/>
              <a:buChar char="•"/>
            </a:pPr>
            <a:r>
              <a:rPr lang="en-US" sz="2400" b="0" dirty="0">
                <a:solidFill>
                  <a:srgbClr val="C00000"/>
                </a:solidFill>
                <a:effectLst/>
                <a:latin typeface="Consolas" panose="020B0609020204030204" pitchFamily="49" charset="0"/>
              </a:rPr>
              <a:t>Calculate the amount</a:t>
            </a:r>
          </a:p>
          <a:p>
            <a:pPr marL="342900" indent="-342900">
              <a:buFont typeface="Arial" panose="020B0604020202020204" pitchFamily="34" charset="0"/>
              <a:buChar char="•"/>
            </a:pPr>
            <a:r>
              <a:rPr lang="en-US" sz="2400" b="0" dirty="0">
                <a:solidFill>
                  <a:srgbClr val="C00000"/>
                </a:solidFill>
                <a:effectLst/>
                <a:latin typeface="Consolas" panose="020B0609020204030204" pitchFamily="49" charset="0"/>
              </a:rPr>
              <a:t>Else</a:t>
            </a:r>
          </a:p>
          <a:p>
            <a:pPr marL="342900" indent="-342900">
              <a:buFont typeface="Arial" panose="020B0604020202020204" pitchFamily="34" charset="0"/>
              <a:buChar char="•"/>
            </a:pPr>
            <a:r>
              <a:rPr lang="en-US" sz="2400" b="0" dirty="0">
                <a:solidFill>
                  <a:srgbClr val="C00000"/>
                </a:solidFill>
                <a:effectLst/>
                <a:latin typeface="Consolas" panose="020B0609020204030204" pitchFamily="49" charset="0"/>
              </a:rPr>
              <a:t>Calculate the amount</a:t>
            </a:r>
          </a:p>
          <a:p>
            <a:pPr marL="342900" indent="-342900">
              <a:buFont typeface="Arial" panose="020B0604020202020204" pitchFamily="34" charset="0"/>
              <a:buChar char="•"/>
            </a:pPr>
            <a:r>
              <a:rPr lang="en-US" sz="2400" b="0" dirty="0">
                <a:solidFill>
                  <a:srgbClr val="C00000"/>
                </a:solidFill>
                <a:effectLst/>
                <a:latin typeface="Consolas" panose="020B0609020204030204" pitchFamily="49" charset="0"/>
              </a:rPr>
              <a:t>Print the amount</a:t>
            </a:r>
          </a:p>
          <a:p>
            <a:pPr marL="342900" indent="-342900">
              <a:buFont typeface="Arial" panose="020B0604020202020204" pitchFamily="34" charset="0"/>
              <a:buChar char="•"/>
            </a:pPr>
            <a:r>
              <a:rPr lang="en-US" sz="2400" b="0" dirty="0">
                <a:solidFill>
                  <a:srgbClr val="C00000"/>
                </a:solidFill>
                <a:effectLst/>
                <a:latin typeface="Consolas" panose="020B0609020204030204" pitchFamily="49" charset="0"/>
              </a:rPr>
              <a:t>End</a:t>
            </a:r>
          </a:p>
          <a:p>
            <a:pPr marL="342900" indent="-342900">
              <a:buFont typeface="Arial" panose="020B0604020202020204" pitchFamily="34" charset="0"/>
              <a:buChar char="•"/>
            </a:pPr>
            <a:endParaRPr lang="en-US" sz="2400" dirty="0">
              <a:solidFill>
                <a:srgbClr val="C00000"/>
              </a:solidFill>
            </a:endParaRPr>
          </a:p>
        </p:txBody>
      </p:sp>
      <p:sp>
        <p:nvSpPr>
          <p:cNvPr id="6" name="TextBox 5">
            <a:extLst>
              <a:ext uri="{FF2B5EF4-FFF2-40B4-BE49-F238E27FC236}">
                <a16:creationId xmlns:a16="http://schemas.microsoft.com/office/drawing/2014/main" id="{75910A5E-F5FD-127C-C945-C6E7F7337877}"/>
              </a:ext>
            </a:extLst>
          </p:cNvPr>
          <p:cNvSpPr txBox="1"/>
          <p:nvPr/>
        </p:nvSpPr>
        <p:spPr>
          <a:xfrm>
            <a:off x="6096000" y="6424257"/>
            <a:ext cx="2124075" cy="369332"/>
          </a:xfrm>
          <a:prstGeom prst="rect">
            <a:avLst/>
          </a:prstGeom>
          <a:noFill/>
        </p:spPr>
        <p:txBody>
          <a:bodyPr wrap="square">
            <a:spAutoFit/>
          </a:bodyPr>
          <a:lstStyle/>
          <a:p>
            <a:r>
              <a:rPr lang="en-US" sz="1800" b="1" i="1" dirty="0">
                <a:solidFill>
                  <a:schemeClr val="bg1"/>
                </a:solidFill>
              </a:rPr>
              <a:t>Syed Eftasum Alam</a:t>
            </a:r>
          </a:p>
        </p:txBody>
      </p:sp>
    </p:spTree>
    <p:extLst>
      <p:ext uri="{BB962C8B-B14F-4D97-AF65-F5344CB8AC3E}">
        <p14:creationId xmlns:p14="http://schemas.microsoft.com/office/powerpoint/2010/main" val="1720827767"/>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FAE0504B-2518-E29D-E8D3-1F0D4EB04305}"/>
              </a:ext>
            </a:extLst>
          </p:cNvPr>
          <p:cNvGrpSpPr/>
          <p:nvPr/>
        </p:nvGrpSpPr>
        <p:grpSpPr>
          <a:xfrm>
            <a:off x="0" y="0"/>
            <a:ext cx="8077199" cy="489527"/>
            <a:chOff x="0" y="0"/>
            <a:chExt cx="8077199" cy="489527"/>
          </a:xfrm>
        </p:grpSpPr>
        <p:sp>
          <p:nvSpPr>
            <p:cNvPr id="10" name="Rectangle 9">
              <a:extLst>
                <a:ext uri="{FF2B5EF4-FFF2-40B4-BE49-F238E27FC236}">
                  <a16:creationId xmlns:a16="http://schemas.microsoft.com/office/drawing/2014/main" id="{822ABE52-8AB8-1E9B-FC91-43F28F72EAB5}"/>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F8CCA7E-E2D2-BB16-5F90-586DE27B4DB5}"/>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grpSp>
        <p:nvGrpSpPr>
          <p:cNvPr id="42" name="Group 41">
            <a:extLst>
              <a:ext uri="{FF2B5EF4-FFF2-40B4-BE49-F238E27FC236}">
                <a16:creationId xmlns:a16="http://schemas.microsoft.com/office/drawing/2014/main" id="{7C2264B8-3915-01DD-A417-D806D3D195AE}"/>
              </a:ext>
            </a:extLst>
          </p:cNvPr>
          <p:cNvGrpSpPr/>
          <p:nvPr/>
        </p:nvGrpSpPr>
        <p:grpSpPr>
          <a:xfrm flipH="1">
            <a:off x="4114801" y="6368473"/>
            <a:ext cx="8077199" cy="489527"/>
            <a:chOff x="0" y="0"/>
            <a:chExt cx="8077199" cy="489527"/>
          </a:xfrm>
        </p:grpSpPr>
        <p:sp>
          <p:nvSpPr>
            <p:cNvPr id="43" name="Rectangle 42">
              <a:extLst>
                <a:ext uri="{FF2B5EF4-FFF2-40B4-BE49-F238E27FC236}">
                  <a16:creationId xmlns:a16="http://schemas.microsoft.com/office/drawing/2014/main" id="{03D1426E-291E-17E6-C3CF-BFDD0C90C12E}"/>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44" name="Rectangle 12">
              <a:extLst>
                <a:ext uri="{FF2B5EF4-FFF2-40B4-BE49-F238E27FC236}">
                  <a16:creationId xmlns:a16="http://schemas.microsoft.com/office/drawing/2014/main" id="{37445F1C-1A00-DE3E-978B-64E2E412AF57}"/>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sp>
        <p:nvSpPr>
          <p:cNvPr id="45" name="Rectangle 33">
            <a:extLst>
              <a:ext uri="{FF2B5EF4-FFF2-40B4-BE49-F238E27FC236}">
                <a16:creationId xmlns:a16="http://schemas.microsoft.com/office/drawing/2014/main" id="{FB6EEE42-162E-A7A9-74EC-53A7CD660E20}"/>
              </a:ext>
            </a:extLst>
          </p:cNvPr>
          <p:cNvSpPr/>
          <p:nvPr/>
        </p:nvSpPr>
        <p:spPr>
          <a:xfrm flipH="1">
            <a:off x="0" y="6359847"/>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11FA185F-22DD-5E8F-1176-873A87FBA5BC}"/>
              </a:ext>
            </a:extLst>
          </p:cNvPr>
          <p:cNvGrpSpPr/>
          <p:nvPr/>
        </p:nvGrpSpPr>
        <p:grpSpPr>
          <a:xfrm>
            <a:off x="7887418" y="-8626"/>
            <a:ext cx="4304582" cy="498153"/>
            <a:chOff x="7887418" y="-8626"/>
            <a:chExt cx="4304582" cy="498153"/>
          </a:xfrm>
        </p:grpSpPr>
        <p:sp>
          <p:nvSpPr>
            <p:cNvPr id="34" name="Rectangle 33">
              <a:extLst>
                <a:ext uri="{FF2B5EF4-FFF2-40B4-BE49-F238E27FC236}">
                  <a16:creationId xmlns:a16="http://schemas.microsoft.com/office/drawing/2014/main" id="{8BB20C5D-E7A2-6F96-3AE5-775C403F87B6}"/>
                </a:ext>
              </a:extLst>
            </p:cNvPr>
            <p:cNvSpPr/>
            <p:nvPr/>
          </p:nvSpPr>
          <p:spPr>
            <a:xfrm>
              <a:off x="7887418" y="-8626"/>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BA1360C0-AD45-4A38-786B-0B2C8599182A}"/>
                </a:ext>
              </a:extLst>
            </p:cNvPr>
            <p:cNvSpPr txBox="1"/>
            <p:nvPr/>
          </p:nvSpPr>
          <p:spPr>
            <a:xfrm>
              <a:off x="11752053" y="55784"/>
              <a:ext cx="439947" cy="369332"/>
            </a:xfrm>
            <a:prstGeom prst="rect">
              <a:avLst/>
            </a:prstGeom>
            <a:noFill/>
          </p:spPr>
          <p:txBody>
            <a:bodyPr wrap="square" rtlCol="0">
              <a:spAutoFit/>
            </a:bodyPr>
            <a:lstStyle/>
            <a:p>
              <a:pPr algn="ctr"/>
              <a:r>
                <a:rPr lang="en-US" b="1" dirty="0">
                  <a:solidFill>
                    <a:schemeClr val="bg1"/>
                  </a:solidFill>
                  <a:effectLst>
                    <a:outerShdw blurRad="38100" dist="38100" dir="2700000" algn="tl">
                      <a:srgbClr val="000000">
                        <a:alpha val="43137"/>
                      </a:srgbClr>
                    </a:outerShdw>
                  </a:effectLst>
                </a:rPr>
                <a:t>10</a:t>
              </a:r>
            </a:p>
          </p:txBody>
        </p:sp>
      </p:grpSp>
      <p:sp>
        <p:nvSpPr>
          <p:cNvPr id="4" name="TextBox 3">
            <a:extLst>
              <a:ext uri="{FF2B5EF4-FFF2-40B4-BE49-F238E27FC236}">
                <a16:creationId xmlns:a16="http://schemas.microsoft.com/office/drawing/2014/main" id="{5B9E8B43-1FFA-F898-5F54-98FB0304E6CD}"/>
              </a:ext>
            </a:extLst>
          </p:cNvPr>
          <p:cNvSpPr txBox="1"/>
          <p:nvPr/>
        </p:nvSpPr>
        <p:spPr>
          <a:xfrm>
            <a:off x="107831" y="-95248"/>
            <a:ext cx="2764765" cy="584775"/>
          </a:xfrm>
          <a:prstGeom prst="rect">
            <a:avLst/>
          </a:prstGeom>
          <a:noFill/>
        </p:spPr>
        <p:txBody>
          <a:bodyPr wrap="square" rtlCol="0">
            <a:spAutoFit/>
          </a:bodyPr>
          <a:lstStyle/>
          <a:p>
            <a:r>
              <a:rPr lang="en-US" sz="3200" b="1" i="1" dirty="0">
                <a:solidFill>
                  <a:schemeClr val="bg1"/>
                </a:solidFill>
                <a:effectLst>
                  <a:outerShdw blurRad="38100" dist="38100" dir="2700000" algn="tl">
                    <a:srgbClr val="000000">
                      <a:alpha val="43137"/>
                    </a:srgbClr>
                  </a:outerShdw>
                </a:effectLst>
              </a:rPr>
              <a:t>If-else</a:t>
            </a:r>
          </a:p>
        </p:txBody>
      </p:sp>
      <p:sp>
        <p:nvSpPr>
          <p:cNvPr id="5" name="TextBox 4">
            <a:extLst>
              <a:ext uri="{FF2B5EF4-FFF2-40B4-BE49-F238E27FC236}">
                <a16:creationId xmlns:a16="http://schemas.microsoft.com/office/drawing/2014/main" id="{77825E33-57B7-16E7-C991-3A3140DD92B9}"/>
              </a:ext>
            </a:extLst>
          </p:cNvPr>
          <p:cNvSpPr txBox="1"/>
          <p:nvPr/>
        </p:nvSpPr>
        <p:spPr>
          <a:xfrm>
            <a:off x="4344154" y="584775"/>
            <a:ext cx="4454789" cy="523220"/>
          </a:xfrm>
          <a:prstGeom prst="rect">
            <a:avLst/>
          </a:prstGeom>
          <a:noFill/>
        </p:spPr>
        <p:txBody>
          <a:bodyPr wrap="square" rtlCol="0">
            <a:spAutoFit/>
          </a:bodyPr>
          <a:lstStyle/>
          <a:p>
            <a:r>
              <a:rPr lang="en-US" sz="2800" b="1" dirty="0"/>
              <a:t>Even Odd Number Detection</a:t>
            </a:r>
          </a:p>
        </p:txBody>
      </p:sp>
      <p:sp>
        <p:nvSpPr>
          <p:cNvPr id="7" name="TextBox 6">
            <a:extLst>
              <a:ext uri="{FF2B5EF4-FFF2-40B4-BE49-F238E27FC236}">
                <a16:creationId xmlns:a16="http://schemas.microsoft.com/office/drawing/2014/main" id="{46DBF24F-DB86-0C89-BC9C-2A7C9A286B30}"/>
              </a:ext>
            </a:extLst>
          </p:cNvPr>
          <p:cNvSpPr txBox="1"/>
          <p:nvPr/>
        </p:nvSpPr>
        <p:spPr>
          <a:xfrm>
            <a:off x="522502" y="1769216"/>
            <a:ext cx="1935421" cy="461665"/>
          </a:xfrm>
          <a:prstGeom prst="rect">
            <a:avLst/>
          </a:prstGeom>
          <a:noFill/>
        </p:spPr>
        <p:txBody>
          <a:bodyPr wrap="square" rtlCol="0">
            <a:spAutoFit/>
          </a:bodyPr>
          <a:lstStyle/>
          <a:p>
            <a:r>
              <a:rPr lang="en-US" sz="2400" b="1" dirty="0"/>
              <a:t>Pseudocode :</a:t>
            </a:r>
          </a:p>
        </p:txBody>
      </p:sp>
      <p:sp>
        <p:nvSpPr>
          <p:cNvPr id="9" name="TextBox 8">
            <a:extLst>
              <a:ext uri="{FF2B5EF4-FFF2-40B4-BE49-F238E27FC236}">
                <a16:creationId xmlns:a16="http://schemas.microsoft.com/office/drawing/2014/main" id="{C64D0A9F-DC65-E4C9-726E-ADA9C88B4B3D}"/>
              </a:ext>
            </a:extLst>
          </p:cNvPr>
          <p:cNvSpPr txBox="1"/>
          <p:nvPr/>
        </p:nvSpPr>
        <p:spPr>
          <a:xfrm>
            <a:off x="107831" y="2481872"/>
            <a:ext cx="11097883" cy="3416320"/>
          </a:xfrm>
          <a:prstGeom prst="rect">
            <a:avLst/>
          </a:prstGeom>
          <a:noFill/>
        </p:spPr>
        <p:txBody>
          <a:bodyPr wrap="square">
            <a:spAutoFit/>
          </a:bodyPr>
          <a:lstStyle/>
          <a:p>
            <a:r>
              <a:rPr lang="en-US" sz="2400" b="0" dirty="0">
                <a:solidFill>
                  <a:srgbClr val="C00000"/>
                </a:solidFill>
                <a:effectLst/>
                <a:latin typeface="Consolas" panose="020B0609020204030204" pitchFamily="49" charset="0"/>
              </a:rPr>
              <a:t>        1. Start</a:t>
            </a:r>
          </a:p>
          <a:p>
            <a:r>
              <a:rPr lang="en-US" sz="2400" b="0" dirty="0">
                <a:solidFill>
                  <a:srgbClr val="C00000"/>
                </a:solidFill>
                <a:effectLst/>
                <a:latin typeface="Consolas" panose="020B0609020204030204" pitchFamily="49" charset="0"/>
              </a:rPr>
              <a:t>        2. Take a number</a:t>
            </a:r>
          </a:p>
          <a:p>
            <a:r>
              <a:rPr lang="en-US" sz="2400" b="0" dirty="0">
                <a:solidFill>
                  <a:srgbClr val="C00000"/>
                </a:solidFill>
                <a:effectLst/>
                <a:latin typeface="Consolas" panose="020B0609020204030204" pitchFamily="49" charset="0"/>
              </a:rPr>
              <a:t>        3. Check the number is even or odd (by checking the 		</a:t>
            </a:r>
            <a:r>
              <a:rPr lang="en-US" sz="2400" dirty="0">
                <a:solidFill>
                  <a:srgbClr val="C00000"/>
                </a:solidFill>
              </a:rPr>
              <a:t>remainder  while dividing by 2)</a:t>
            </a:r>
            <a:endParaRPr lang="en-US" sz="2400" b="0" dirty="0">
              <a:solidFill>
                <a:srgbClr val="C00000"/>
              </a:solidFill>
              <a:effectLst/>
              <a:latin typeface="Consolas" panose="020B0609020204030204" pitchFamily="49" charset="0"/>
            </a:endParaRPr>
          </a:p>
          <a:p>
            <a:r>
              <a:rPr lang="en-US" sz="2400" b="0" dirty="0">
                <a:solidFill>
                  <a:srgbClr val="C00000"/>
                </a:solidFill>
                <a:effectLst/>
                <a:latin typeface="Consolas" panose="020B0609020204030204" pitchFamily="49" charset="0"/>
              </a:rPr>
              <a:t>        4. If the number is even</a:t>
            </a:r>
          </a:p>
          <a:p>
            <a:r>
              <a:rPr lang="en-US" sz="2400" b="0" dirty="0">
                <a:solidFill>
                  <a:srgbClr val="C00000"/>
                </a:solidFill>
                <a:effectLst/>
                <a:latin typeface="Consolas" panose="020B0609020204030204" pitchFamily="49" charset="0"/>
              </a:rPr>
              <a:t>        5. Print the number is even</a:t>
            </a:r>
          </a:p>
          <a:p>
            <a:r>
              <a:rPr lang="en-US" sz="2400" b="0" dirty="0">
                <a:solidFill>
                  <a:srgbClr val="C00000"/>
                </a:solidFill>
                <a:effectLst/>
                <a:latin typeface="Consolas" panose="020B0609020204030204" pitchFamily="49" charset="0"/>
              </a:rPr>
              <a:t>        6. Else</a:t>
            </a:r>
          </a:p>
          <a:p>
            <a:r>
              <a:rPr lang="en-US" sz="2400" b="0" dirty="0">
                <a:solidFill>
                  <a:srgbClr val="C00000"/>
                </a:solidFill>
                <a:effectLst/>
                <a:latin typeface="Consolas" panose="020B0609020204030204" pitchFamily="49" charset="0"/>
              </a:rPr>
              <a:t>        7. Print the number is odd</a:t>
            </a:r>
          </a:p>
          <a:p>
            <a:r>
              <a:rPr lang="en-US" sz="2400" b="0" dirty="0">
                <a:solidFill>
                  <a:srgbClr val="C00000"/>
                </a:solidFill>
                <a:effectLst/>
                <a:latin typeface="Consolas" panose="020B0609020204030204" pitchFamily="49" charset="0"/>
              </a:rPr>
              <a:t>        8. End</a:t>
            </a:r>
          </a:p>
        </p:txBody>
      </p:sp>
      <p:sp>
        <p:nvSpPr>
          <p:cNvPr id="11" name="TextBox 10">
            <a:extLst>
              <a:ext uri="{FF2B5EF4-FFF2-40B4-BE49-F238E27FC236}">
                <a16:creationId xmlns:a16="http://schemas.microsoft.com/office/drawing/2014/main" id="{8E0226E3-2B65-8A8C-538C-5ECB707E463E}"/>
              </a:ext>
            </a:extLst>
          </p:cNvPr>
          <p:cNvSpPr txBox="1"/>
          <p:nvPr/>
        </p:nvSpPr>
        <p:spPr>
          <a:xfrm>
            <a:off x="6096000" y="6424257"/>
            <a:ext cx="2124075" cy="369332"/>
          </a:xfrm>
          <a:prstGeom prst="rect">
            <a:avLst/>
          </a:prstGeom>
          <a:noFill/>
        </p:spPr>
        <p:txBody>
          <a:bodyPr wrap="square">
            <a:spAutoFit/>
          </a:bodyPr>
          <a:lstStyle/>
          <a:p>
            <a:r>
              <a:rPr lang="en-US" sz="1800" b="1" i="1" dirty="0">
                <a:solidFill>
                  <a:schemeClr val="bg1"/>
                </a:solidFill>
              </a:rPr>
              <a:t>Syed Eftasum Alam</a:t>
            </a:r>
          </a:p>
        </p:txBody>
      </p:sp>
    </p:spTree>
    <p:extLst>
      <p:ext uri="{BB962C8B-B14F-4D97-AF65-F5344CB8AC3E}">
        <p14:creationId xmlns:p14="http://schemas.microsoft.com/office/powerpoint/2010/main" val="4210573823"/>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FAE0504B-2518-E29D-E8D3-1F0D4EB04305}"/>
              </a:ext>
            </a:extLst>
          </p:cNvPr>
          <p:cNvGrpSpPr/>
          <p:nvPr/>
        </p:nvGrpSpPr>
        <p:grpSpPr>
          <a:xfrm>
            <a:off x="0" y="0"/>
            <a:ext cx="8077199" cy="489527"/>
            <a:chOff x="0" y="0"/>
            <a:chExt cx="8077199" cy="489527"/>
          </a:xfrm>
        </p:grpSpPr>
        <p:sp>
          <p:nvSpPr>
            <p:cNvPr id="10" name="Rectangle 9">
              <a:extLst>
                <a:ext uri="{FF2B5EF4-FFF2-40B4-BE49-F238E27FC236}">
                  <a16:creationId xmlns:a16="http://schemas.microsoft.com/office/drawing/2014/main" id="{822ABE52-8AB8-1E9B-FC91-43F28F72EAB5}"/>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F8CCA7E-E2D2-BB16-5F90-586DE27B4DB5}"/>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grpSp>
        <p:nvGrpSpPr>
          <p:cNvPr id="42" name="Group 41">
            <a:extLst>
              <a:ext uri="{FF2B5EF4-FFF2-40B4-BE49-F238E27FC236}">
                <a16:creationId xmlns:a16="http://schemas.microsoft.com/office/drawing/2014/main" id="{7C2264B8-3915-01DD-A417-D806D3D195AE}"/>
              </a:ext>
            </a:extLst>
          </p:cNvPr>
          <p:cNvGrpSpPr/>
          <p:nvPr/>
        </p:nvGrpSpPr>
        <p:grpSpPr>
          <a:xfrm flipH="1">
            <a:off x="4114801" y="6368473"/>
            <a:ext cx="8077199" cy="489527"/>
            <a:chOff x="0" y="0"/>
            <a:chExt cx="8077199" cy="489527"/>
          </a:xfrm>
        </p:grpSpPr>
        <p:sp>
          <p:nvSpPr>
            <p:cNvPr id="43" name="Rectangle 42">
              <a:extLst>
                <a:ext uri="{FF2B5EF4-FFF2-40B4-BE49-F238E27FC236}">
                  <a16:creationId xmlns:a16="http://schemas.microsoft.com/office/drawing/2014/main" id="{03D1426E-291E-17E6-C3CF-BFDD0C90C12E}"/>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44" name="Rectangle 12">
              <a:extLst>
                <a:ext uri="{FF2B5EF4-FFF2-40B4-BE49-F238E27FC236}">
                  <a16:creationId xmlns:a16="http://schemas.microsoft.com/office/drawing/2014/main" id="{37445F1C-1A00-DE3E-978B-64E2E412AF57}"/>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sp>
        <p:nvSpPr>
          <p:cNvPr id="45" name="Rectangle 33">
            <a:extLst>
              <a:ext uri="{FF2B5EF4-FFF2-40B4-BE49-F238E27FC236}">
                <a16:creationId xmlns:a16="http://schemas.microsoft.com/office/drawing/2014/main" id="{FB6EEE42-162E-A7A9-74EC-53A7CD660E20}"/>
              </a:ext>
            </a:extLst>
          </p:cNvPr>
          <p:cNvSpPr/>
          <p:nvPr/>
        </p:nvSpPr>
        <p:spPr>
          <a:xfrm flipH="1">
            <a:off x="0" y="6359847"/>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11FA185F-22DD-5E8F-1176-873A87FBA5BC}"/>
              </a:ext>
            </a:extLst>
          </p:cNvPr>
          <p:cNvGrpSpPr/>
          <p:nvPr/>
        </p:nvGrpSpPr>
        <p:grpSpPr>
          <a:xfrm>
            <a:off x="7887418" y="-8626"/>
            <a:ext cx="4304582" cy="498153"/>
            <a:chOff x="7887418" y="-8626"/>
            <a:chExt cx="4304582" cy="498153"/>
          </a:xfrm>
        </p:grpSpPr>
        <p:sp>
          <p:nvSpPr>
            <p:cNvPr id="34" name="Rectangle 33">
              <a:extLst>
                <a:ext uri="{FF2B5EF4-FFF2-40B4-BE49-F238E27FC236}">
                  <a16:creationId xmlns:a16="http://schemas.microsoft.com/office/drawing/2014/main" id="{8BB20C5D-E7A2-6F96-3AE5-775C403F87B6}"/>
                </a:ext>
              </a:extLst>
            </p:cNvPr>
            <p:cNvSpPr/>
            <p:nvPr/>
          </p:nvSpPr>
          <p:spPr>
            <a:xfrm>
              <a:off x="7887418" y="-8626"/>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BA1360C0-AD45-4A38-786B-0B2C8599182A}"/>
                </a:ext>
              </a:extLst>
            </p:cNvPr>
            <p:cNvSpPr txBox="1"/>
            <p:nvPr/>
          </p:nvSpPr>
          <p:spPr>
            <a:xfrm>
              <a:off x="11752053" y="55784"/>
              <a:ext cx="439947" cy="369332"/>
            </a:xfrm>
            <a:prstGeom prst="rect">
              <a:avLst/>
            </a:prstGeom>
            <a:noFill/>
          </p:spPr>
          <p:txBody>
            <a:bodyPr wrap="square" rtlCol="0">
              <a:spAutoFit/>
            </a:bodyPr>
            <a:lstStyle/>
            <a:p>
              <a:pPr algn="ctr"/>
              <a:r>
                <a:rPr lang="en-US" b="1" dirty="0">
                  <a:solidFill>
                    <a:schemeClr val="bg1"/>
                  </a:solidFill>
                  <a:effectLst>
                    <a:outerShdw blurRad="38100" dist="38100" dir="2700000" algn="tl">
                      <a:srgbClr val="000000">
                        <a:alpha val="43137"/>
                      </a:srgbClr>
                    </a:outerShdw>
                  </a:effectLst>
                </a:rPr>
                <a:t>11</a:t>
              </a:r>
            </a:p>
          </p:txBody>
        </p:sp>
      </p:grpSp>
      <p:sp>
        <p:nvSpPr>
          <p:cNvPr id="4" name="TextBox 3">
            <a:extLst>
              <a:ext uri="{FF2B5EF4-FFF2-40B4-BE49-F238E27FC236}">
                <a16:creationId xmlns:a16="http://schemas.microsoft.com/office/drawing/2014/main" id="{5B9E8B43-1FFA-F898-5F54-98FB0304E6CD}"/>
              </a:ext>
            </a:extLst>
          </p:cNvPr>
          <p:cNvSpPr txBox="1"/>
          <p:nvPr/>
        </p:nvSpPr>
        <p:spPr>
          <a:xfrm>
            <a:off x="107831" y="-95248"/>
            <a:ext cx="2764765" cy="584775"/>
          </a:xfrm>
          <a:prstGeom prst="rect">
            <a:avLst/>
          </a:prstGeom>
          <a:noFill/>
        </p:spPr>
        <p:txBody>
          <a:bodyPr wrap="square" rtlCol="0">
            <a:spAutoFit/>
          </a:bodyPr>
          <a:lstStyle/>
          <a:p>
            <a:r>
              <a:rPr lang="en-US" sz="3200" b="1" i="1" dirty="0">
                <a:solidFill>
                  <a:schemeClr val="bg1"/>
                </a:solidFill>
                <a:effectLst>
                  <a:outerShdw blurRad="38100" dist="38100" dir="2700000" algn="tl">
                    <a:srgbClr val="000000">
                      <a:alpha val="43137"/>
                    </a:srgbClr>
                  </a:outerShdw>
                </a:effectLst>
              </a:rPr>
              <a:t>If-else</a:t>
            </a:r>
          </a:p>
        </p:txBody>
      </p:sp>
      <p:sp>
        <p:nvSpPr>
          <p:cNvPr id="5" name="TextBox 4">
            <a:extLst>
              <a:ext uri="{FF2B5EF4-FFF2-40B4-BE49-F238E27FC236}">
                <a16:creationId xmlns:a16="http://schemas.microsoft.com/office/drawing/2014/main" id="{77825E33-57B7-16E7-C991-3A3140DD92B9}"/>
              </a:ext>
            </a:extLst>
          </p:cNvPr>
          <p:cNvSpPr txBox="1"/>
          <p:nvPr/>
        </p:nvSpPr>
        <p:spPr>
          <a:xfrm>
            <a:off x="3122762" y="584775"/>
            <a:ext cx="5676181" cy="523220"/>
          </a:xfrm>
          <a:prstGeom prst="rect">
            <a:avLst/>
          </a:prstGeom>
          <a:noFill/>
        </p:spPr>
        <p:txBody>
          <a:bodyPr wrap="square" rtlCol="0">
            <a:spAutoFit/>
          </a:bodyPr>
          <a:lstStyle/>
          <a:p>
            <a:r>
              <a:rPr lang="en-US" sz="2800" b="1" dirty="0"/>
              <a:t>Positive/Negative Number Detection</a:t>
            </a:r>
          </a:p>
        </p:txBody>
      </p:sp>
      <p:sp>
        <p:nvSpPr>
          <p:cNvPr id="7" name="TextBox 6">
            <a:extLst>
              <a:ext uri="{FF2B5EF4-FFF2-40B4-BE49-F238E27FC236}">
                <a16:creationId xmlns:a16="http://schemas.microsoft.com/office/drawing/2014/main" id="{46DBF24F-DB86-0C89-BC9C-2A7C9A286B30}"/>
              </a:ext>
            </a:extLst>
          </p:cNvPr>
          <p:cNvSpPr txBox="1"/>
          <p:nvPr/>
        </p:nvSpPr>
        <p:spPr>
          <a:xfrm>
            <a:off x="522502" y="1769216"/>
            <a:ext cx="1935421" cy="461665"/>
          </a:xfrm>
          <a:prstGeom prst="rect">
            <a:avLst/>
          </a:prstGeom>
          <a:noFill/>
        </p:spPr>
        <p:txBody>
          <a:bodyPr wrap="square" rtlCol="0">
            <a:spAutoFit/>
          </a:bodyPr>
          <a:lstStyle/>
          <a:p>
            <a:r>
              <a:rPr lang="en-US" sz="2400" b="1" dirty="0"/>
              <a:t>Pseudocode :</a:t>
            </a:r>
          </a:p>
        </p:txBody>
      </p:sp>
      <p:sp>
        <p:nvSpPr>
          <p:cNvPr id="9" name="TextBox 8">
            <a:extLst>
              <a:ext uri="{FF2B5EF4-FFF2-40B4-BE49-F238E27FC236}">
                <a16:creationId xmlns:a16="http://schemas.microsoft.com/office/drawing/2014/main" id="{C64D0A9F-DC65-E4C9-726E-ADA9C88B4B3D}"/>
              </a:ext>
            </a:extLst>
          </p:cNvPr>
          <p:cNvSpPr txBox="1"/>
          <p:nvPr/>
        </p:nvSpPr>
        <p:spPr>
          <a:xfrm>
            <a:off x="107831" y="2239507"/>
            <a:ext cx="11097883" cy="3416320"/>
          </a:xfrm>
          <a:prstGeom prst="rect">
            <a:avLst/>
          </a:prstGeom>
          <a:noFill/>
        </p:spPr>
        <p:txBody>
          <a:bodyPr wrap="square">
            <a:spAutoFit/>
          </a:bodyPr>
          <a:lstStyle/>
          <a:p>
            <a:r>
              <a:rPr lang="en-US" sz="2400" b="0" dirty="0">
                <a:solidFill>
                  <a:srgbClr val="C00000"/>
                </a:solidFill>
                <a:effectLst/>
                <a:latin typeface="Consolas" panose="020B0609020204030204" pitchFamily="49" charset="0"/>
              </a:rPr>
              <a:t>        1. Start</a:t>
            </a:r>
          </a:p>
          <a:p>
            <a:r>
              <a:rPr lang="en-US" sz="2400" b="0" dirty="0">
                <a:solidFill>
                  <a:srgbClr val="C00000"/>
                </a:solidFill>
                <a:effectLst/>
                <a:latin typeface="Consolas" panose="020B0609020204030204" pitchFamily="49" charset="0"/>
              </a:rPr>
              <a:t>        2. Take a number</a:t>
            </a:r>
          </a:p>
          <a:p>
            <a:r>
              <a:rPr lang="en-US" sz="2400" b="0" dirty="0">
                <a:solidFill>
                  <a:srgbClr val="C00000"/>
                </a:solidFill>
                <a:effectLst/>
                <a:latin typeface="Consolas" panose="020B0609020204030204" pitchFamily="49" charset="0"/>
              </a:rPr>
              <a:t>        3. Check the number is positive or negative (by checking 		if the number is larger or smaller than 0</a:t>
            </a:r>
            <a:r>
              <a:rPr lang="en-US" sz="2400" dirty="0">
                <a:solidFill>
                  <a:srgbClr val="C00000"/>
                </a:solidFill>
              </a:rPr>
              <a:t>)</a:t>
            </a:r>
            <a:endParaRPr lang="en-US" sz="2400" b="0" dirty="0">
              <a:solidFill>
                <a:srgbClr val="C00000"/>
              </a:solidFill>
              <a:effectLst/>
              <a:latin typeface="Consolas" panose="020B0609020204030204" pitchFamily="49" charset="0"/>
            </a:endParaRPr>
          </a:p>
          <a:p>
            <a:r>
              <a:rPr lang="en-US" sz="2400" b="0" dirty="0">
                <a:solidFill>
                  <a:srgbClr val="C00000"/>
                </a:solidFill>
                <a:effectLst/>
                <a:latin typeface="Consolas" panose="020B0609020204030204" pitchFamily="49" charset="0"/>
              </a:rPr>
              <a:t>        4. If the number is positive</a:t>
            </a:r>
          </a:p>
          <a:p>
            <a:r>
              <a:rPr lang="en-US" sz="2400" b="0" dirty="0">
                <a:solidFill>
                  <a:srgbClr val="C00000"/>
                </a:solidFill>
                <a:effectLst/>
                <a:latin typeface="Consolas" panose="020B0609020204030204" pitchFamily="49" charset="0"/>
              </a:rPr>
              <a:t>        5. Print the number is positive</a:t>
            </a:r>
          </a:p>
          <a:p>
            <a:r>
              <a:rPr lang="en-US" sz="2400" b="0" dirty="0">
                <a:solidFill>
                  <a:srgbClr val="C00000"/>
                </a:solidFill>
                <a:effectLst/>
                <a:latin typeface="Consolas" panose="020B0609020204030204" pitchFamily="49" charset="0"/>
              </a:rPr>
              <a:t>        6. Else</a:t>
            </a:r>
          </a:p>
          <a:p>
            <a:r>
              <a:rPr lang="en-US" sz="2400" b="0" dirty="0">
                <a:solidFill>
                  <a:srgbClr val="C00000"/>
                </a:solidFill>
                <a:effectLst/>
                <a:latin typeface="Consolas" panose="020B0609020204030204" pitchFamily="49" charset="0"/>
              </a:rPr>
              <a:t>        7. Print the number is negative</a:t>
            </a:r>
          </a:p>
          <a:p>
            <a:r>
              <a:rPr lang="en-US" sz="2400" b="0" dirty="0">
                <a:solidFill>
                  <a:srgbClr val="C00000"/>
                </a:solidFill>
                <a:effectLst/>
                <a:latin typeface="Consolas" panose="020B0609020204030204" pitchFamily="49" charset="0"/>
              </a:rPr>
              <a:t>        8. End</a:t>
            </a:r>
          </a:p>
        </p:txBody>
      </p:sp>
      <p:sp>
        <p:nvSpPr>
          <p:cNvPr id="6" name="TextBox 5">
            <a:extLst>
              <a:ext uri="{FF2B5EF4-FFF2-40B4-BE49-F238E27FC236}">
                <a16:creationId xmlns:a16="http://schemas.microsoft.com/office/drawing/2014/main" id="{3D6C27D0-6F1C-16F9-C4D7-6356AC48B3E2}"/>
              </a:ext>
            </a:extLst>
          </p:cNvPr>
          <p:cNvSpPr txBox="1"/>
          <p:nvPr/>
        </p:nvSpPr>
        <p:spPr>
          <a:xfrm>
            <a:off x="623143" y="5664453"/>
            <a:ext cx="8175800" cy="461665"/>
          </a:xfrm>
          <a:prstGeom prst="rect">
            <a:avLst/>
          </a:prstGeom>
          <a:noFill/>
        </p:spPr>
        <p:txBody>
          <a:bodyPr wrap="square" rtlCol="0">
            <a:spAutoFit/>
          </a:bodyPr>
          <a:lstStyle/>
          <a:p>
            <a:r>
              <a:rPr lang="en-US" sz="2400" b="1" dirty="0"/>
              <a:t>NB : 0 is neither pos or neg. It is a neutral number</a:t>
            </a:r>
          </a:p>
        </p:txBody>
      </p:sp>
      <p:sp>
        <p:nvSpPr>
          <p:cNvPr id="8" name="TextBox 7">
            <a:extLst>
              <a:ext uri="{FF2B5EF4-FFF2-40B4-BE49-F238E27FC236}">
                <a16:creationId xmlns:a16="http://schemas.microsoft.com/office/drawing/2014/main" id="{08BE455A-38C6-E23A-088F-3318B0226691}"/>
              </a:ext>
            </a:extLst>
          </p:cNvPr>
          <p:cNvSpPr txBox="1"/>
          <p:nvPr/>
        </p:nvSpPr>
        <p:spPr>
          <a:xfrm>
            <a:off x="6096000" y="6424257"/>
            <a:ext cx="2124075" cy="369332"/>
          </a:xfrm>
          <a:prstGeom prst="rect">
            <a:avLst/>
          </a:prstGeom>
          <a:noFill/>
        </p:spPr>
        <p:txBody>
          <a:bodyPr wrap="square">
            <a:spAutoFit/>
          </a:bodyPr>
          <a:lstStyle/>
          <a:p>
            <a:r>
              <a:rPr lang="en-US" sz="1800" b="1" i="1" dirty="0">
                <a:solidFill>
                  <a:schemeClr val="bg1"/>
                </a:solidFill>
              </a:rPr>
              <a:t>Syed Eftasum Alam</a:t>
            </a:r>
          </a:p>
        </p:txBody>
      </p:sp>
    </p:spTree>
    <p:extLst>
      <p:ext uri="{BB962C8B-B14F-4D97-AF65-F5344CB8AC3E}">
        <p14:creationId xmlns:p14="http://schemas.microsoft.com/office/powerpoint/2010/main" val="549212732"/>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FAE0504B-2518-E29D-E8D3-1F0D4EB04305}"/>
              </a:ext>
            </a:extLst>
          </p:cNvPr>
          <p:cNvGrpSpPr/>
          <p:nvPr/>
        </p:nvGrpSpPr>
        <p:grpSpPr>
          <a:xfrm>
            <a:off x="0" y="0"/>
            <a:ext cx="8077199" cy="489527"/>
            <a:chOff x="0" y="0"/>
            <a:chExt cx="8077199" cy="489527"/>
          </a:xfrm>
        </p:grpSpPr>
        <p:sp>
          <p:nvSpPr>
            <p:cNvPr id="10" name="Rectangle 9">
              <a:extLst>
                <a:ext uri="{FF2B5EF4-FFF2-40B4-BE49-F238E27FC236}">
                  <a16:creationId xmlns:a16="http://schemas.microsoft.com/office/drawing/2014/main" id="{822ABE52-8AB8-1E9B-FC91-43F28F72EAB5}"/>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F8CCA7E-E2D2-BB16-5F90-586DE27B4DB5}"/>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grpSp>
        <p:nvGrpSpPr>
          <p:cNvPr id="42" name="Group 41">
            <a:extLst>
              <a:ext uri="{FF2B5EF4-FFF2-40B4-BE49-F238E27FC236}">
                <a16:creationId xmlns:a16="http://schemas.microsoft.com/office/drawing/2014/main" id="{7C2264B8-3915-01DD-A417-D806D3D195AE}"/>
              </a:ext>
            </a:extLst>
          </p:cNvPr>
          <p:cNvGrpSpPr/>
          <p:nvPr/>
        </p:nvGrpSpPr>
        <p:grpSpPr>
          <a:xfrm flipH="1">
            <a:off x="4114801" y="6368473"/>
            <a:ext cx="8077199" cy="489527"/>
            <a:chOff x="0" y="0"/>
            <a:chExt cx="8077199" cy="489527"/>
          </a:xfrm>
        </p:grpSpPr>
        <p:sp>
          <p:nvSpPr>
            <p:cNvPr id="43" name="Rectangle 42">
              <a:extLst>
                <a:ext uri="{FF2B5EF4-FFF2-40B4-BE49-F238E27FC236}">
                  <a16:creationId xmlns:a16="http://schemas.microsoft.com/office/drawing/2014/main" id="{03D1426E-291E-17E6-C3CF-BFDD0C90C12E}"/>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44" name="Rectangle 12">
              <a:extLst>
                <a:ext uri="{FF2B5EF4-FFF2-40B4-BE49-F238E27FC236}">
                  <a16:creationId xmlns:a16="http://schemas.microsoft.com/office/drawing/2014/main" id="{37445F1C-1A00-DE3E-978B-64E2E412AF57}"/>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sp>
        <p:nvSpPr>
          <p:cNvPr id="45" name="Rectangle 33">
            <a:extLst>
              <a:ext uri="{FF2B5EF4-FFF2-40B4-BE49-F238E27FC236}">
                <a16:creationId xmlns:a16="http://schemas.microsoft.com/office/drawing/2014/main" id="{FB6EEE42-162E-A7A9-74EC-53A7CD660E20}"/>
              </a:ext>
            </a:extLst>
          </p:cNvPr>
          <p:cNvSpPr/>
          <p:nvPr/>
        </p:nvSpPr>
        <p:spPr>
          <a:xfrm flipH="1">
            <a:off x="0" y="6359847"/>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11FA185F-22DD-5E8F-1176-873A87FBA5BC}"/>
              </a:ext>
            </a:extLst>
          </p:cNvPr>
          <p:cNvGrpSpPr/>
          <p:nvPr/>
        </p:nvGrpSpPr>
        <p:grpSpPr>
          <a:xfrm>
            <a:off x="7887418" y="-8626"/>
            <a:ext cx="4304582" cy="498153"/>
            <a:chOff x="7887418" y="-8626"/>
            <a:chExt cx="4304582" cy="498153"/>
          </a:xfrm>
        </p:grpSpPr>
        <p:sp>
          <p:nvSpPr>
            <p:cNvPr id="34" name="Rectangle 33">
              <a:extLst>
                <a:ext uri="{FF2B5EF4-FFF2-40B4-BE49-F238E27FC236}">
                  <a16:creationId xmlns:a16="http://schemas.microsoft.com/office/drawing/2014/main" id="{8BB20C5D-E7A2-6F96-3AE5-775C403F87B6}"/>
                </a:ext>
              </a:extLst>
            </p:cNvPr>
            <p:cNvSpPr/>
            <p:nvPr/>
          </p:nvSpPr>
          <p:spPr>
            <a:xfrm>
              <a:off x="7887418" y="-8626"/>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BA1360C0-AD45-4A38-786B-0B2C8599182A}"/>
                </a:ext>
              </a:extLst>
            </p:cNvPr>
            <p:cNvSpPr txBox="1"/>
            <p:nvPr/>
          </p:nvSpPr>
          <p:spPr>
            <a:xfrm>
              <a:off x="11752053" y="55784"/>
              <a:ext cx="439947" cy="369332"/>
            </a:xfrm>
            <a:prstGeom prst="rect">
              <a:avLst/>
            </a:prstGeom>
            <a:noFill/>
          </p:spPr>
          <p:txBody>
            <a:bodyPr wrap="square" rtlCol="0">
              <a:spAutoFit/>
            </a:bodyPr>
            <a:lstStyle/>
            <a:p>
              <a:pPr algn="ctr"/>
              <a:r>
                <a:rPr lang="en-US" b="1" dirty="0">
                  <a:solidFill>
                    <a:schemeClr val="bg1"/>
                  </a:solidFill>
                  <a:effectLst>
                    <a:outerShdw blurRad="38100" dist="38100" dir="2700000" algn="tl">
                      <a:srgbClr val="000000">
                        <a:alpha val="43137"/>
                      </a:srgbClr>
                    </a:outerShdw>
                  </a:effectLst>
                </a:rPr>
                <a:t>12</a:t>
              </a:r>
            </a:p>
          </p:txBody>
        </p:sp>
      </p:grpSp>
      <p:sp>
        <p:nvSpPr>
          <p:cNvPr id="4" name="TextBox 3">
            <a:extLst>
              <a:ext uri="{FF2B5EF4-FFF2-40B4-BE49-F238E27FC236}">
                <a16:creationId xmlns:a16="http://schemas.microsoft.com/office/drawing/2014/main" id="{5B9E8B43-1FFA-F898-5F54-98FB0304E6CD}"/>
              </a:ext>
            </a:extLst>
          </p:cNvPr>
          <p:cNvSpPr txBox="1"/>
          <p:nvPr/>
        </p:nvSpPr>
        <p:spPr>
          <a:xfrm>
            <a:off x="107831" y="-95248"/>
            <a:ext cx="2764765" cy="584775"/>
          </a:xfrm>
          <a:prstGeom prst="rect">
            <a:avLst/>
          </a:prstGeom>
          <a:noFill/>
        </p:spPr>
        <p:txBody>
          <a:bodyPr wrap="square" rtlCol="0">
            <a:spAutoFit/>
          </a:bodyPr>
          <a:lstStyle/>
          <a:p>
            <a:r>
              <a:rPr lang="en-US" sz="3200" b="1" i="1" dirty="0">
                <a:solidFill>
                  <a:schemeClr val="bg1"/>
                </a:solidFill>
                <a:effectLst>
                  <a:outerShdw blurRad="38100" dist="38100" dir="2700000" algn="tl">
                    <a:srgbClr val="000000">
                      <a:alpha val="43137"/>
                    </a:srgbClr>
                  </a:outerShdw>
                </a:effectLst>
              </a:rPr>
              <a:t>If-else</a:t>
            </a:r>
          </a:p>
        </p:txBody>
      </p:sp>
      <p:sp>
        <p:nvSpPr>
          <p:cNvPr id="5" name="TextBox 4">
            <a:extLst>
              <a:ext uri="{FF2B5EF4-FFF2-40B4-BE49-F238E27FC236}">
                <a16:creationId xmlns:a16="http://schemas.microsoft.com/office/drawing/2014/main" id="{77825E33-57B7-16E7-C991-3A3140DD92B9}"/>
              </a:ext>
            </a:extLst>
          </p:cNvPr>
          <p:cNvSpPr txBox="1"/>
          <p:nvPr/>
        </p:nvSpPr>
        <p:spPr>
          <a:xfrm>
            <a:off x="3122763" y="584775"/>
            <a:ext cx="4615132" cy="523220"/>
          </a:xfrm>
          <a:prstGeom prst="rect">
            <a:avLst/>
          </a:prstGeom>
          <a:noFill/>
        </p:spPr>
        <p:txBody>
          <a:bodyPr wrap="square" rtlCol="0">
            <a:spAutoFit/>
          </a:bodyPr>
          <a:lstStyle/>
          <a:p>
            <a:r>
              <a:rPr lang="en-US" sz="2800" b="1" dirty="0"/>
              <a:t>Maximum Number Among 3</a:t>
            </a:r>
          </a:p>
        </p:txBody>
      </p:sp>
      <p:sp>
        <p:nvSpPr>
          <p:cNvPr id="7" name="TextBox 6">
            <a:extLst>
              <a:ext uri="{FF2B5EF4-FFF2-40B4-BE49-F238E27FC236}">
                <a16:creationId xmlns:a16="http://schemas.microsoft.com/office/drawing/2014/main" id="{46DBF24F-DB86-0C89-BC9C-2A7C9A286B30}"/>
              </a:ext>
            </a:extLst>
          </p:cNvPr>
          <p:cNvSpPr txBox="1"/>
          <p:nvPr/>
        </p:nvSpPr>
        <p:spPr>
          <a:xfrm>
            <a:off x="522502" y="1769216"/>
            <a:ext cx="1935421" cy="461665"/>
          </a:xfrm>
          <a:prstGeom prst="rect">
            <a:avLst/>
          </a:prstGeom>
          <a:noFill/>
        </p:spPr>
        <p:txBody>
          <a:bodyPr wrap="square" rtlCol="0">
            <a:spAutoFit/>
          </a:bodyPr>
          <a:lstStyle/>
          <a:p>
            <a:r>
              <a:rPr lang="en-US" sz="2400" b="1" dirty="0"/>
              <a:t>Pseudocode :</a:t>
            </a:r>
          </a:p>
        </p:txBody>
      </p:sp>
      <p:sp>
        <p:nvSpPr>
          <p:cNvPr id="9" name="TextBox 8">
            <a:extLst>
              <a:ext uri="{FF2B5EF4-FFF2-40B4-BE49-F238E27FC236}">
                <a16:creationId xmlns:a16="http://schemas.microsoft.com/office/drawing/2014/main" id="{C64D0A9F-DC65-E4C9-726E-ADA9C88B4B3D}"/>
              </a:ext>
            </a:extLst>
          </p:cNvPr>
          <p:cNvSpPr txBox="1"/>
          <p:nvPr/>
        </p:nvSpPr>
        <p:spPr>
          <a:xfrm>
            <a:off x="107831" y="2239507"/>
            <a:ext cx="11097883" cy="3170099"/>
          </a:xfrm>
          <a:prstGeom prst="rect">
            <a:avLst/>
          </a:prstGeom>
          <a:noFill/>
        </p:spPr>
        <p:txBody>
          <a:bodyPr wrap="square">
            <a:spAutoFit/>
          </a:bodyPr>
          <a:lstStyle/>
          <a:p>
            <a:r>
              <a:rPr lang="en-US" sz="2000" b="0" dirty="0">
                <a:solidFill>
                  <a:srgbClr val="C00000"/>
                </a:solidFill>
                <a:effectLst/>
                <a:latin typeface="Consolas" panose="020B0609020204030204" pitchFamily="49" charset="0"/>
              </a:rPr>
              <a:t>        1. Start</a:t>
            </a:r>
          </a:p>
          <a:p>
            <a:r>
              <a:rPr lang="en-US" sz="2000" b="0" dirty="0">
                <a:solidFill>
                  <a:srgbClr val="C00000"/>
                </a:solidFill>
                <a:effectLst/>
                <a:latin typeface="Consolas" panose="020B0609020204030204" pitchFamily="49" charset="0"/>
              </a:rPr>
              <a:t>        2. Take three numbers</a:t>
            </a:r>
          </a:p>
          <a:p>
            <a:r>
              <a:rPr lang="en-US" sz="2000" b="0" dirty="0">
                <a:solidFill>
                  <a:srgbClr val="C00000"/>
                </a:solidFill>
                <a:effectLst/>
                <a:latin typeface="Consolas" panose="020B0609020204030204" pitchFamily="49" charset="0"/>
              </a:rPr>
              <a:t>        3. Check the first number is greater than second and third number</a:t>
            </a:r>
          </a:p>
          <a:p>
            <a:r>
              <a:rPr lang="en-US" sz="2000" b="0" dirty="0">
                <a:solidFill>
                  <a:srgbClr val="C00000"/>
                </a:solidFill>
                <a:effectLst/>
                <a:latin typeface="Consolas" panose="020B0609020204030204" pitchFamily="49" charset="0"/>
              </a:rPr>
              <a:t>        4. If the first number is greater than second and third number</a:t>
            </a:r>
          </a:p>
          <a:p>
            <a:r>
              <a:rPr lang="en-US" sz="2000" b="0" dirty="0">
                <a:solidFill>
                  <a:srgbClr val="C00000"/>
                </a:solidFill>
                <a:effectLst/>
                <a:latin typeface="Consolas" panose="020B0609020204030204" pitchFamily="49" charset="0"/>
              </a:rPr>
              <a:t>        5. Print the first number is maximum</a:t>
            </a:r>
          </a:p>
          <a:p>
            <a:r>
              <a:rPr lang="en-US" sz="2000" b="0" dirty="0">
                <a:solidFill>
                  <a:srgbClr val="C00000"/>
                </a:solidFill>
                <a:effectLst/>
                <a:latin typeface="Consolas" panose="020B0609020204030204" pitchFamily="49" charset="0"/>
              </a:rPr>
              <a:t>        6. Else if the second number is greater than first and third number</a:t>
            </a:r>
          </a:p>
          <a:p>
            <a:r>
              <a:rPr lang="en-US" sz="2000" b="0" dirty="0">
                <a:solidFill>
                  <a:srgbClr val="C00000"/>
                </a:solidFill>
                <a:effectLst/>
                <a:latin typeface="Consolas" panose="020B0609020204030204" pitchFamily="49" charset="0"/>
              </a:rPr>
              <a:t>        7. Print the second number is maximum</a:t>
            </a:r>
          </a:p>
          <a:p>
            <a:r>
              <a:rPr lang="en-US" sz="2000" b="0" dirty="0">
                <a:solidFill>
                  <a:srgbClr val="C00000"/>
                </a:solidFill>
                <a:effectLst/>
                <a:latin typeface="Consolas" panose="020B0609020204030204" pitchFamily="49" charset="0"/>
              </a:rPr>
              <a:t>        8. Else</a:t>
            </a:r>
          </a:p>
          <a:p>
            <a:r>
              <a:rPr lang="en-US" sz="2000" b="0" dirty="0">
                <a:solidFill>
                  <a:srgbClr val="C00000"/>
                </a:solidFill>
                <a:effectLst/>
                <a:latin typeface="Consolas" panose="020B0609020204030204" pitchFamily="49" charset="0"/>
              </a:rPr>
              <a:t>        9. Print the third number is maximum</a:t>
            </a:r>
          </a:p>
          <a:p>
            <a:r>
              <a:rPr lang="en-US" sz="2000" b="0" dirty="0">
                <a:solidFill>
                  <a:srgbClr val="C00000"/>
                </a:solidFill>
                <a:effectLst/>
                <a:latin typeface="Consolas" panose="020B0609020204030204" pitchFamily="49" charset="0"/>
              </a:rPr>
              <a:t>        10. End</a:t>
            </a:r>
          </a:p>
        </p:txBody>
      </p:sp>
      <p:sp>
        <p:nvSpPr>
          <p:cNvPr id="6" name="TextBox 5">
            <a:extLst>
              <a:ext uri="{FF2B5EF4-FFF2-40B4-BE49-F238E27FC236}">
                <a16:creationId xmlns:a16="http://schemas.microsoft.com/office/drawing/2014/main" id="{3D6C27D0-6F1C-16F9-C4D7-6356AC48B3E2}"/>
              </a:ext>
            </a:extLst>
          </p:cNvPr>
          <p:cNvSpPr txBox="1"/>
          <p:nvPr/>
        </p:nvSpPr>
        <p:spPr>
          <a:xfrm>
            <a:off x="623143" y="5664453"/>
            <a:ext cx="8175800" cy="461665"/>
          </a:xfrm>
          <a:prstGeom prst="rect">
            <a:avLst/>
          </a:prstGeom>
          <a:noFill/>
        </p:spPr>
        <p:txBody>
          <a:bodyPr wrap="square" rtlCol="0">
            <a:spAutoFit/>
          </a:bodyPr>
          <a:lstStyle/>
          <a:p>
            <a:r>
              <a:rPr lang="en-US" sz="2400" b="1" dirty="0"/>
              <a:t>NB : 0 is neither pos or neg. It is a neutral number</a:t>
            </a:r>
          </a:p>
        </p:txBody>
      </p:sp>
      <p:sp>
        <p:nvSpPr>
          <p:cNvPr id="8" name="TextBox 7">
            <a:extLst>
              <a:ext uri="{FF2B5EF4-FFF2-40B4-BE49-F238E27FC236}">
                <a16:creationId xmlns:a16="http://schemas.microsoft.com/office/drawing/2014/main" id="{E9967CDA-869E-BA91-61C1-C497762A2D73}"/>
              </a:ext>
            </a:extLst>
          </p:cNvPr>
          <p:cNvSpPr txBox="1"/>
          <p:nvPr/>
        </p:nvSpPr>
        <p:spPr>
          <a:xfrm>
            <a:off x="6096000" y="6424257"/>
            <a:ext cx="2124075" cy="369332"/>
          </a:xfrm>
          <a:prstGeom prst="rect">
            <a:avLst/>
          </a:prstGeom>
          <a:noFill/>
        </p:spPr>
        <p:txBody>
          <a:bodyPr wrap="square">
            <a:spAutoFit/>
          </a:bodyPr>
          <a:lstStyle/>
          <a:p>
            <a:r>
              <a:rPr lang="en-US" sz="1800" b="1" i="1" dirty="0">
                <a:solidFill>
                  <a:schemeClr val="bg1"/>
                </a:solidFill>
              </a:rPr>
              <a:t>Syed Eftasum Alam</a:t>
            </a:r>
          </a:p>
        </p:txBody>
      </p:sp>
    </p:spTree>
    <p:extLst>
      <p:ext uri="{BB962C8B-B14F-4D97-AF65-F5344CB8AC3E}">
        <p14:creationId xmlns:p14="http://schemas.microsoft.com/office/powerpoint/2010/main" val="3227212107"/>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FAE0504B-2518-E29D-E8D3-1F0D4EB04305}"/>
              </a:ext>
            </a:extLst>
          </p:cNvPr>
          <p:cNvGrpSpPr/>
          <p:nvPr/>
        </p:nvGrpSpPr>
        <p:grpSpPr>
          <a:xfrm>
            <a:off x="0" y="0"/>
            <a:ext cx="8077199" cy="489527"/>
            <a:chOff x="0" y="0"/>
            <a:chExt cx="8077199" cy="489527"/>
          </a:xfrm>
        </p:grpSpPr>
        <p:sp>
          <p:nvSpPr>
            <p:cNvPr id="10" name="Rectangle 9">
              <a:extLst>
                <a:ext uri="{FF2B5EF4-FFF2-40B4-BE49-F238E27FC236}">
                  <a16:creationId xmlns:a16="http://schemas.microsoft.com/office/drawing/2014/main" id="{822ABE52-8AB8-1E9B-FC91-43F28F72EAB5}"/>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F8CCA7E-E2D2-BB16-5F90-586DE27B4DB5}"/>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grpSp>
        <p:nvGrpSpPr>
          <p:cNvPr id="42" name="Group 41">
            <a:extLst>
              <a:ext uri="{FF2B5EF4-FFF2-40B4-BE49-F238E27FC236}">
                <a16:creationId xmlns:a16="http://schemas.microsoft.com/office/drawing/2014/main" id="{7C2264B8-3915-01DD-A417-D806D3D195AE}"/>
              </a:ext>
            </a:extLst>
          </p:cNvPr>
          <p:cNvGrpSpPr/>
          <p:nvPr/>
        </p:nvGrpSpPr>
        <p:grpSpPr>
          <a:xfrm flipH="1">
            <a:off x="4114801" y="6368473"/>
            <a:ext cx="8077199" cy="489527"/>
            <a:chOff x="0" y="0"/>
            <a:chExt cx="8077199" cy="489527"/>
          </a:xfrm>
        </p:grpSpPr>
        <p:sp>
          <p:nvSpPr>
            <p:cNvPr id="43" name="Rectangle 42">
              <a:extLst>
                <a:ext uri="{FF2B5EF4-FFF2-40B4-BE49-F238E27FC236}">
                  <a16:creationId xmlns:a16="http://schemas.microsoft.com/office/drawing/2014/main" id="{03D1426E-291E-17E6-C3CF-BFDD0C90C12E}"/>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44" name="Rectangle 12">
              <a:extLst>
                <a:ext uri="{FF2B5EF4-FFF2-40B4-BE49-F238E27FC236}">
                  <a16:creationId xmlns:a16="http://schemas.microsoft.com/office/drawing/2014/main" id="{37445F1C-1A00-DE3E-978B-64E2E412AF57}"/>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sp>
        <p:nvSpPr>
          <p:cNvPr id="45" name="Rectangle 33">
            <a:extLst>
              <a:ext uri="{FF2B5EF4-FFF2-40B4-BE49-F238E27FC236}">
                <a16:creationId xmlns:a16="http://schemas.microsoft.com/office/drawing/2014/main" id="{FB6EEE42-162E-A7A9-74EC-53A7CD660E20}"/>
              </a:ext>
            </a:extLst>
          </p:cNvPr>
          <p:cNvSpPr/>
          <p:nvPr/>
        </p:nvSpPr>
        <p:spPr>
          <a:xfrm flipH="1">
            <a:off x="0" y="6359847"/>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11FA185F-22DD-5E8F-1176-873A87FBA5BC}"/>
              </a:ext>
            </a:extLst>
          </p:cNvPr>
          <p:cNvGrpSpPr/>
          <p:nvPr/>
        </p:nvGrpSpPr>
        <p:grpSpPr>
          <a:xfrm>
            <a:off x="7887418" y="-8626"/>
            <a:ext cx="4304582" cy="498153"/>
            <a:chOff x="7887418" y="-8626"/>
            <a:chExt cx="4304582" cy="498153"/>
          </a:xfrm>
        </p:grpSpPr>
        <p:sp>
          <p:nvSpPr>
            <p:cNvPr id="34" name="Rectangle 33">
              <a:extLst>
                <a:ext uri="{FF2B5EF4-FFF2-40B4-BE49-F238E27FC236}">
                  <a16:creationId xmlns:a16="http://schemas.microsoft.com/office/drawing/2014/main" id="{8BB20C5D-E7A2-6F96-3AE5-775C403F87B6}"/>
                </a:ext>
              </a:extLst>
            </p:cNvPr>
            <p:cNvSpPr/>
            <p:nvPr/>
          </p:nvSpPr>
          <p:spPr>
            <a:xfrm>
              <a:off x="7887418" y="-8626"/>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BA1360C0-AD45-4A38-786B-0B2C8599182A}"/>
                </a:ext>
              </a:extLst>
            </p:cNvPr>
            <p:cNvSpPr txBox="1"/>
            <p:nvPr/>
          </p:nvSpPr>
          <p:spPr>
            <a:xfrm>
              <a:off x="11752053" y="55784"/>
              <a:ext cx="439947" cy="369332"/>
            </a:xfrm>
            <a:prstGeom prst="rect">
              <a:avLst/>
            </a:prstGeom>
            <a:noFill/>
          </p:spPr>
          <p:txBody>
            <a:bodyPr wrap="square" rtlCol="0">
              <a:spAutoFit/>
            </a:bodyPr>
            <a:lstStyle/>
            <a:p>
              <a:pPr algn="ctr"/>
              <a:r>
                <a:rPr lang="en-US" b="1" dirty="0">
                  <a:solidFill>
                    <a:schemeClr val="bg1"/>
                  </a:solidFill>
                  <a:effectLst>
                    <a:outerShdw blurRad="38100" dist="38100" dir="2700000" algn="tl">
                      <a:srgbClr val="000000">
                        <a:alpha val="43137"/>
                      </a:srgbClr>
                    </a:outerShdw>
                  </a:effectLst>
                </a:rPr>
                <a:t>13</a:t>
              </a:r>
            </a:p>
          </p:txBody>
        </p:sp>
      </p:grpSp>
      <p:sp>
        <p:nvSpPr>
          <p:cNvPr id="4" name="TextBox 3">
            <a:extLst>
              <a:ext uri="{FF2B5EF4-FFF2-40B4-BE49-F238E27FC236}">
                <a16:creationId xmlns:a16="http://schemas.microsoft.com/office/drawing/2014/main" id="{5B9E8B43-1FFA-F898-5F54-98FB0304E6CD}"/>
              </a:ext>
            </a:extLst>
          </p:cNvPr>
          <p:cNvSpPr txBox="1"/>
          <p:nvPr/>
        </p:nvSpPr>
        <p:spPr>
          <a:xfrm>
            <a:off x="107831" y="-95248"/>
            <a:ext cx="2764765" cy="584775"/>
          </a:xfrm>
          <a:prstGeom prst="rect">
            <a:avLst/>
          </a:prstGeom>
          <a:noFill/>
        </p:spPr>
        <p:txBody>
          <a:bodyPr wrap="square" rtlCol="0">
            <a:spAutoFit/>
          </a:bodyPr>
          <a:lstStyle/>
          <a:p>
            <a:r>
              <a:rPr lang="en-US" sz="3200" b="1" i="1" dirty="0">
                <a:solidFill>
                  <a:schemeClr val="bg1"/>
                </a:solidFill>
                <a:effectLst>
                  <a:outerShdw blurRad="38100" dist="38100" dir="2700000" algn="tl">
                    <a:srgbClr val="000000">
                      <a:alpha val="43137"/>
                    </a:srgbClr>
                  </a:outerShdw>
                </a:effectLst>
              </a:rPr>
              <a:t>If-else</a:t>
            </a:r>
          </a:p>
        </p:txBody>
      </p:sp>
      <p:sp>
        <p:nvSpPr>
          <p:cNvPr id="5" name="TextBox 4">
            <a:extLst>
              <a:ext uri="{FF2B5EF4-FFF2-40B4-BE49-F238E27FC236}">
                <a16:creationId xmlns:a16="http://schemas.microsoft.com/office/drawing/2014/main" id="{77825E33-57B7-16E7-C991-3A3140DD92B9}"/>
              </a:ext>
            </a:extLst>
          </p:cNvPr>
          <p:cNvSpPr txBox="1"/>
          <p:nvPr/>
        </p:nvSpPr>
        <p:spPr>
          <a:xfrm>
            <a:off x="4609381" y="575687"/>
            <a:ext cx="2973237" cy="523220"/>
          </a:xfrm>
          <a:prstGeom prst="rect">
            <a:avLst/>
          </a:prstGeom>
          <a:noFill/>
        </p:spPr>
        <p:txBody>
          <a:bodyPr wrap="square" rtlCol="0">
            <a:spAutoFit/>
          </a:bodyPr>
          <a:lstStyle/>
          <a:p>
            <a:r>
              <a:rPr lang="en-US" sz="2800" b="1" dirty="0"/>
              <a:t>Leap Year Problem</a:t>
            </a:r>
          </a:p>
        </p:txBody>
      </p:sp>
      <p:sp>
        <p:nvSpPr>
          <p:cNvPr id="7" name="TextBox 6">
            <a:extLst>
              <a:ext uri="{FF2B5EF4-FFF2-40B4-BE49-F238E27FC236}">
                <a16:creationId xmlns:a16="http://schemas.microsoft.com/office/drawing/2014/main" id="{46DBF24F-DB86-0C89-BC9C-2A7C9A286B30}"/>
              </a:ext>
            </a:extLst>
          </p:cNvPr>
          <p:cNvSpPr txBox="1"/>
          <p:nvPr/>
        </p:nvSpPr>
        <p:spPr>
          <a:xfrm>
            <a:off x="522502" y="1665699"/>
            <a:ext cx="1935421" cy="461665"/>
          </a:xfrm>
          <a:prstGeom prst="rect">
            <a:avLst/>
          </a:prstGeom>
          <a:noFill/>
        </p:spPr>
        <p:txBody>
          <a:bodyPr wrap="square" rtlCol="0">
            <a:spAutoFit/>
          </a:bodyPr>
          <a:lstStyle/>
          <a:p>
            <a:r>
              <a:rPr lang="en-US" sz="2400" b="1" dirty="0"/>
              <a:t>Pseudocode :</a:t>
            </a:r>
          </a:p>
        </p:txBody>
      </p:sp>
      <p:sp>
        <p:nvSpPr>
          <p:cNvPr id="9" name="TextBox 8">
            <a:extLst>
              <a:ext uri="{FF2B5EF4-FFF2-40B4-BE49-F238E27FC236}">
                <a16:creationId xmlns:a16="http://schemas.microsoft.com/office/drawing/2014/main" id="{C64D0A9F-DC65-E4C9-726E-ADA9C88B4B3D}"/>
              </a:ext>
            </a:extLst>
          </p:cNvPr>
          <p:cNvSpPr txBox="1"/>
          <p:nvPr/>
        </p:nvSpPr>
        <p:spPr>
          <a:xfrm>
            <a:off x="107831" y="2135990"/>
            <a:ext cx="11644222" cy="3877985"/>
          </a:xfrm>
          <a:prstGeom prst="rect">
            <a:avLst/>
          </a:prstGeom>
          <a:noFill/>
        </p:spPr>
        <p:txBody>
          <a:bodyPr wrap="square">
            <a:spAutoFit/>
          </a:bodyPr>
          <a:lstStyle/>
          <a:p>
            <a:r>
              <a:rPr lang="en-US" sz="1600" b="0" dirty="0">
                <a:solidFill>
                  <a:srgbClr val="C00000"/>
                </a:solidFill>
                <a:effectLst/>
                <a:latin typeface="Consolas" panose="020B0609020204030204" pitchFamily="49" charset="0"/>
              </a:rPr>
              <a:t>        1. Start</a:t>
            </a:r>
          </a:p>
          <a:p>
            <a:r>
              <a:rPr lang="en-US" sz="1600" b="0" dirty="0">
                <a:solidFill>
                  <a:srgbClr val="C00000"/>
                </a:solidFill>
                <a:effectLst/>
                <a:latin typeface="Consolas" panose="020B0609020204030204" pitchFamily="49" charset="0"/>
              </a:rPr>
              <a:t>        2. Take a year</a:t>
            </a:r>
          </a:p>
          <a:p>
            <a:r>
              <a:rPr lang="en-US" sz="1600" b="0" dirty="0">
                <a:solidFill>
                  <a:srgbClr val="C00000"/>
                </a:solidFill>
                <a:effectLst/>
                <a:latin typeface="Consolas" panose="020B0609020204030204" pitchFamily="49" charset="0"/>
              </a:rPr>
              <a:t>        3. Check the year is leap year or not</a:t>
            </a:r>
          </a:p>
          <a:p>
            <a:r>
              <a:rPr lang="en-US" sz="1600" b="0" dirty="0">
                <a:solidFill>
                  <a:srgbClr val="C00000"/>
                </a:solidFill>
                <a:effectLst/>
                <a:latin typeface="Consolas" panose="020B0609020204030204" pitchFamily="49" charset="0"/>
              </a:rPr>
              <a:t>            if the year is divisible by 400 then</a:t>
            </a:r>
          </a:p>
          <a:p>
            <a:r>
              <a:rPr lang="en-US" sz="1600" b="0" dirty="0">
                <a:solidFill>
                  <a:srgbClr val="C00000"/>
                </a:solidFill>
                <a:effectLst/>
                <a:latin typeface="Consolas" panose="020B0609020204030204" pitchFamily="49" charset="0"/>
              </a:rPr>
              <a:t>                leap year</a:t>
            </a:r>
          </a:p>
          <a:p>
            <a:r>
              <a:rPr lang="en-US" sz="1600" b="0" dirty="0">
                <a:solidFill>
                  <a:srgbClr val="C00000"/>
                </a:solidFill>
                <a:effectLst/>
                <a:latin typeface="Consolas" panose="020B0609020204030204" pitchFamily="49" charset="0"/>
              </a:rPr>
              <a:t>            else if the year is divisible by 4 and not divisible by 100 then</a:t>
            </a:r>
          </a:p>
          <a:p>
            <a:r>
              <a:rPr lang="en-US" sz="1600" b="0" dirty="0">
                <a:solidFill>
                  <a:srgbClr val="C00000"/>
                </a:solidFill>
                <a:effectLst/>
                <a:latin typeface="Consolas" panose="020B0609020204030204" pitchFamily="49" charset="0"/>
              </a:rPr>
              <a:t>                leap year</a:t>
            </a:r>
          </a:p>
          <a:p>
            <a:r>
              <a:rPr lang="en-US" sz="1600" b="0" dirty="0">
                <a:solidFill>
                  <a:srgbClr val="C00000"/>
                </a:solidFill>
                <a:effectLst/>
                <a:latin typeface="Consolas" panose="020B0609020204030204" pitchFamily="49" charset="0"/>
              </a:rPr>
              <a:t>            else</a:t>
            </a:r>
          </a:p>
          <a:p>
            <a:r>
              <a:rPr lang="en-US" sz="1600" b="0" dirty="0">
                <a:solidFill>
                  <a:srgbClr val="C00000"/>
                </a:solidFill>
                <a:effectLst/>
                <a:latin typeface="Consolas" panose="020B0609020204030204" pitchFamily="49" charset="0"/>
              </a:rPr>
              <a:t>                not leap year</a:t>
            </a:r>
          </a:p>
          <a:p>
            <a:br>
              <a:rPr lang="en-US" sz="1600" b="0" dirty="0">
                <a:solidFill>
                  <a:srgbClr val="C00000"/>
                </a:solidFill>
                <a:effectLst/>
                <a:latin typeface="Consolas" panose="020B0609020204030204" pitchFamily="49" charset="0"/>
              </a:rPr>
            </a:br>
            <a:r>
              <a:rPr lang="en-US" sz="1600" b="0" dirty="0">
                <a:solidFill>
                  <a:srgbClr val="C00000"/>
                </a:solidFill>
                <a:effectLst/>
                <a:latin typeface="Consolas" panose="020B0609020204030204" pitchFamily="49" charset="0"/>
              </a:rPr>
              <a:t>        4. If the year is leap year</a:t>
            </a:r>
          </a:p>
          <a:p>
            <a:r>
              <a:rPr lang="en-US" sz="1600" b="0" dirty="0">
                <a:solidFill>
                  <a:srgbClr val="C00000"/>
                </a:solidFill>
                <a:effectLst/>
                <a:latin typeface="Consolas" panose="020B0609020204030204" pitchFamily="49" charset="0"/>
              </a:rPr>
              <a:t>        5. Print the year is leap year</a:t>
            </a:r>
          </a:p>
          <a:p>
            <a:r>
              <a:rPr lang="en-US" sz="1600" b="0" dirty="0">
                <a:solidFill>
                  <a:srgbClr val="C00000"/>
                </a:solidFill>
                <a:effectLst/>
                <a:latin typeface="Consolas" panose="020B0609020204030204" pitchFamily="49" charset="0"/>
              </a:rPr>
              <a:t>        6. Else</a:t>
            </a:r>
          </a:p>
          <a:p>
            <a:r>
              <a:rPr lang="en-US" sz="1600" b="0" dirty="0">
                <a:solidFill>
                  <a:srgbClr val="C00000"/>
                </a:solidFill>
                <a:effectLst/>
                <a:latin typeface="Consolas" panose="020B0609020204030204" pitchFamily="49" charset="0"/>
              </a:rPr>
              <a:t>        7. Print the year is not a leap year</a:t>
            </a:r>
          </a:p>
          <a:p>
            <a:r>
              <a:rPr lang="en-US" sz="1600" b="0" dirty="0">
                <a:solidFill>
                  <a:srgbClr val="C00000"/>
                </a:solidFill>
                <a:effectLst/>
                <a:latin typeface="Consolas" panose="020B0609020204030204" pitchFamily="49" charset="0"/>
              </a:rPr>
              <a:t>        8. End</a:t>
            </a:r>
          </a:p>
        </p:txBody>
      </p:sp>
      <p:sp>
        <p:nvSpPr>
          <p:cNvPr id="8" name="TextBox 7">
            <a:extLst>
              <a:ext uri="{FF2B5EF4-FFF2-40B4-BE49-F238E27FC236}">
                <a16:creationId xmlns:a16="http://schemas.microsoft.com/office/drawing/2014/main" id="{0B5A2A50-1EDF-C8E9-0A28-A94FFEDA99F7}"/>
              </a:ext>
            </a:extLst>
          </p:cNvPr>
          <p:cNvSpPr txBox="1"/>
          <p:nvPr/>
        </p:nvSpPr>
        <p:spPr>
          <a:xfrm>
            <a:off x="6096000" y="6424257"/>
            <a:ext cx="2124075" cy="369332"/>
          </a:xfrm>
          <a:prstGeom prst="rect">
            <a:avLst/>
          </a:prstGeom>
          <a:noFill/>
        </p:spPr>
        <p:txBody>
          <a:bodyPr wrap="square">
            <a:spAutoFit/>
          </a:bodyPr>
          <a:lstStyle/>
          <a:p>
            <a:r>
              <a:rPr lang="en-US" sz="1800" b="1" i="1" dirty="0">
                <a:solidFill>
                  <a:schemeClr val="bg1"/>
                </a:solidFill>
              </a:rPr>
              <a:t>Syed Eftasum Alam</a:t>
            </a:r>
          </a:p>
        </p:txBody>
      </p:sp>
    </p:spTree>
    <p:extLst>
      <p:ext uri="{BB962C8B-B14F-4D97-AF65-F5344CB8AC3E}">
        <p14:creationId xmlns:p14="http://schemas.microsoft.com/office/powerpoint/2010/main" val="3448496065"/>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FAE0504B-2518-E29D-E8D3-1F0D4EB04305}"/>
              </a:ext>
            </a:extLst>
          </p:cNvPr>
          <p:cNvGrpSpPr/>
          <p:nvPr/>
        </p:nvGrpSpPr>
        <p:grpSpPr>
          <a:xfrm>
            <a:off x="0" y="0"/>
            <a:ext cx="8077199" cy="489527"/>
            <a:chOff x="0" y="0"/>
            <a:chExt cx="8077199" cy="489527"/>
          </a:xfrm>
        </p:grpSpPr>
        <p:sp>
          <p:nvSpPr>
            <p:cNvPr id="10" name="Rectangle 9">
              <a:extLst>
                <a:ext uri="{FF2B5EF4-FFF2-40B4-BE49-F238E27FC236}">
                  <a16:creationId xmlns:a16="http://schemas.microsoft.com/office/drawing/2014/main" id="{822ABE52-8AB8-1E9B-FC91-43F28F72EAB5}"/>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F8CCA7E-E2D2-BB16-5F90-586DE27B4DB5}"/>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grpSp>
        <p:nvGrpSpPr>
          <p:cNvPr id="42" name="Group 41">
            <a:extLst>
              <a:ext uri="{FF2B5EF4-FFF2-40B4-BE49-F238E27FC236}">
                <a16:creationId xmlns:a16="http://schemas.microsoft.com/office/drawing/2014/main" id="{7C2264B8-3915-01DD-A417-D806D3D195AE}"/>
              </a:ext>
            </a:extLst>
          </p:cNvPr>
          <p:cNvGrpSpPr/>
          <p:nvPr/>
        </p:nvGrpSpPr>
        <p:grpSpPr>
          <a:xfrm flipH="1">
            <a:off x="4114801" y="6368473"/>
            <a:ext cx="8077199" cy="489527"/>
            <a:chOff x="0" y="0"/>
            <a:chExt cx="8077199" cy="489527"/>
          </a:xfrm>
        </p:grpSpPr>
        <p:sp>
          <p:nvSpPr>
            <p:cNvPr id="43" name="Rectangle 42">
              <a:extLst>
                <a:ext uri="{FF2B5EF4-FFF2-40B4-BE49-F238E27FC236}">
                  <a16:creationId xmlns:a16="http://schemas.microsoft.com/office/drawing/2014/main" id="{03D1426E-291E-17E6-C3CF-BFDD0C90C12E}"/>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44" name="Rectangle 12">
              <a:extLst>
                <a:ext uri="{FF2B5EF4-FFF2-40B4-BE49-F238E27FC236}">
                  <a16:creationId xmlns:a16="http://schemas.microsoft.com/office/drawing/2014/main" id="{37445F1C-1A00-DE3E-978B-64E2E412AF57}"/>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sp>
        <p:nvSpPr>
          <p:cNvPr id="45" name="Rectangle 33">
            <a:extLst>
              <a:ext uri="{FF2B5EF4-FFF2-40B4-BE49-F238E27FC236}">
                <a16:creationId xmlns:a16="http://schemas.microsoft.com/office/drawing/2014/main" id="{FB6EEE42-162E-A7A9-74EC-53A7CD660E20}"/>
              </a:ext>
            </a:extLst>
          </p:cNvPr>
          <p:cNvSpPr/>
          <p:nvPr/>
        </p:nvSpPr>
        <p:spPr>
          <a:xfrm flipH="1">
            <a:off x="0" y="6359847"/>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11FA185F-22DD-5E8F-1176-873A87FBA5BC}"/>
              </a:ext>
            </a:extLst>
          </p:cNvPr>
          <p:cNvGrpSpPr/>
          <p:nvPr/>
        </p:nvGrpSpPr>
        <p:grpSpPr>
          <a:xfrm>
            <a:off x="7887418" y="-8626"/>
            <a:ext cx="4304582" cy="498153"/>
            <a:chOff x="7887418" y="-8626"/>
            <a:chExt cx="4304582" cy="498153"/>
          </a:xfrm>
        </p:grpSpPr>
        <p:sp>
          <p:nvSpPr>
            <p:cNvPr id="34" name="Rectangle 33">
              <a:extLst>
                <a:ext uri="{FF2B5EF4-FFF2-40B4-BE49-F238E27FC236}">
                  <a16:creationId xmlns:a16="http://schemas.microsoft.com/office/drawing/2014/main" id="{8BB20C5D-E7A2-6F96-3AE5-775C403F87B6}"/>
                </a:ext>
              </a:extLst>
            </p:cNvPr>
            <p:cNvSpPr/>
            <p:nvPr/>
          </p:nvSpPr>
          <p:spPr>
            <a:xfrm>
              <a:off x="7887418" y="-8626"/>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BA1360C0-AD45-4A38-786B-0B2C8599182A}"/>
                </a:ext>
              </a:extLst>
            </p:cNvPr>
            <p:cNvSpPr txBox="1"/>
            <p:nvPr/>
          </p:nvSpPr>
          <p:spPr>
            <a:xfrm>
              <a:off x="11752053" y="55784"/>
              <a:ext cx="439947" cy="369332"/>
            </a:xfrm>
            <a:prstGeom prst="rect">
              <a:avLst/>
            </a:prstGeom>
            <a:noFill/>
          </p:spPr>
          <p:txBody>
            <a:bodyPr wrap="square" rtlCol="0">
              <a:spAutoFit/>
            </a:bodyPr>
            <a:lstStyle/>
            <a:p>
              <a:pPr algn="ctr"/>
              <a:r>
                <a:rPr lang="en-US" b="1" dirty="0">
                  <a:solidFill>
                    <a:schemeClr val="bg1"/>
                  </a:solidFill>
                  <a:effectLst>
                    <a:outerShdw blurRad="38100" dist="38100" dir="2700000" algn="tl">
                      <a:srgbClr val="000000">
                        <a:alpha val="43137"/>
                      </a:srgbClr>
                    </a:outerShdw>
                  </a:effectLst>
                </a:rPr>
                <a:t>14</a:t>
              </a:r>
            </a:p>
          </p:txBody>
        </p:sp>
      </p:grpSp>
      <p:sp>
        <p:nvSpPr>
          <p:cNvPr id="4" name="TextBox 3">
            <a:extLst>
              <a:ext uri="{FF2B5EF4-FFF2-40B4-BE49-F238E27FC236}">
                <a16:creationId xmlns:a16="http://schemas.microsoft.com/office/drawing/2014/main" id="{5B9E8B43-1FFA-F898-5F54-98FB0304E6CD}"/>
              </a:ext>
            </a:extLst>
          </p:cNvPr>
          <p:cNvSpPr txBox="1"/>
          <p:nvPr/>
        </p:nvSpPr>
        <p:spPr>
          <a:xfrm>
            <a:off x="107831" y="-95248"/>
            <a:ext cx="2764765" cy="584775"/>
          </a:xfrm>
          <a:prstGeom prst="rect">
            <a:avLst/>
          </a:prstGeom>
          <a:noFill/>
        </p:spPr>
        <p:txBody>
          <a:bodyPr wrap="square" rtlCol="0">
            <a:spAutoFit/>
          </a:bodyPr>
          <a:lstStyle/>
          <a:p>
            <a:r>
              <a:rPr lang="en-US" sz="3200" b="1" i="1" dirty="0">
                <a:solidFill>
                  <a:schemeClr val="bg1"/>
                </a:solidFill>
                <a:effectLst>
                  <a:outerShdw blurRad="38100" dist="38100" dir="2700000" algn="tl">
                    <a:srgbClr val="000000">
                      <a:alpha val="43137"/>
                    </a:srgbClr>
                  </a:outerShdw>
                </a:effectLst>
              </a:rPr>
              <a:t>If-else</a:t>
            </a:r>
          </a:p>
        </p:txBody>
      </p:sp>
      <p:sp>
        <p:nvSpPr>
          <p:cNvPr id="5" name="TextBox 4">
            <a:extLst>
              <a:ext uri="{FF2B5EF4-FFF2-40B4-BE49-F238E27FC236}">
                <a16:creationId xmlns:a16="http://schemas.microsoft.com/office/drawing/2014/main" id="{77825E33-57B7-16E7-C991-3A3140DD92B9}"/>
              </a:ext>
            </a:extLst>
          </p:cNvPr>
          <p:cNvSpPr txBox="1"/>
          <p:nvPr/>
        </p:nvSpPr>
        <p:spPr>
          <a:xfrm>
            <a:off x="4609381" y="575687"/>
            <a:ext cx="3171645" cy="523220"/>
          </a:xfrm>
          <a:prstGeom prst="rect">
            <a:avLst/>
          </a:prstGeom>
          <a:noFill/>
        </p:spPr>
        <p:txBody>
          <a:bodyPr wrap="square" rtlCol="0">
            <a:spAutoFit/>
          </a:bodyPr>
          <a:lstStyle/>
          <a:p>
            <a:r>
              <a:rPr lang="en-US" sz="2800" b="1" dirty="0"/>
              <a:t>Home Assignment-1</a:t>
            </a:r>
          </a:p>
        </p:txBody>
      </p:sp>
      <p:sp>
        <p:nvSpPr>
          <p:cNvPr id="7" name="TextBox 6">
            <a:extLst>
              <a:ext uri="{FF2B5EF4-FFF2-40B4-BE49-F238E27FC236}">
                <a16:creationId xmlns:a16="http://schemas.microsoft.com/office/drawing/2014/main" id="{46DBF24F-DB86-0C89-BC9C-2A7C9A286B30}"/>
              </a:ext>
            </a:extLst>
          </p:cNvPr>
          <p:cNvSpPr txBox="1"/>
          <p:nvPr/>
        </p:nvSpPr>
        <p:spPr>
          <a:xfrm>
            <a:off x="522502" y="1769216"/>
            <a:ext cx="11229551" cy="4247317"/>
          </a:xfrm>
          <a:prstGeom prst="rect">
            <a:avLst/>
          </a:prstGeom>
          <a:noFill/>
        </p:spPr>
        <p:txBody>
          <a:bodyPr wrap="square" rtlCol="0">
            <a:spAutoFit/>
          </a:bodyPr>
          <a:lstStyle/>
          <a:p>
            <a:pPr marL="285750" indent="-285750">
              <a:buFont typeface="Arial" panose="020B0604020202020204" pitchFamily="34" charset="0"/>
              <a:buChar char="•"/>
            </a:pPr>
            <a:r>
              <a:rPr lang="en-US" dirty="0"/>
              <a:t>Mr. Rakib is a Professor in “B” university. Once a student asked him for how many years, he is in this teaching profession? Professor looked at that student and ask him that I conducted my 1</a:t>
            </a:r>
            <a:r>
              <a:rPr lang="en-US" baseline="30000" dirty="0"/>
              <a:t>st</a:t>
            </a:r>
            <a:r>
              <a:rPr lang="en-US" dirty="0"/>
              <a:t> class on the first day of this century.  The student was quite amazed that his professor had so many years of teaching experience. After that conversation the student was going for his class. Then </a:t>
            </a:r>
            <a:r>
              <a:rPr lang="en-US" dirty="0" err="1"/>
              <a:t>Mr.Rakib</a:t>
            </a:r>
            <a:r>
              <a:rPr lang="en-US" dirty="0"/>
              <a:t> asked the student if he could tell him that if that year was Leap year or not. So, write a program to help that student to identify that year. (leap year or not)</a:t>
            </a:r>
          </a:p>
          <a:p>
            <a:r>
              <a:rPr lang="en-US" dirty="0"/>
              <a:t>      </a:t>
            </a:r>
            <a:r>
              <a:rPr lang="en-US" b="1" dirty="0"/>
              <a:t>hint: </a:t>
            </a:r>
            <a:r>
              <a:rPr lang="en-US" dirty="0"/>
              <a:t>Write the leap year code and try using that year as input</a:t>
            </a:r>
          </a:p>
          <a:p>
            <a:endParaRPr lang="en-US" b="1" dirty="0"/>
          </a:p>
          <a:p>
            <a:pPr marL="285750" indent="-285750">
              <a:buFont typeface="Arial" panose="020B0604020202020204" pitchFamily="34" charset="0"/>
              <a:buChar char="•"/>
            </a:pPr>
            <a:r>
              <a:rPr lang="en-US" dirty="0"/>
              <a:t> Abu Bakar along with his 2 friend </a:t>
            </a:r>
            <a:r>
              <a:rPr lang="en-US" dirty="0" err="1"/>
              <a:t>Sabbir</a:t>
            </a:r>
            <a:r>
              <a:rPr lang="en-US" dirty="0"/>
              <a:t> and Shabab went to Cheez to have a pizza. So, after having their meal they wanted to split the bill in 3 portion. Now that pizza cost around 1890 </a:t>
            </a:r>
            <a:r>
              <a:rPr lang="en-US" dirty="0" err="1"/>
              <a:t>tk</a:t>
            </a:r>
            <a:r>
              <a:rPr lang="en-US" dirty="0"/>
              <a:t> including VAT. Now Write a program to find the equal 3 portion of that bill so those 3 can provide same amount of money.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Sabbir</a:t>
            </a:r>
            <a:r>
              <a:rPr lang="en-US" dirty="0"/>
              <a:t> asked his father to buy him a PS5. So, his father proposed a condition that if he could bring 90% marks in Math and Science then he would buy him a ps5. Now write a program to identify whether </a:t>
            </a:r>
            <a:r>
              <a:rPr lang="en-US" dirty="0" err="1"/>
              <a:t>Sabbir’s</a:t>
            </a:r>
            <a:r>
              <a:rPr lang="en-US" dirty="0"/>
              <a:t> father will buy him a Ps5 or not. </a:t>
            </a:r>
          </a:p>
          <a:p>
            <a:r>
              <a:rPr lang="en-US" b="1" dirty="0"/>
              <a:t>      hint: </a:t>
            </a:r>
            <a:r>
              <a:rPr lang="en-US" dirty="0"/>
              <a:t>Write the program with if else and take the marks of those subjects as input from user</a:t>
            </a:r>
          </a:p>
        </p:txBody>
      </p:sp>
      <p:sp>
        <p:nvSpPr>
          <p:cNvPr id="6" name="TextBox 5">
            <a:extLst>
              <a:ext uri="{FF2B5EF4-FFF2-40B4-BE49-F238E27FC236}">
                <a16:creationId xmlns:a16="http://schemas.microsoft.com/office/drawing/2014/main" id="{A9A96A0E-F8CC-00F1-4AF8-C70E382FDF2C}"/>
              </a:ext>
            </a:extLst>
          </p:cNvPr>
          <p:cNvSpPr txBox="1"/>
          <p:nvPr/>
        </p:nvSpPr>
        <p:spPr>
          <a:xfrm>
            <a:off x="6096000" y="6424257"/>
            <a:ext cx="2124075" cy="369332"/>
          </a:xfrm>
          <a:prstGeom prst="rect">
            <a:avLst/>
          </a:prstGeom>
          <a:noFill/>
        </p:spPr>
        <p:txBody>
          <a:bodyPr wrap="square">
            <a:spAutoFit/>
          </a:bodyPr>
          <a:lstStyle/>
          <a:p>
            <a:r>
              <a:rPr lang="en-US" sz="1800" b="1" i="1" dirty="0">
                <a:solidFill>
                  <a:schemeClr val="bg1"/>
                </a:solidFill>
              </a:rPr>
              <a:t>Syed Eftasum Alam</a:t>
            </a:r>
          </a:p>
        </p:txBody>
      </p:sp>
    </p:spTree>
    <p:extLst>
      <p:ext uri="{BB962C8B-B14F-4D97-AF65-F5344CB8AC3E}">
        <p14:creationId xmlns:p14="http://schemas.microsoft.com/office/powerpoint/2010/main" val="1095462752"/>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FAE0504B-2518-E29D-E8D3-1F0D4EB04305}"/>
              </a:ext>
            </a:extLst>
          </p:cNvPr>
          <p:cNvGrpSpPr/>
          <p:nvPr/>
        </p:nvGrpSpPr>
        <p:grpSpPr>
          <a:xfrm>
            <a:off x="0" y="0"/>
            <a:ext cx="8077199" cy="489527"/>
            <a:chOff x="0" y="0"/>
            <a:chExt cx="8077199" cy="489527"/>
          </a:xfrm>
        </p:grpSpPr>
        <p:sp>
          <p:nvSpPr>
            <p:cNvPr id="10" name="Rectangle 9">
              <a:extLst>
                <a:ext uri="{FF2B5EF4-FFF2-40B4-BE49-F238E27FC236}">
                  <a16:creationId xmlns:a16="http://schemas.microsoft.com/office/drawing/2014/main" id="{822ABE52-8AB8-1E9B-FC91-43F28F72EAB5}"/>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F8CCA7E-E2D2-BB16-5F90-586DE27B4DB5}"/>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sp>
        <p:nvSpPr>
          <p:cNvPr id="34" name="Rectangle 33">
            <a:extLst>
              <a:ext uri="{FF2B5EF4-FFF2-40B4-BE49-F238E27FC236}">
                <a16:creationId xmlns:a16="http://schemas.microsoft.com/office/drawing/2014/main" id="{8BB20C5D-E7A2-6F96-3AE5-775C403F87B6}"/>
              </a:ext>
            </a:extLst>
          </p:cNvPr>
          <p:cNvSpPr/>
          <p:nvPr/>
        </p:nvSpPr>
        <p:spPr>
          <a:xfrm>
            <a:off x="7887418" y="-8626"/>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669EE977-1DCB-E16D-89D1-106C871F3D79}"/>
              </a:ext>
            </a:extLst>
          </p:cNvPr>
          <p:cNvSpPr/>
          <p:nvPr/>
        </p:nvSpPr>
        <p:spPr>
          <a:xfrm>
            <a:off x="0" y="773502"/>
            <a:ext cx="6096000" cy="235789"/>
          </a:xfrm>
          <a:custGeom>
            <a:avLst/>
            <a:gdLst>
              <a:gd name="connsiteX0" fmla="*/ 0 w 6096000"/>
              <a:gd name="connsiteY0" fmla="*/ 0 h 235789"/>
              <a:gd name="connsiteX1" fmla="*/ 6096000 w 6096000"/>
              <a:gd name="connsiteY1" fmla="*/ 0 h 235789"/>
              <a:gd name="connsiteX2" fmla="*/ 6096000 w 6096000"/>
              <a:gd name="connsiteY2" fmla="*/ 235789 h 235789"/>
              <a:gd name="connsiteX3" fmla="*/ 0 w 6096000"/>
              <a:gd name="connsiteY3" fmla="*/ 235789 h 235789"/>
              <a:gd name="connsiteX4" fmla="*/ 0 w 6096000"/>
              <a:gd name="connsiteY4" fmla="*/ 0 h 235789"/>
              <a:gd name="connsiteX0" fmla="*/ 0 w 6096000"/>
              <a:gd name="connsiteY0" fmla="*/ 0 h 235789"/>
              <a:gd name="connsiteX1" fmla="*/ 6096000 w 6096000"/>
              <a:gd name="connsiteY1" fmla="*/ 0 h 235789"/>
              <a:gd name="connsiteX2" fmla="*/ 5983856 w 6096000"/>
              <a:gd name="connsiteY2" fmla="*/ 218536 h 235789"/>
              <a:gd name="connsiteX3" fmla="*/ 0 w 6096000"/>
              <a:gd name="connsiteY3" fmla="*/ 235789 h 235789"/>
              <a:gd name="connsiteX4" fmla="*/ 0 w 6096000"/>
              <a:gd name="connsiteY4" fmla="*/ 0 h 23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235789">
                <a:moveTo>
                  <a:pt x="0" y="0"/>
                </a:moveTo>
                <a:lnTo>
                  <a:pt x="6096000" y="0"/>
                </a:lnTo>
                <a:lnTo>
                  <a:pt x="5983856" y="218536"/>
                </a:lnTo>
                <a:lnTo>
                  <a:pt x="0" y="235789"/>
                </a:lnTo>
                <a:lnTo>
                  <a:pt x="0"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37" name="Rectangle 34">
            <a:extLst>
              <a:ext uri="{FF2B5EF4-FFF2-40B4-BE49-F238E27FC236}">
                <a16:creationId xmlns:a16="http://schemas.microsoft.com/office/drawing/2014/main" id="{2364774B-955E-65D6-FEB9-5EB7F2ED6FAE}"/>
              </a:ext>
            </a:extLst>
          </p:cNvPr>
          <p:cNvSpPr/>
          <p:nvPr/>
        </p:nvSpPr>
        <p:spPr>
          <a:xfrm>
            <a:off x="0" y="1175371"/>
            <a:ext cx="4580626" cy="235789"/>
          </a:xfrm>
          <a:custGeom>
            <a:avLst/>
            <a:gdLst>
              <a:gd name="connsiteX0" fmla="*/ 0 w 6096000"/>
              <a:gd name="connsiteY0" fmla="*/ 0 h 235789"/>
              <a:gd name="connsiteX1" fmla="*/ 6096000 w 6096000"/>
              <a:gd name="connsiteY1" fmla="*/ 0 h 235789"/>
              <a:gd name="connsiteX2" fmla="*/ 6096000 w 6096000"/>
              <a:gd name="connsiteY2" fmla="*/ 235789 h 235789"/>
              <a:gd name="connsiteX3" fmla="*/ 0 w 6096000"/>
              <a:gd name="connsiteY3" fmla="*/ 235789 h 235789"/>
              <a:gd name="connsiteX4" fmla="*/ 0 w 6096000"/>
              <a:gd name="connsiteY4" fmla="*/ 0 h 235789"/>
              <a:gd name="connsiteX0" fmla="*/ 0 w 6096000"/>
              <a:gd name="connsiteY0" fmla="*/ 0 h 235789"/>
              <a:gd name="connsiteX1" fmla="*/ 6096000 w 6096000"/>
              <a:gd name="connsiteY1" fmla="*/ 0 h 235789"/>
              <a:gd name="connsiteX2" fmla="*/ 5983856 w 6096000"/>
              <a:gd name="connsiteY2" fmla="*/ 218536 h 235789"/>
              <a:gd name="connsiteX3" fmla="*/ 0 w 6096000"/>
              <a:gd name="connsiteY3" fmla="*/ 235789 h 235789"/>
              <a:gd name="connsiteX4" fmla="*/ 0 w 6096000"/>
              <a:gd name="connsiteY4" fmla="*/ 0 h 23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235789">
                <a:moveTo>
                  <a:pt x="0" y="0"/>
                </a:moveTo>
                <a:lnTo>
                  <a:pt x="6096000" y="0"/>
                </a:lnTo>
                <a:lnTo>
                  <a:pt x="5983856" y="218536"/>
                </a:lnTo>
                <a:lnTo>
                  <a:pt x="0" y="235789"/>
                </a:lnTo>
                <a:lnTo>
                  <a:pt x="0"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F0D3C0CD-8BAB-B156-9F69-C864DCF2B1C6}"/>
              </a:ext>
            </a:extLst>
          </p:cNvPr>
          <p:cNvSpPr/>
          <p:nvPr/>
        </p:nvSpPr>
        <p:spPr>
          <a:xfrm>
            <a:off x="0" y="1731034"/>
            <a:ext cx="12192000" cy="3418936"/>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39" name="Rectangle 34">
            <a:extLst>
              <a:ext uri="{FF2B5EF4-FFF2-40B4-BE49-F238E27FC236}">
                <a16:creationId xmlns:a16="http://schemas.microsoft.com/office/drawing/2014/main" id="{12F68CAD-C328-A034-CCEB-88FA90C91688}"/>
              </a:ext>
            </a:extLst>
          </p:cNvPr>
          <p:cNvSpPr/>
          <p:nvPr/>
        </p:nvSpPr>
        <p:spPr>
          <a:xfrm flipH="1">
            <a:off x="7611374" y="5469844"/>
            <a:ext cx="4580626" cy="235789"/>
          </a:xfrm>
          <a:custGeom>
            <a:avLst/>
            <a:gdLst>
              <a:gd name="connsiteX0" fmla="*/ 0 w 6096000"/>
              <a:gd name="connsiteY0" fmla="*/ 0 h 235789"/>
              <a:gd name="connsiteX1" fmla="*/ 6096000 w 6096000"/>
              <a:gd name="connsiteY1" fmla="*/ 0 h 235789"/>
              <a:gd name="connsiteX2" fmla="*/ 6096000 w 6096000"/>
              <a:gd name="connsiteY2" fmla="*/ 235789 h 235789"/>
              <a:gd name="connsiteX3" fmla="*/ 0 w 6096000"/>
              <a:gd name="connsiteY3" fmla="*/ 235789 h 235789"/>
              <a:gd name="connsiteX4" fmla="*/ 0 w 6096000"/>
              <a:gd name="connsiteY4" fmla="*/ 0 h 235789"/>
              <a:gd name="connsiteX0" fmla="*/ 0 w 6096000"/>
              <a:gd name="connsiteY0" fmla="*/ 0 h 235789"/>
              <a:gd name="connsiteX1" fmla="*/ 6096000 w 6096000"/>
              <a:gd name="connsiteY1" fmla="*/ 0 h 235789"/>
              <a:gd name="connsiteX2" fmla="*/ 5983856 w 6096000"/>
              <a:gd name="connsiteY2" fmla="*/ 218536 h 235789"/>
              <a:gd name="connsiteX3" fmla="*/ 0 w 6096000"/>
              <a:gd name="connsiteY3" fmla="*/ 235789 h 235789"/>
              <a:gd name="connsiteX4" fmla="*/ 0 w 6096000"/>
              <a:gd name="connsiteY4" fmla="*/ 0 h 23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235789">
                <a:moveTo>
                  <a:pt x="0" y="0"/>
                </a:moveTo>
                <a:lnTo>
                  <a:pt x="6096000" y="0"/>
                </a:lnTo>
                <a:lnTo>
                  <a:pt x="5983856" y="218536"/>
                </a:lnTo>
                <a:lnTo>
                  <a:pt x="0" y="235789"/>
                </a:lnTo>
                <a:lnTo>
                  <a:pt x="0"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sp>
        <p:nvSpPr>
          <p:cNvPr id="40" name="Rectangle 34">
            <a:extLst>
              <a:ext uri="{FF2B5EF4-FFF2-40B4-BE49-F238E27FC236}">
                <a16:creationId xmlns:a16="http://schemas.microsoft.com/office/drawing/2014/main" id="{AF926ED3-6B95-9173-3D73-342C19D65302}"/>
              </a:ext>
            </a:extLst>
          </p:cNvPr>
          <p:cNvSpPr/>
          <p:nvPr/>
        </p:nvSpPr>
        <p:spPr>
          <a:xfrm flipH="1">
            <a:off x="6096000" y="5871713"/>
            <a:ext cx="6096000" cy="235789"/>
          </a:xfrm>
          <a:custGeom>
            <a:avLst/>
            <a:gdLst>
              <a:gd name="connsiteX0" fmla="*/ 0 w 6096000"/>
              <a:gd name="connsiteY0" fmla="*/ 0 h 235789"/>
              <a:gd name="connsiteX1" fmla="*/ 6096000 w 6096000"/>
              <a:gd name="connsiteY1" fmla="*/ 0 h 235789"/>
              <a:gd name="connsiteX2" fmla="*/ 6096000 w 6096000"/>
              <a:gd name="connsiteY2" fmla="*/ 235789 h 235789"/>
              <a:gd name="connsiteX3" fmla="*/ 0 w 6096000"/>
              <a:gd name="connsiteY3" fmla="*/ 235789 h 235789"/>
              <a:gd name="connsiteX4" fmla="*/ 0 w 6096000"/>
              <a:gd name="connsiteY4" fmla="*/ 0 h 235789"/>
              <a:gd name="connsiteX0" fmla="*/ 0 w 6096000"/>
              <a:gd name="connsiteY0" fmla="*/ 0 h 235789"/>
              <a:gd name="connsiteX1" fmla="*/ 6096000 w 6096000"/>
              <a:gd name="connsiteY1" fmla="*/ 0 h 235789"/>
              <a:gd name="connsiteX2" fmla="*/ 5983856 w 6096000"/>
              <a:gd name="connsiteY2" fmla="*/ 218536 h 235789"/>
              <a:gd name="connsiteX3" fmla="*/ 0 w 6096000"/>
              <a:gd name="connsiteY3" fmla="*/ 235789 h 235789"/>
              <a:gd name="connsiteX4" fmla="*/ 0 w 6096000"/>
              <a:gd name="connsiteY4" fmla="*/ 0 h 23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235789">
                <a:moveTo>
                  <a:pt x="0" y="0"/>
                </a:moveTo>
                <a:lnTo>
                  <a:pt x="6096000" y="0"/>
                </a:lnTo>
                <a:lnTo>
                  <a:pt x="5983856" y="218536"/>
                </a:lnTo>
                <a:lnTo>
                  <a:pt x="0" y="235789"/>
                </a:lnTo>
                <a:lnTo>
                  <a:pt x="0"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grpSp>
        <p:nvGrpSpPr>
          <p:cNvPr id="42" name="Group 41">
            <a:extLst>
              <a:ext uri="{FF2B5EF4-FFF2-40B4-BE49-F238E27FC236}">
                <a16:creationId xmlns:a16="http://schemas.microsoft.com/office/drawing/2014/main" id="{7C2264B8-3915-01DD-A417-D806D3D195AE}"/>
              </a:ext>
            </a:extLst>
          </p:cNvPr>
          <p:cNvGrpSpPr/>
          <p:nvPr/>
        </p:nvGrpSpPr>
        <p:grpSpPr>
          <a:xfrm flipH="1">
            <a:off x="4114801" y="6368473"/>
            <a:ext cx="8077199" cy="489527"/>
            <a:chOff x="0" y="0"/>
            <a:chExt cx="8077199" cy="489527"/>
          </a:xfrm>
        </p:grpSpPr>
        <p:sp>
          <p:nvSpPr>
            <p:cNvPr id="43" name="Rectangle 42">
              <a:extLst>
                <a:ext uri="{FF2B5EF4-FFF2-40B4-BE49-F238E27FC236}">
                  <a16:creationId xmlns:a16="http://schemas.microsoft.com/office/drawing/2014/main" id="{03D1426E-291E-17E6-C3CF-BFDD0C90C12E}"/>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44" name="Rectangle 12">
              <a:extLst>
                <a:ext uri="{FF2B5EF4-FFF2-40B4-BE49-F238E27FC236}">
                  <a16:creationId xmlns:a16="http://schemas.microsoft.com/office/drawing/2014/main" id="{37445F1C-1A00-DE3E-978B-64E2E412AF57}"/>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sp>
        <p:nvSpPr>
          <p:cNvPr id="45" name="Rectangle 33">
            <a:extLst>
              <a:ext uri="{FF2B5EF4-FFF2-40B4-BE49-F238E27FC236}">
                <a16:creationId xmlns:a16="http://schemas.microsoft.com/office/drawing/2014/main" id="{FB6EEE42-162E-A7A9-74EC-53A7CD660E20}"/>
              </a:ext>
            </a:extLst>
          </p:cNvPr>
          <p:cNvSpPr/>
          <p:nvPr/>
        </p:nvSpPr>
        <p:spPr>
          <a:xfrm flipH="1">
            <a:off x="0" y="6359847"/>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2E9F9BB6-0C90-9C5B-6EA7-D7B620C7C719}"/>
              </a:ext>
            </a:extLst>
          </p:cNvPr>
          <p:cNvSpPr txBox="1"/>
          <p:nvPr/>
        </p:nvSpPr>
        <p:spPr>
          <a:xfrm>
            <a:off x="2152291" y="2469334"/>
            <a:ext cx="8801818" cy="1446550"/>
          </a:xfrm>
          <a:prstGeom prst="rect">
            <a:avLst/>
          </a:prstGeom>
          <a:noFill/>
        </p:spPr>
        <p:txBody>
          <a:bodyPr wrap="square" rtlCol="0">
            <a:spAutoFit/>
          </a:bodyPr>
          <a:lstStyle/>
          <a:p>
            <a:pPr algn="just"/>
            <a:r>
              <a:rPr lang="en-US" sz="4400" b="1" i="1" dirty="0">
                <a:solidFill>
                  <a:schemeClr val="bg1"/>
                </a:solidFill>
                <a:effectLst>
                  <a:outerShdw blurRad="38100" dist="38100" dir="2700000" algn="tl">
                    <a:srgbClr val="000000">
                      <a:alpha val="43137"/>
                    </a:srgbClr>
                  </a:outerShdw>
                </a:effectLst>
              </a:rPr>
              <a:t>Thank You</a:t>
            </a:r>
          </a:p>
          <a:p>
            <a:pPr algn="just"/>
            <a:r>
              <a:rPr lang="en-US" sz="4400" b="1" i="1" dirty="0">
                <a:solidFill>
                  <a:schemeClr val="bg1"/>
                </a:solidFill>
                <a:effectLst>
                  <a:outerShdw blurRad="38100" dist="38100" dir="2700000" algn="tl">
                    <a:srgbClr val="000000">
                      <a:alpha val="43137"/>
                    </a:srgbClr>
                  </a:outerShdw>
                </a:effectLst>
              </a:rPr>
              <a:t>	Feel free to ask any questions</a:t>
            </a:r>
          </a:p>
        </p:txBody>
      </p:sp>
      <p:sp>
        <p:nvSpPr>
          <p:cNvPr id="2" name="TextBox 1">
            <a:extLst>
              <a:ext uri="{FF2B5EF4-FFF2-40B4-BE49-F238E27FC236}">
                <a16:creationId xmlns:a16="http://schemas.microsoft.com/office/drawing/2014/main" id="{11F45DFE-F0E7-3B93-4A17-6FD0D632B040}"/>
              </a:ext>
            </a:extLst>
          </p:cNvPr>
          <p:cNvSpPr txBox="1"/>
          <p:nvPr/>
        </p:nvSpPr>
        <p:spPr>
          <a:xfrm>
            <a:off x="6096000" y="6424257"/>
            <a:ext cx="2124075" cy="369332"/>
          </a:xfrm>
          <a:prstGeom prst="rect">
            <a:avLst/>
          </a:prstGeom>
          <a:noFill/>
        </p:spPr>
        <p:txBody>
          <a:bodyPr wrap="square">
            <a:spAutoFit/>
          </a:bodyPr>
          <a:lstStyle/>
          <a:p>
            <a:r>
              <a:rPr lang="en-US" sz="1800" b="1" i="1" dirty="0">
                <a:solidFill>
                  <a:schemeClr val="bg1"/>
                </a:solidFill>
              </a:rPr>
              <a:t>Syed Eftasum Alam</a:t>
            </a:r>
          </a:p>
        </p:txBody>
      </p:sp>
    </p:spTree>
    <p:extLst>
      <p:ext uri="{BB962C8B-B14F-4D97-AF65-F5344CB8AC3E}">
        <p14:creationId xmlns:p14="http://schemas.microsoft.com/office/powerpoint/2010/main" val="3934847827"/>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FAE0504B-2518-E29D-E8D3-1F0D4EB04305}"/>
              </a:ext>
            </a:extLst>
          </p:cNvPr>
          <p:cNvGrpSpPr/>
          <p:nvPr/>
        </p:nvGrpSpPr>
        <p:grpSpPr>
          <a:xfrm>
            <a:off x="0" y="0"/>
            <a:ext cx="8077199" cy="489527"/>
            <a:chOff x="0" y="0"/>
            <a:chExt cx="8077199" cy="489527"/>
          </a:xfrm>
        </p:grpSpPr>
        <p:sp>
          <p:nvSpPr>
            <p:cNvPr id="10" name="Rectangle 9">
              <a:extLst>
                <a:ext uri="{FF2B5EF4-FFF2-40B4-BE49-F238E27FC236}">
                  <a16:creationId xmlns:a16="http://schemas.microsoft.com/office/drawing/2014/main" id="{822ABE52-8AB8-1E9B-FC91-43F28F72EAB5}"/>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F8CCA7E-E2D2-BB16-5F90-586DE27B4DB5}"/>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grpSp>
        <p:nvGrpSpPr>
          <p:cNvPr id="42" name="Group 41">
            <a:extLst>
              <a:ext uri="{FF2B5EF4-FFF2-40B4-BE49-F238E27FC236}">
                <a16:creationId xmlns:a16="http://schemas.microsoft.com/office/drawing/2014/main" id="{7C2264B8-3915-01DD-A417-D806D3D195AE}"/>
              </a:ext>
            </a:extLst>
          </p:cNvPr>
          <p:cNvGrpSpPr/>
          <p:nvPr/>
        </p:nvGrpSpPr>
        <p:grpSpPr>
          <a:xfrm flipH="1">
            <a:off x="4114801" y="6368473"/>
            <a:ext cx="8077199" cy="489527"/>
            <a:chOff x="0" y="0"/>
            <a:chExt cx="8077199" cy="489527"/>
          </a:xfrm>
        </p:grpSpPr>
        <p:sp>
          <p:nvSpPr>
            <p:cNvPr id="43" name="Rectangle 42">
              <a:extLst>
                <a:ext uri="{FF2B5EF4-FFF2-40B4-BE49-F238E27FC236}">
                  <a16:creationId xmlns:a16="http://schemas.microsoft.com/office/drawing/2014/main" id="{03D1426E-291E-17E6-C3CF-BFDD0C90C12E}"/>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44" name="Rectangle 12">
              <a:extLst>
                <a:ext uri="{FF2B5EF4-FFF2-40B4-BE49-F238E27FC236}">
                  <a16:creationId xmlns:a16="http://schemas.microsoft.com/office/drawing/2014/main" id="{37445F1C-1A00-DE3E-978B-64E2E412AF57}"/>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sp>
        <p:nvSpPr>
          <p:cNvPr id="45" name="Rectangle 33">
            <a:extLst>
              <a:ext uri="{FF2B5EF4-FFF2-40B4-BE49-F238E27FC236}">
                <a16:creationId xmlns:a16="http://schemas.microsoft.com/office/drawing/2014/main" id="{FB6EEE42-162E-A7A9-74EC-53A7CD660E20}"/>
              </a:ext>
            </a:extLst>
          </p:cNvPr>
          <p:cNvSpPr/>
          <p:nvPr/>
        </p:nvSpPr>
        <p:spPr>
          <a:xfrm flipH="1">
            <a:off x="0" y="6359847"/>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11FA185F-22DD-5E8F-1176-873A87FBA5BC}"/>
              </a:ext>
            </a:extLst>
          </p:cNvPr>
          <p:cNvGrpSpPr/>
          <p:nvPr/>
        </p:nvGrpSpPr>
        <p:grpSpPr>
          <a:xfrm>
            <a:off x="7887418" y="-8626"/>
            <a:ext cx="4304582" cy="498153"/>
            <a:chOff x="7887418" y="-8626"/>
            <a:chExt cx="4304582" cy="498153"/>
          </a:xfrm>
        </p:grpSpPr>
        <p:sp>
          <p:nvSpPr>
            <p:cNvPr id="34" name="Rectangle 33">
              <a:extLst>
                <a:ext uri="{FF2B5EF4-FFF2-40B4-BE49-F238E27FC236}">
                  <a16:creationId xmlns:a16="http://schemas.microsoft.com/office/drawing/2014/main" id="{8BB20C5D-E7A2-6F96-3AE5-775C403F87B6}"/>
                </a:ext>
              </a:extLst>
            </p:cNvPr>
            <p:cNvSpPr/>
            <p:nvPr/>
          </p:nvSpPr>
          <p:spPr>
            <a:xfrm>
              <a:off x="7887418" y="-8626"/>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BA1360C0-AD45-4A38-786B-0B2C8599182A}"/>
                </a:ext>
              </a:extLst>
            </p:cNvPr>
            <p:cNvSpPr txBox="1"/>
            <p:nvPr/>
          </p:nvSpPr>
          <p:spPr>
            <a:xfrm>
              <a:off x="11752053" y="55784"/>
              <a:ext cx="439947" cy="369332"/>
            </a:xfrm>
            <a:prstGeom prst="rect">
              <a:avLst/>
            </a:prstGeom>
            <a:noFill/>
          </p:spPr>
          <p:txBody>
            <a:bodyPr wrap="square" rtlCol="0">
              <a:spAutoFit/>
            </a:bodyPr>
            <a:lstStyle/>
            <a:p>
              <a:pPr algn="ctr"/>
              <a:r>
                <a:rPr lang="en-US" b="1" dirty="0">
                  <a:solidFill>
                    <a:schemeClr val="bg1"/>
                  </a:solidFill>
                  <a:effectLst>
                    <a:outerShdw blurRad="38100" dist="38100" dir="2700000" algn="tl">
                      <a:srgbClr val="000000">
                        <a:alpha val="43137"/>
                      </a:srgbClr>
                    </a:outerShdw>
                  </a:effectLst>
                </a:rPr>
                <a:t>1</a:t>
              </a:r>
            </a:p>
          </p:txBody>
        </p:sp>
      </p:grpSp>
      <p:sp>
        <p:nvSpPr>
          <p:cNvPr id="4" name="TextBox 3">
            <a:extLst>
              <a:ext uri="{FF2B5EF4-FFF2-40B4-BE49-F238E27FC236}">
                <a16:creationId xmlns:a16="http://schemas.microsoft.com/office/drawing/2014/main" id="{5B9E8B43-1FFA-F898-5F54-98FB0304E6CD}"/>
              </a:ext>
            </a:extLst>
          </p:cNvPr>
          <p:cNvSpPr txBox="1"/>
          <p:nvPr/>
        </p:nvSpPr>
        <p:spPr>
          <a:xfrm>
            <a:off x="107831" y="-95248"/>
            <a:ext cx="2376577" cy="584775"/>
          </a:xfrm>
          <a:prstGeom prst="rect">
            <a:avLst/>
          </a:prstGeom>
          <a:noFill/>
        </p:spPr>
        <p:txBody>
          <a:bodyPr wrap="square" rtlCol="0">
            <a:spAutoFit/>
          </a:bodyPr>
          <a:lstStyle/>
          <a:p>
            <a:r>
              <a:rPr lang="en-US" sz="3200" b="1" i="1" dirty="0">
                <a:solidFill>
                  <a:schemeClr val="bg1"/>
                </a:solidFill>
                <a:effectLst>
                  <a:outerShdw blurRad="38100" dist="38100" dir="2700000" algn="tl">
                    <a:srgbClr val="000000">
                      <a:alpha val="43137"/>
                    </a:srgbClr>
                  </a:outerShdw>
                </a:effectLst>
              </a:rPr>
              <a:t>Introduction</a:t>
            </a:r>
          </a:p>
        </p:txBody>
      </p:sp>
      <p:sp>
        <p:nvSpPr>
          <p:cNvPr id="5" name="TextBox 4">
            <a:extLst>
              <a:ext uri="{FF2B5EF4-FFF2-40B4-BE49-F238E27FC236}">
                <a16:creationId xmlns:a16="http://schemas.microsoft.com/office/drawing/2014/main" id="{15177995-BBFA-0C0E-EDEE-8B19DACF5F0A}"/>
              </a:ext>
            </a:extLst>
          </p:cNvPr>
          <p:cNvSpPr txBox="1"/>
          <p:nvPr/>
        </p:nvSpPr>
        <p:spPr>
          <a:xfrm>
            <a:off x="896428" y="2113471"/>
            <a:ext cx="10084997" cy="2677656"/>
          </a:xfrm>
          <a:prstGeom prst="rect">
            <a:avLst/>
          </a:prstGeom>
          <a:noFill/>
        </p:spPr>
        <p:txBody>
          <a:bodyPr wrap="square" rtlCol="0">
            <a:spAutoFit/>
          </a:bodyPr>
          <a:lstStyle/>
          <a:p>
            <a:pPr marL="285750" indent="-285750">
              <a:buFont typeface="Arial" panose="020B0604020202020204" pitchFamily="34" charset="0"/>
              <a:buChar char="•"/>
            </a:pPr>
            <a:r>
              <a:rPr lang="en-US" sz="2400" b="1" i="1" dirty="0"/>
              <a:t>Syed Eftasum Alam</a:t>
            </a:r>
          </a:p>
          <a:p>
            <a:pPr marL="285750" indent="-285750">
              <a:buFont typeface="Arial" panose="020B0604020202020204" pitchFamily="34" charset="0"/>
              <a:buChar char="•"/>
            </a:pPr>
            <a:endParaRPr lang="en-US" sz="2400" i="1" dirty="0"/>
          </a:p>
          <a:p>
            <a:pPr marL="285750" indent="-285750">
              <a:buFont typeface="Arial" panose="020B0604020202020204" pitchFamily="34" charset="0"/>
              <a:buChar char="•"/>
            </a:pPr>
            <a:r>
              <a:rPr lang="en-US" sz="2400" b="1" i="1" dirty="0"/>
              <a:t>011201133</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b="1" dirty="0"/>
              <a:t>Email : </a:t>
            </a:r>
            <a:r>
              <a:rPr lang="en-US" sz="2400" i="1" dirty="0">
                <a:hlinkClick r:id="rId2"/>
              </a:rPr>
              <a:t>salam201133@bscse.uiu.ac.bd</a:t>
            </a:r>
            <a:endParaRPr lang="en-US" sz="2400" i="1"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b="1" dirty="0"/>
              <a:t>Field of interest : </a:t>
            </a:r>
            <a:r>
              <a:rPr lang="en-US" sz="2400" i="1" dirty="0"/>
              <a:t>Machine Learning, Deep Learning, Digital image Processing</a:t>
            </a:r>
          </a:p>
        </p:txBody>
      </p:sp>
      <p:sp>
        <p:nvSpPr>
          <p:cNvPr id="6" name="TextBox 5">
            <a:extLst>
              <a:ext uri="{FF2B5EF4-FFF2-40B4-BE49-F238E27FC236}">
                <a16:creationId xmlns:a16="http://schemas.microsoft.com/office/drawing/2014/main" id="{EC8A26E5-F04E-FC4A-0DF5-6EF7E023FB09}"/>
              </a:ext>
            </a:extLst>
          </p:cNvPr>
          <p:cNvSpPr txBox="1"/>
          <p:nvPr/>
        </p:nvSpPr>
        <p:spPr>
          <a:xfrm>
            <a:off x="5634486" y="5308166"/>
            <a:ext cx="1076865" cy="461665"/>
          </a:xfrm>
          <a:prstGeom prst="rect">
            <a:avLst/>
          </a:prstGeom>
          <a:noFill/>
        </p:spPr>
        <p:txBody>
          <a:bodyPr wrap="square" rtlCol="0">
            <a:spAutoFit/>
          </a:bodyPr>
          <a:lstStyle/>
          <a:p>
            <a:pPr algn="just"/>
            <a:r>
              <a:rPr lang="en-US" sz="2400" dirty="0" err="1">
                <a:hlinkClick r:id="rId3"/>
              </a:rPr>
              <a:t>Github</a:t>
            </a:r>
            <a:endParaRPr lang="en-US" dirty="0"/>
          </a:p>
        </p:txBody>
      </p:sp>
      <p:sp>
        <p:nvSpPr>
          <p:cNvPr id="7" name="TextBox 6">
            <a:extLst>
              <a:ext uri="{FF2B5EF4-FFF2-40B4-BE49-F238E27FC236}">
                <a16:creationId xmlns:a16="http://schemas.microsoft.com/office/drawing/2014/main" id="{48341426-D5E7-9DD1-5747-5AEAFB767029}"/>
              </a:ext>
            </a:extLst>
          </p:cNvPr>
          <p:cNvSpPr txBox="1"/>
          <p:nvPr/>
        </p:nvSpPr>
        <p:spPr>
          <a:xfrm>
            <a:off x="6096000" y="6424257"/>
            <a:ext cx="2124075" cy="369332"/>
          </a:xfrm>
          <a:prstGeom prst="rect">
            <a:avLst/>
          </a:prstGeom>
          <a:noFill/>
        </p:spPr>
        <p:txBody>
          <a:bodyPr wrap="square">
            <a:spAutoFit/>
          </a:bodyPr>
          <a:lstStyle/>
          <a:p>
            <a:r>
              <a:rPr lang="en-US" sz="1800" b="1" i="1" dirty="0">
                <a:solidFill>
                  <a:schemeClr val="bg1"/>
                </a:solidFill>
              </a:rPr>
              <a:t>Syed Eftasum Alam</a:t>
            </a:r>
          </a:p>
        </p:txBody>
      </p:sp>
    </p:spTree>
    <p:extLst>
      <p:ext uri="{BB962C8B-B14F-4D97-AF65-F5344CB8AC3E}">
        <p14:creationId xmlns:p14="http://schemas.microsoft.com/office/powerpoint/2010/main" val="1965244861"/>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FAE0504B-2518-E29D-E8D3-1F0D4EB04305}"/>
              </a:ext>
            </a:extLst>
          </p:cNvPr>
          <p:cNvGrpSpPr/>
          <p:nvPr/>
        </p:nvGrpSpPr>
        <p:grpSpPr>
          <a:xfrm>
            <a:off x="0" y="0"/>
            <a:ext cx="8077199" cy="489527"/>
            <a:chOff x="0" y="0"/>
            <a:chExt cx="8077199" cy="489527"/>
          </a:xfrm>
        </p:grpSpPr>
        <p:sp>
          <p:nvSpPr>
            <p:cNvPr id="10" name="Rectangle 9">
              <a:extLst>
                <a:ext uri="{FF2B5EF4-FFF2-40B4-BE49-F238E27FC236}">
                  <a16:creationId xmlns:a16="http://schemas.microsoft.com/office/drawing/2014/main" id="{822ABE52-8AB8-1E9B-FC91-43F28F72EAB5}"/>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F8CCA7E-E2D2-BB16-5F90-586DE27B4DB5}"/>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grpSp>
        <p:nvGrpSpPr>
          <p:cNvPr id="42" name="Group 41">
            <a:extLst>
              <a:ext uri="{FF2B5EF4-FFF2-40B4-BE49-F238E27FC236}">
                <a16:creationId xmlns:a16="http://schemas.microsoft.com/office/drawing/2014/main" id="{7C2264B8-3915-01DD-A417-D806D3D195AE}"/>
              </a:ext>
            </a:extLst>
          </p:cNvPr>
          <p:cNvGrpSpPr/>
          <p:nvPr/>
        </p:nvGrpSpPr>
        <p:grpSpPr>
          <a:xfrm flipH="1">
            <a:off x="4114801" y="6368473"/>
            <a:ext cx="8077199" cy="489527"/>
            <a:chOff x="0" y="0"/>
            <a:chExt cx="8077199" cy="489527"/>
          </a:xfrm>
        </p:grpSpPr>
        <p:sp>
          <p:nvSpPr>
            <p:cNvPr id="43" name="Rectangle 42">
              <a:extLst>
                <a:ext uri="{FF2B5EF4-FFF2-40B4-BE49-F238E27FC236}">
                  <a16:creationId xmlns:a16="http://schemas.microsoft.com/office/drawing/2014/main" id="{03D1426E-291E-17E6-C3CF-BFDD0C90C12E}"/>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44" name="Rectangle 12">
              <a:extLst>
                <a:ext uri="{FF2B5EF4-FFF2-40B4-BE49-F238E27FC236}">
                  <a16:creationId xmlns:a16="http://schemas.microsoft.com/office/drawing/2014/main" id="{37445F1C-1A00-DE3E-978B-64E2E412AF57}"/>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sp>
        <p:nvSpPr>
          <p:cNvPr id="45" name="Rectangle 33">
            <a:extLst>
              <a:ext uri="{FF2B5EF4-FFF2-40B4-BE49-F238E27FC236}">
                <a16:creationId xmlns:a16="http://schemas.microsoft.com/office/drawing/2014/main" id="{FB6EEE42-162E-A7A9-74EC-53A7CD660E20}"/>
              </a:ext>
            </a:extLst>
          </p:cNvPr>
          <p:cNvSpPr/>
          <p:nvPr/>
        </p:nvSpPr>
        <p:spPr>
          <a:xfrm flipH="1">
            <a:off x="0" y="6359847"/>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11FA185F-22DD-5E8F-1176-873A87FBA5BC}"/>
              </a:ext>
            </a:extLst>
          </p:cNvPr>
          <p:cNvGrpSpPr/>
          <p:nvPr/>
        </p:nvGrpSpPr>
        <p:grpSpPr>
          <a:xfrm>
            <a:off x="7887418" y="-8626"/>
            <a:ext cx="4304582" cy="498153"/>
            <a:chOff x="7887418" y="-8626"/>
            <a:chExt cx="4304582" cy="498153"/>
          </a:xfrm>
        </p:grpSpPr>
        <p:sp>
          <p:nvSpPr>
            <p:cNvPr id="34" name="Rectangle 33">
              <a:extLst>
                <a:ext uri="{FF2B5EF4-FFF2-40B4-BE49-F238E27FC236}">
                  <a16:creationId xmlns:a16="http://schemas.microsoft.com/office/drawing/2014/main" id="{8BB20C5D-E7A2-6F96-3AE5-775C403F87B6}"/>
                </a:ext>
              </a:extLst>
            </p:cNvPr>
            <p:cNvSpPr/>
            <p:nvPr/>
          </p:nvSpPr>
          <p:spPr>
            <a:xfrm>
              <a:off x="7887418" y="-8626"/>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BA1360C0-AD45-4A38-786B-0B2C8599182A}"/>
                </a:ext>
              </a:extLst>
            </p:cNvPr>
            <p:cNvSpPr txBox="1"/>
            <p:nvPr/>
          </p:nvSpPr>
          <p:spPr>
            <a:xfrm>
              <a:off x="11752053" y="55784"/>
              <a:ext cx="439947" cy="369332"/>
            </a:xfrm>
            <a:prstGeom prst="rect">
              <a:avLst/>
            </a:prstGeom>
            <a:noFill/>
          </p:spPr>
          <p:txBody>
            <a:bodyPr wrap="square" rtlCol="0">
              <a:spAutoFit/>
            </a:bodyPr>
            <a:lstStyle/>
            <a:p>
              <a:pPr algn="ctr"/>
              <a:r>
                <a:rPr lang="en-US" b="1" dirty="0">
                  <a:solidFill>
                    <a:schemeClr val="bg1"/>
                  </a:solidFill>
                  <a:effectLst>
                    <a:outerShdw blurRad="38100" dist="38100" dir="2700000" algn="tl">
                      <a:srgbClr val="000000">
                        <a:alpha val="43137"/>
                      </a:srgbClr>
                    </a:outerShdw>
                  </a:effectLst>
                </a:rPr>
                <a:t>2</a:t>
              </a:r>
            </a:p>
          </p:txBody>
        </p:sp>
      </p:grpSp>
      <p:sp>
        <p:nvSpPr>
          <p:cNvPr id="4" name="TextBox 3">
            <a:extLst>
              <a:ext uri="{FF2B5EF4-FFF2-40B4-BE49-F238E27FC236}">
                <a16:creationId xmlns:a16="http://schemas.microsoft.com/office/drawing/2014/main" id="{5B9E8B43-1FFA-F898-5F54-98FB0304E6CD}"/>
              </a:ext>
            </a:extLst>
          </p:cNvPr>
          <p:cNvSpPr txBox="1"/>
          <p:nvPr/>
        </p:nvSpPr>
        <p:spPr>
          <a:xfrm>
            <a:off x="107831" y="-95248"/>
            <a:ext cx="2764765" cy="584775"/>
          </a:xfrm>
          <a:prstGeom prst="rect">
            <a:avLst/>
          </a:prstGeom>
          <a:noFill/>
        </p:spPr>
        <p:txBody>
          <a:bodyPr wrap="square" rtlCol="0">
            <a:spAutoFit/>
          </a:bodyPr>
          <a:lstStyle/>
          <a:p>
            <a:r>
              <a:rPr lang="en-US" sz="3200" b="1" i="1" dirty="0">
                <a:solidFill>
                  <a:schemeClr val="bg1"/>
                </a:solidFill>
                <a:effectLst>
                  <a:outerShdw blurRad="38100" dist="38100" dir="2700000" algn="tl">
                    <a:srgbClr val="000000">
                      <a:alpha val="43137"/>
                    </a:srgbClr>
                  </a:outerShdw>
                </a:effectLst>
              </a:rPr>
              <a:t>Course Outline</a:t>
            </a:r>
          </a:p>
        </p:txBody>
      </p:sp>
      <p:sp>
        <p:nvSpPr>
          <p:cNvPr id="6" name="TextBox 5">
            <a:extLst>
              <a:ext uri="{FF2B5EF4-FFF2-40B4-BE49-F238E27FC236}">
                <a16:creationId xmlns:a16="http://schemas.microsoft.com/office/drawing/2014/main" id="{87AE2D7A-3FBD-CA8C-B746-B89347E77AC3}"/>
              </a:ext>
            </a:extLst>
          </p:cNvPr>
          <p:cNvSpPr txBox="1"/>
          <p:nvPr/>
        </p:nvSpPr>
        <p:spPr>
          <a:xfrm>
            <a:off x="496019" y="1416910"/>
            <a:ext cx="11199962" cy="1754326"/>
          </a:xfrm>
          <a:prstGeom prst="rect">
            <a:avLst/>
          </a:prstGeom>
          <a:noFill/>
        </p:spPr>
        <p:txBody>
          <a:bodyPr wrap="square" rtlCol="0">
            <a:spAutoFit/>
          </a:bodyPr>
          <a:lstStyle/>
          <a:p>
            <a:pPr marL="285750" indent="-285750">
              <a:buFont typeface="Arial" panose="020B0604020202020204" pitchFamily="34" charset="0"/>
              <a:buChar char="•"/>
            </a:pPr>
            <a:r>
              <a:rPr lang="en-US" dirty="0"/>
              <a:t>Conditional Operation ( If-else)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Loop ( for, While)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Function</a:t>
            </a:r>
          </a:p>
          <a:p>
            <a:r>
              <a:rPr lang="en-US" dirty="0"/>
              <a:t> </a:t>
            </a:r>
          </a:p>
        </p:txBody>
      </p:sp>
      <p:sp>
        <p:nvSpPr>
          <p:cNvPr id="7" name="TextBox 6">
            <a:extLst>
              <a:ext uri="{FF2B5EF4-FFF2-40B4-BE49-F238E27FC236}">
                <a16:creationId xmlns:a16="http://schemas.microsoft.com/office/drawing/2014/main" id="{A3E7B969-0DD2-8C5E-565D-6656E8B9289F}"/>
              </a:ext>
            </a:extLst>
          </p:cNvPr>
          <p:cNvSpPr txBox="1"/>
          <p:nvPr/>
        </p:nvSpPr>
        <p:spPr>
          <a:xfrm>
            <a:off x="439947" y="763124"/>
            <a:ext cx="2764765" cy="584775"/>
          </a:xfrm>
          <a:prstGeom prst="rect">
            <a:avLst/>
          </a:prstGeom>
          <a:noFill/>
        </p:spPr>
        <p:txBody>
          <a:bodyPr wrap="square" rtlCol="0">
            <a:spAutoFit/>
          </a:bodyPr>
          <a:lstStyle/>
          <a:p>
            <a:r>
              <a:rPr lang="en-US" sz="3200" b="1" i="1" u="sng" dirty="0">
                <a:effectLst>
                  <a:outerShdw blurRad="38100" dist="38100" dir="2700000" algn="tl">
                    <a:srgbClr val="000000">
                      <a:alpha val="43137"/>
                    </a:srgbClr>
                  </a:outerShdw>
                </a:effectLst>
              </a:rPr>
              <a:t>Topics:</a:t>
            </a:r>
          </a:p>
        </p:txBody>
      </p:sp>
      <p:sp>
        <p:nvSpPr>
          <p:cNvPr id="8" name="TextBox 7">
            <a:extLst>
              <a:ext uri="{FF2B5EF4-FFF2-40B4-BE49-F238E27FC236}">
                <a16:creationId xmlns:a16="http://schemas.microsoft.com/office/drawing/2014/main" id="{BA0EE014-17A4-A29A-0C7D-2E81C15F12F0}"/>
              </a:ext>
            </a:extLst>
          </p:cNvPr>
          <p:cNvSpPr txBox="1"/>
          <p:nvPr/>
        </p:nvSpPr>
        <p:spPr>
          <a:xfrm>
            <a:off x="476609" y="3747149"/>
            <a:ext cx="11199962" cy="1477328"/>
          </a:xfrm>
          <a:prstGeom prst="rect">
            <a:avLst/>
          </a:prstGeom>
          <a:noFill/>
        </p:spPr>
        <p:txBody>
          <a:bodyPr wrap="square" rtlCol="0">
            <a:spAutoFit/>
          </a:bodyPr>
          <a:lstStyle/>
          <a:p>
            <a:pPr marL="285750" indent="-285750">
              <a:buFont typeface="Arial" panose="020B0604020202020204" pitchFamily="34" charset="0"/>
              <a:buChar char="•"/>
            </a:pPr>
            <a:r>
              <a:rPr lang="en-US" dirty="0"/>
              <a:t>Every Class 3 problems will be given as home assignments. Those need to submitted in a hard copy in next class.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Students need to generate 3 problems and solve those and submit those with previous 3 problems.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So, every day there will be 6 problems as home assignment which will be submitted in next class.</a:t>
            </a:r>
          </a:p>
        </p:txBody>
      </p:sp>
      <p:sp>
        <p:nvSpPr>
          <p:cNvPr id="9" name="TextBox 8">
            <a:extLst>
              <a:ext uri="{FF2B5EF4-FFF2-40B4-BE49-F238E27FC236}">
                <a16:creationId xmlns:a16="http://schemas.microsoft.com/office/drawing/2014/main" id="{C275204D-B31C-6F91-5E99-21C309B9C354}"/>
              </a:ext>
            </a:extLst>
          </p:cNvPr>
          <p:cNvSpPr txBox="1"/>
          <p:nvPr/>
        </p:nvSpPr>
        <p:spPr>
          <a:xfrm>
            <a:off x="420537" y="3093363"/>
            <a:ext cx="2764765" cy="584775"/>
          </a:xfrm>
          <a:prstGeom prst="rect">
            <a:avLst/>
          </a:prstGeom>
          <a:noFill/>
        </p:spPr>
        <p:txBody>
          <a:bodyPr wrap="square" rtlCol="0">
            <a:spAutoFit/>
          </a:bodyPr>
          <a:lstStyle/>
          <a:p>
            <a:r>
              <a:rPr lang="en-US" sz="3200" b="1" i="1" u="sng" dirty="0">
                <a:effectLst>
                  <a:outerShdw blurRad="38100" dist="38100" dir="2700000" algn="tl">
                    <a:srgbClr val="000000">
                      <a:alpha val="43137"/>
                    </a:srgbClr>
                  </a:outerShdw>
                </a:effectLst>
              </a:rPr>
              <a:t>Task:</a:t>
            </a:r>
          </a:p>
        </p:txBody>
      </p:sp>
      <p:sp>
        <p:nvSpPr>
          <p:cNvPr id="11" name="TextBox 10">
            <a:extLst>
              <a:ext uri="{FF2B5EF4-FFF2-40B4-BE49-F238E27FC236}">
                <a16:creationId xmlns:a16="http://schemas.microsoft.com/office/drawing/2014/main" id="{299C45FE-CBCB-68BA-31AC-2207B6942BDE}"/>
              </a:ext>
            </a:extLst>
          </p:cNvPr>
          <p:cNvSpPr txBox="1"/>
          <p:nvPr/>
        </p:nvSpPr>
        <p:spPr>
          <a:xfrm>
            <a:off x="420536" y="5560557"/>
            <a:ext cx="11331517" cy="646331"/>
          </a:xfrm>
          <a:prstGeom prst="rect">
            <a:avLst/>
          </a:prstGeom>
          <a:noFill/>
        </p:spPr>
        <p:txBody>
          <a:bodyPr wrap="square" rtlCol="0">
            <a:spAutoFit/>
          </a:bodyPr>
          <a:lstStyle/>
          <a:p>
            <a:r>
              <a:rPr lang="en-US" b="1" i="1" dirty="0">
                <a:effectLst>
                  <a:outerShdw blurRad="38100" dist="38100" dir="2700000" algn="tl">
                    <a:srgbClr val="000000">
                      <a:alpha val="43137"/>
                    </a:srgbClr>
                  </a:outerShdw>
                </a:effectLst>
              </a:rPr>
              <a:t>NB: This whole special session will bear 10 marks for those who got “F” grade in SPL. When you guys will take retake for improvement then there you will be evaluated in 90% and this 10% will be added their in your final grade.  </a:t>
            </a:r>
          </a:p>
        </p:txBody>
      </p:sp>
      <p:sp>
        <p:nvSpPr>
          <p:cNvPr id="12" name="TextBox 11">
            <a:extLst>
              <a:ext uri="{FF2B5EF4-FFF2-40B4-BE49-F238E27FC236}">
                <a16:creationId xmlns:a16="http://schemas.microsoft.com/office/drawing/2014/main" id="{36D6988F-4E75-73A4-7FED-B96452F72909}"/>
              </a:ext>
            </a:extLst>
          </p:cNvPr>
          <p:cNvSpPr txBox="1"/>
          <p:nvPr/>
        </p:nvSpPr>
        <p:spPr>
          <a:xfrm>
            <a:off x="6096000" y="6424257"/>
            <a:ext cx="2124075" cy="369332"/>
          </a:xfrm>
          <a:prstGeom prst="rect">
            <a:avLst/>
          </a:prstGeom>
          <a:noFill/>
        </p:spPr>
        <p:txBody>
          <a:bodyPr wrap="square">
            <a:spAutoFit/>
          </a:bodyPr>
          <a:lstStyle/>
          <a:p>
            <a:r>
              <a:rPr lang="en-US" sz="1800" b="1" i="1" dirty="0">
                <a:solidFill>
                  <a:schemeClr val="bg1"/>
                </a:solidFill>
              </a:rPr>
              <a:t>Syed Eftasum Alam</a:t>
            </a:r>
          </a:p>
        </p:txBody>
      </p:sp>
    </p:spTree>
    <p:extLst>
      <p:ext uri="{BB962C8B-B14F-4D97-AF65-F5344CB8AC3E}">
        <p14:creationId xmlns:p14="http://schemas.microsoft.com/office/powerpoint/2010/main" val="416275862"/>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FAE0504B-2518-E29D-E8D3-1F0D4EB04305}"/>
              </a:ext>
            </a:extLst>
          </p:cNvPr>
          <p:cNvGrpSpPr/>
          <p:nvPr/>
        </p:nvGrpSpPr>
        <p:grpSpPr>
          <a:xfrm>
            <a:off x="0" y="0"/>
            <a:ext cx="8077199" cy="489527"/>
            <a:chOff x="0" y="0"/>
            <a:chExt cx="8077199" cy="489527"/>
          </a:xfrm>
        </p:grpSpPr>
        <p:sp>
          <p:nvSpPr>
            <p:cNvPr id="10" name="Rectangle 9">
              <a:extLst>
                <a:ext uri="{FF2B5EF4-FFF2-40B4-BE49-F238E27FC236}">
                  <a16:creationId xmlns:a16="http://schemas.microsoft.com/office/drawing/2014/main" id="{822ABE52-8AB8-1E9B-FC91-43F28F72EAB5}"/>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F8CCA7E-E2D2-BB16-5F90-586DE27B4DB5}"/>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grpSp>
        <p:nvGrpSpPr>
          <p:cNvPr id="42" name="Group 41">
            <a:extLst>
              <a:ext uri="{FF2B5EF4-FFF2-40B4-BE49-F238E27FC236}">
                <a16:creationId xmlns:a16="http://schemas.microsoft.com/office/drawing/2014/main" id="{7C2264B8-3915-01DD-A417-D806D3D195AE}"/>
              </a:ext>
            </a:extLst>
          </p:cNvPr>
          <p:cNvGrpSpPr/>
          <p:nvPr/>
        </p:nvGrpSpPr>
        <p:grpSpPr>
          <a:xfrm flipH="1">
            <a:off x="4114801" y="6368473"/>
            <a:ext cx="8077199" cy="489527"/>
            <a:chOff x="0" y="0"/>
            <a:chExt cx="8077199" cy="489527"/>
          </a:xfrm>
        </p:grpSpPr>
        <p:sp>
          <p:nvSpPr>
            <p:cNvPr id="43" name="Rectangle 42">
              <a:extLst>
                <a:ext uri="{FF2B5EF4-FFF2-40B4-BE49-F238E27FC236}">
                  <a16:creationId xmlns:a16="http://schemas.microsoft.com/office/drawing/2014/main" id="{03D1426E-291E-17E6-C3CF-BFDD0C90C12E}"/>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44" name="Rectangle 12">
              <a:extLst>
                <a:ext uri="{FF2B5EF4-FFF2-40B4-BE49-F238E27FC236}">
                  <a16:creationId xmlns:a16="http://schemas.microsoft.com/office/drawing/2014/main" id="{37445F1C-1A00-DE3E-978B-64E2E412AF57}"/>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sp>
        <p:nvSpPr>
          <p:cNvPr id="45" name="Rectangle 33">
            <a:extLst>
              <a:ext uri="{FF2B5EF4-FFF2-40B4-BE49-F238E27FC236}">
                <a16:creationId xmlns:a16="http://schemas.microsoft.com/office/drawing/2014/main" id="{FB6EEE42-162E-A7A9-74EC-53A7CD660E20}"/>
              </a:ext>
            </a:extLst>
          </p:cNvPr>
          <p:cNvSpPr/>
          <p:nvPr/>
        </p:nvSpPr>
        <p:spPr>
          <a:xfrm flipH="1">
            <a:off x="0" y="6359847"/>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11FA185F-22DD-5E8F-1176-873A87FBA5BC}"/>
              </a:ext>
            </a:extLst>
          </p:cNvPr>
          <p:cNvGrpSpPr/>
          <p:nvPr/>
        </p:nvGrpSpPr>
        <p:grpSpPr>
          <a:xfrm>
            <a:off x="7887418" y="-8626"/>
            <a:ext cx="4304582" cy="498153"/>
            <a:chOff x="7887418" y="-8626"/>
            <a:chExt cx="4304582" cy="498153"/>
          </a:xfrm>
        </p:grpSpPr>
        <p:sp>
          <p:nvSpPr>
            <p:cNvPr id="34" name="Rectangle 33">
              <a:extLst>
                <a:ext uri="{FF2B5EF4-FFF2-40B4-BE49-F238E27FC236}">
                  <a16:creationId xmlns:a16="http://schemas.microsoft.com/office/drawing/2014/main" id="{8BB20C5D-E7A2-6F96-3AE5-775C403F87B6}"/>
                </a:ext>
              </a:extLst>
            </p:cNvPr>
            <p:cNvSpPr/>
            <p:nvPr/>
          </p:nvSpPr>
          <p:spPr>
            <a:xfrm>
              <a:off x="7887418" y="-8626"/>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BA1360C0-AD45-4A38-786B-0B2C8599182A}"/>
                </a:ext>
              </a:extLst>
            </p:cNvPr>
            <p:cNvSpPr txBox="1"/>
            <p:nvPr/>
          </p:nvSpPr>
          <p:spPr>
            <a:xfrm>
              <a:off x="11752053" y="55784"/>
              <a:ext cx="439947" cy="369332"/>
            </a:xfrm>
            <a:prstGeom prst="rect">
              <a:avLst/>
            </a:prstGeom>
            <a:noFill/>
          </p:spPr>
          <p:txBody>
            <a:bodyPr wrap="square" rtlCol="0">
              <a:spAutoFit/>
            </a:bodyPr>
            <a:lstStyle/>
            <a:p>
              <a:pPr algn="ctr"/>
              <a:r>
                <a:rPr lang="en-US" b="1" dirty="0">
                  <a:solidFill>
                    <a:schemeClr val="bg1"/>
                  </a:solidFill>
                  <a:effectLst>
                    <a:outerShdw blurRad="38100" dist="38100" dir="2700000" algn="tl">
                      <a:srgbClr val="000000">
                        <a:alpha val="43137"/>
                      </a:srgbClr>
                    </a:outerShdw>
                  </a:effectLst>
                </a:rPr>
                <a:t>3</a:t>
              </a:r>
            </a:p>
          </p:txBody>
        </p:sp>
      </p:grpSp>
      <p:sp>
        <p:nvSpPr>
          <p:cNvPr id="4" name="TextBox 3">
            <a:extLst>
              <a:ext uri="{FF2B5EF4-FFF2-40B4-BE49-F238E27FC236}">
                <a16:creationId xmlns:a16="http://schemas.microsoft.com/office/drawing/2014/main" id="{5B9E8B43-1FFA-F898-5F54-98FB0304E6CD}"/>
              </a:ext>
            </a:extLst>
          </p:cNvPr>
          <p:cNvSpPr txBox="1"/>
          <p:nvPr/>
        </p:nvSpPr>
        <p:spPr>
          <a:xfrm>
            <a:off x="107831" y="-95248"/>
            <a:ext cx="2764765" cy="584775"/>
          </a:xfrm>
          <a:prstGeom prst="rect">
            <a:avLst/>
          </a:prstGeom>
          <a:noFill/>
        </p:spPr>
        <p:txBody>
          <a:bodyPr wrap="square" rtlCol="0">
            <a:spAutoFit/>
          </a:bodyPr>
          <a:lstStyle/>
          <a:p>
            <a:r>
              <a:rPr lang="en-US" sz="3200" b="1" i="1" dirty="0">
                <a:solidFill>
                  <a:schemeClr val="bg1"/>
                </a:solidFill>
                <a:effectLst>
                  <a:outerShdw blurRad="38100" dist="38100" dir="2700000" algn="tl">
                    <a:srgbClr val="000000">
                      <a:alpha val="43137"/>
                    </a:srgbClr>
                  </a:outerShdw>
                </a:effectLst>
              </a:rPr>
              <a:t>SPL</a:t>
            </a:r>
          </a:p>
        </p:txBody>
      </p:sp>
      <p:sp>
        <p:nvSpPr>
          <p:cNvPr id="6" name="TextBox 5">
            <a:extLst>
              <a:ext uri="{FF2B5EF4-FFF2-40B4-BE49-F238E27FC236}">
                <a16:creationId xmlns:a16="http://schemas.microsoft.com/office/drawing/2014/main" id="{87AE2D7A-3FBD-CA8C-B746-B89347E77AC3}"/>
              </a:ext>
            </a:extLst>
          </p:cNvPr>
          <p:cNvSpPr txBox="1"/>
          <p:nvPr/>
        </p:nvSpPr>
        <p:spPr>
          <a:xfrm>
            <a:off x="172528" y="3354712"/>
            <a:ext cx="11861321" cy="830997"/>
          </a:xfrm>
          <a:prstGeom prst="rect">
            <a:avLst/>
          </a:prstGeom>
          <a:noFill/>
        </p:spPr>
        <p:txBody>
          <a:bodyPr wrap="square" rtlCol="0">
            <a:spAutoFit/>
          </a:bodyPr>
          <a:lstStyle/>
          <a:p>
            <a:pPr marL="285750" indent="-285750">
              <a:buFont typeface="Arial" panose="020B0604020202020204" pitchFamily="34" charset="0"/>
              <a:buChar char="•"/>
            </a:pPr>
            <a:r>
              <a:rPr lang="en-US" sz="2400" b="1" i="1" dirty="0"/>
              <a:t>Structured Programming</a:t>
            </a:r>
            <a:r>
              <a:rPr lang="en-US" sz="2400" dirty="0"/>
              <a:t> is mainly maintaining the rule of creating a program with logical structure.   </a:t>
            </a:r>
          </a:p>
        </p:txBody>
      </p:sp>
      <p:sp>
        <p:nvSpPr>
          <p:cNvPr id="7" name="TextBox 6">
            <a:extLst>
              <a:ext uri="{FF2B5EF4-FFF2-40B4-BE49-F238E27FC236}">
                <a16:creationId xmlns:a16="http://schemas.microsoft.com/office/drawing/2014/main" id="{A3E7B969-0DD2-8C5E-565D-6656E8B9289F}"/>
              </a:ext>
            </a:extLst>
          </p:cNvPr>
          <p:cNvSpPr txBox="1"/>
          <p:nvPr/>
        </p:nvSpPr>
        <p:spPr>
          <a:xfrm>
            <a:off x="2786333" y="2249168"/>
            <a:ext cx="7024776" cy="584775"/>
          </a:xfrm>
          <a:prstGeom prst="rect">
            <a:avLst/>
          </a:prstGeom>
          <a:noFill/>
        </p:spPr>
        <p:txBody>
          <a:bodyPr wrap="square" rtlCol="0">
            <a:spAutoFit/>
          </a:bodyPr>
          <a:lstStyle/>
          <a:p>
            <a:r>
              <a:rPr lang="en-US" sz="3200" b="1" i="1" u="sng" dirty="0">
                <a:effectLst>
                  <a:outerShdw blurRad="38100" dist="38100" dir="2700000" algn="tl">
                    <a:srgbClr val="000000">
                      <a:alpha val="43137"/>
                    </a:srgbClr>
                  </a:outerShdw>
                </a:effectLst>
              </a:rPr>
              <a:t>So, What is Structured Programming ?</a:t>
            </a:r>
          </a:p>
        </p:txBody>
      </p:sp>
      <p:sp>
        <p:nvSpPr>
          <p:cNvPr id="5" name="TextBox 4">
            <a:extLst>
              <a:ext uri="{FF2B5EF4-FFF2-40B4-BE49-F238E27FC236}">
                <a16:creationId xmlns:a16="http://schemas.microsoft.com/office/drawing/2014/main" id="{8DF2204B-B60E-14DD-5B18-616FB4F2FC20}"/>
              </a:ext>
            </a:extLst>
          </p:cNvPr>
          <p:cNvSpPr txBox="1"/>
          <p:nvPr/>
        </p:nvSpPr>
        <p:spPr>
          <a:xfrm>
            <a:off x="6096000" y="6424257"/>
            <a:ext cx="2124075" cy="369332"/>
          </a:xfrm>
          <a:prstGeom prst="rect">
            <a:avLst/>
          </a:prstGeom>
          <a:noFill/>
        </p:spPr>
        <p:txBody>
          <a:bodyPr wrap="square">
            <a:spAutoFit/>
          </a:bodyPr>
          <a:lstStyle/>
          <a:p>
            <a:r>
              <a:rPr lang="en-US" sz="1800" b="1" i="1" dirty="0">
                <a:solidFill>
                  <a:schemeClr val="bg1"/>
                </a:solidFill>
              </a:rPr>
              <a:t>Syed Eftasum Alam</a:t>
            </a:r>
          </a:p>
        </p:txBody>
      </p:sp>
    </p:spTree>
    <p:extLst>
      <p:ext uri="{BB962C8B-B14F-4D97-AF65-F5344CB8AC3E}">
        <p14:creationId xmlns:p14="http://schemas.microsoft.com/office/powerpoint/2010/main" val="4183522563"/>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FAE0504B-2518-E29D-E8D3-1F0D4EB04305}"/>
              </a:ext>
            </a:extLst>
          </p:cNvPr>
          <p:cNvGrpSpPr/>
          <p:nvPr/>
        </p:nvGrpSpPr>
        <p:grpSpPr>
          <a:xfrm>
            <a:off x="0" y="0"/>
            <a:ext cx="8077199" cy="489527"/>
            <a:chOff x="0" y="0"/>
            <a:chExt cx="8077199" cy="489527"/>
          </a:xfrm>
        </p:grpSpPr>
        <p:sp>
          <p:nvSpPr>
            <p:cNvPr id="10" name="Rectangle 9">
              <a:extLst>
                <a:ext uri="{FF2B5EF4-FFF2-40B4-BE49-F238E27FC236}">
                  <a16:creationId xmlns:a16="http://schemas.microsoft.com/office/drawing/2014/main" id="{822ABE52-8AB8-1E9B-FC91-43F28F72EAB5}"/>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F8CCA7E-E2D2-BB16-5F90-586DE27B4DB5}"/>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grpSp>
        <p:nvGrpSpPr>
          <p:cNvPr id="42" name="Group 41">
            <a:extLst>
              <a:ext uri="{FF2B5EF4-FFF2-40B4-BE49-F238E27FC236}">
                <a16:creationId xmlns:a16="http://schemas.microsoft.com/office/drawing/2014/main" id="{7C2264B8-3915-01DD-A417-D806D3D195AE}"/>
              </a:ext>
            </a:extLst>
          </p:cNvPr>
          <p:cNvGrpSpPr/>
          <p:nvPr/>
        </p:nvGrpSpPr>
        <p:grpSpPr>
          <a:xfrm flipH="1">
            <a:off x="4114801" y="6368473"/>
            <a:ext cx="8077199" cy="489527"/>
            <a:chOff x="0" y="0"/>
            <a:chExt cx="8077199" cy="489527"/>
          </a:xfrm>
        </p:grpSpPr>
        <p:sp>
          <p:nvSpPr>
            <p:cNvPr id="43" name="Rectangle 42">
              <a:extLst>
                <a:ext uri="{FF2B5EF4-FFF2-40B4-BE49-F238E27FC236}">
                  <a16:creationId xmlns:a16="http://schemas.microsoft.com/office/drawing/2014/main" id="{03D1426E-291E-17E6-C3CF-BFDD0C90C12E}"/>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44" name="Rectangle 12">
              <a:extLst>
                <a:ext uri="{FF2B5EF4-FFF2-40B4-BE49-F238E27FC236}">
                  <a16:creationId xmlns:a16="http://schemas.microsoft.com/office/drawing/2014/main" id="{37445F1C-1A00-DE3E-978B-64E2E412AF57}"/>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sp>
        <p:nvSpPr>
          <p:cNvPr id="45" name="Rectangle 33">
            <a:extLst>
              <a:ext uri="{FF2B5EF4-FFF2-40B4-BE49-F238E27FC236}">
                <a16:creationId xmlns:a16="http://schemas.microsoft.com/office/drawing/2014/main" id="{FB6EEE42-162E-A7A9-74EC-53A7CD660E20}"/>
              </a:ext>
            </a:extLst>
          </p:cNvPr>
          <p:cNvSpPr/>
          <p:nvPr/>
        </p:nvSpPr>
        <p:spPr>
          <a:xfrm flipH="1">
            <a:off x="0" y="6359847"/>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11FA185F-22DD-5E8F-1176-873A87FBA5BC}"/>
              </a:ext>
            </a:extLst>
          </p:cNvPr>
          <p:cNvGrpSpPr/>
          <p:nvPr/>
        </p:nvGrpSpPr>
        <p:grpSpPr>
          <a:xfrm>
            <a:off x="7887418" y="-8626"/>
            <a:ext cx="4304582" cy="498153"/>
            <a:chOff x="7887418" y="-8626"/>
            <a:chExt cx="4304582" cy="498153"/>
          </a:xfrm>
        </p:grpSpPr>
        <p:sp>
          <p:nvSpPr>
            <p:cNvPr id="34" name="Rectangle 33">
              <a:extLst>
                <a:ext uri="{FF2B5EF4-FFF2-40B4-BE49-F238E27FC236}">
                  <a16:creationId xmlns:a16="http://schemas.microsoft.com/office/drawing/2014/main" id="{8BB20C5D-E7A2-6F96-3AE5-775C403F87B6}"/>
                </a:ext>
              </a:extLst>
            </p:cNvPr>
            <p:cNvSpPr/>
            <p:nvPr/>
          </p:nvSpPr>
          <p:spPr>
            <a:xfrm>
              <a:off x="7887418" y="-8626"/>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BA1360C0-AD45-4A38-786B-0B2C8599182A}"/>
                </a:ext>
              </a:extLst>
            </p:cNvPr>
            <p:cNvSpPr txBox="1"/>
            <p:nvPr/>
          </p:nvSpPr>
          <p:spPr>
            <a:xfrm>
              <a:off x="11752053" y="55784"/>
              <a:ext cx="439947" cy="369332"/>
            </a:xfrm>
            <a:prstGeom prst="rect">
              <a:avLst/>
            </a:prstGeom>
            <a:noFill/>
          </p:spPr>
          <p:txBody>
            <a:bodyPr wrap="square" rtlCol="0">
              <a:spAutoFit/>
            </a:bodyPr>
            <a:lstStyle/>
            <a:p>
              <a:pPr algn="ctr"/>
              <a:r>
                <a:rPr lang="en-US" b="1" dirty="0">
                  <a:solidFill>
                    <a:schemeClr val="bg1"/>
                  </a:solidFill>
                  <a:effectLst>
                    <a:outerShdw blurRad="38100" dist="38100" dir="2700000" algn="tl">
                      <a:srgbClr val="000000">
                        <a:alpha val="43137"/>
                      </a:srgbClr>
                    </a:outerShdw>
                  </a:effectLst>
                </a:rPr>
                <a:t>4</a:t>
              </a:r>
            </a:p>
          </p:txBody>
        </p:sp>
      </p:grpSp>
      <p:sp>
        <p:nvSpPr>
          <p:cNvPr id="4" name="TextBox 3">
            <a:extLst>
              <a:ext uri="{FF2B5EF4-FFF2-40B4-BE49-F238E27FC236}">
                <a16:creationId xmlns:a16="http://schemas.microsoft.com/office/drawing/2014/main" id="{5B9E8B43-1FFA-F898-5F54-98FB0304E6CD}"/>
              </a:ext>
            </a:extLst>
          </p:cNvPr>
          <p:cNvSpPr txBox="1"/>
          <p:nvPr/>
        </p:nvSpPr>
        <p:spPr>
          <a:xfrm>
            <a:off x="107831" y="-95248"/>
            <a:ext cx="2764765" cy="584775"/>
          </a:xfrm>
          <a:prstGeom prst="rect">
            <a:avLst/>
          </a:prstGeom>
          <a:noFill/>
        </p:spPr>
        <p:txBody>
          <a:bodyPr wrap="square" rtlCol="0">
            <a:spAutoFit/>
          </a:bodyPr>
          <a:lstStyle/>
          <a:p>
            <a:r>
              <a:rPr lang="en-US" sz="3200" b="1" i="1" dirty="0">
                <a:solidFill>
                  <a:schemeClr val="bg1"/>
                </a:solidFill>
                <a:effectLst>
                  <a:outerShdw blurRad="38100" dist="38100" dir="2700000" algn="tl">
                    <a:srgbClr val="000000">
                      <a:alpha val="43137"/>
                    </a:srgbClr>
                  </a:outerShdw>
                </a:effectLst>
              </a:rPr>
              <a:t>Basic </a:t>
            </a:r>
          </a:p>
        </p:txBody>
      </p:sp>
      <p:sp>
        <p:nvSpPr>
          <p:cNvPr id="5" name="TextBox 4">
            <a:extLst>
              <a:ext uri="{FF2B5EF4-FFF2-40B4-BE49-F238E27FC236}">
                <a16:creationId xmlns:a16="http://schemas.microsoft.com/office/drawing/2014/main" id="{CD0F386D-9BCA-EFFC-558E-3794CCFD898A}"/>
              </a:ext>
            </a:extLst>
          </p:cNvPr>
          <p:cNvSpPr txBox="1"/>
          <p:nvPr/>
        </p:nvSpPr>
        <p:spPr>
          <a:xfrm>
            <a:off x="629729" y="778831"/>
            <a:ext cx="8790317" cy="3046988"/>
          </a:xfrm>
          <a:prstGeom prst="rect">
            <a:avLst/>
          </a:prstGeom>
          <a:noFill/>
        </p:spPr>
        <p:txBody>
          <a:bodyPr wrap="square" rtlCol="0">
            <a:spAutoFit/>
          </a:bodyPr>
          <a:lstStyle/>
          <a:p>
            <a:pPr marL="285750" indent="-285750">
              <a:buFont typeface="Arial" panose="020B0604020202020204" pitchFamily="34" charset="0"/>
              <a:buChar char="•"/>
            </a:pPr>
            <a:r>
              <a:rPr lang="en-US" sz="2400" b="1" i="1" dirty="0"/>
              <a:t>Variable : </a:t>
            </a:r>
            <a:r>
              <a:rPr lang="en-US" sz="2400" i="1" dirty="0"/>
              <a:t>An instance that can store value</a:t>
            </a:r>
            <a:endParaRPr lang="en-US" sz="2400" b="1" i="1" dirty="0"/>
          </a:p>
          <a:p>
            <a:pPr marL="285750" indent="-285750">
              <a:buFont typeface="Arial" panose="020B0604020202020204" pitchFamily="34" charset="0"/>
              <a:buChar char="•"/>
            </a:pPr>
            <a:endParaRPr lang="en-US" sz="2400" b="1" i="1" dirty="0"/>
          </a:p>
          <a:p>
            <a:pPr marL="285750" indent="-285750">
              <a:buFont typeface="Arial" panose="020B0604020202020204" pitchFamily="34" charset="0"/>
              <a:buChar char="•"/>
            </a:pPr>
            <a:r>
              <a:rPr lang="en-US" sz="2400" b="1" i="1" dirty="0"/>
              <a:t>Datatype: </a:t>
            </a:r>
            <a:r>
              <a:rPr lang="en-US" sz="2400" i="1" dirty="0"/>
              <a:t>Int, float, char, double</a:t>
            </a:r>
          </a:p>
          <a:p>
            <a:pPr marL="285750" indent="-285750">
              <a:buFont typeface="Arial" panose="020B0604020202020204" pitchFamily="34" charset="0"/>
              <a:buChar char="•"/>
            </a:pPr>
            <a:endParaRPr lang="en-US" sz="2400" i="1" dirty="0"/>
          </a:p>
          <a:p>
            <a:pPr marL="285750" indent="-285750">
              <a:buFont typeface="Arial" panose="020B0604020202020204" pitchFamily="34" charset="0"/>
              <a:buChar char="•"/>
            </a:pPr>
            <a:r>
              <a:rPr lang="en-US" sz="2400" b="1" i="1" dirty="0"/>
              <a:t>Print Statement : </a:t>
            </a:r>
            <a:r>
              <a:rPr lang="en-US" sz="2400" i="1" dirty="0" err="1"/>
              <a:t>printf</a:t>
            </a:r>
            <a:r>
              <a:rPr lang="en-US" sz="2400" i="1" dirty="0"/>
              <a:t>(“%d / %f / %c / %</a:t>
            </a:r>
            <a:r>
              <a:rPr lang="en-US" sz="2400" i="1" dirty="0" err="1"/>
              <a:t>lf</a:t>
            </a:r>
            <a:r>
              <a:rPr lang="en-US" sz="2400" i="1" dirty="0"/>
              <a:t>”, variable name);</a:t>
            </a:r>
          </a:p>
          <a:p>
            <a:pPr marL="285750" indent="-285750">
              <a:buFont typeface="Arial" panose="020B0604020202020204" pitchFamily="34" charset="0"/>
              <a:buChar char="•"/>
            </a:pPr>
            <a:endParaRPr lang="en-US" sz="2400" b="1" i="1" dirty="0"/>
          </a:p>
          <a:p>
            <a:pPr marL="285750" indent="-285750">
              <a:buFont typeface="Arial" panose="020B0604020202020204" pitchFamily="34" charset="0"/>
              <a:buChar char="•"/>
            </a:pPr>
            <a:r>
              <a:rPr lang="en-US" sz="2400" b="1" i="1" dirty="0"/>
              <a:t>Input Statement : </a:t>
            </a:r>
            <a:r>
              <a:rPr lang="en-US" sz="2400" i="1" dirty="0" err="1"/>
              <a:t>scanf</a:t>
            </a:r>
            <a:r>
              <a:rPr lang="en-US" sz="2400" i="1" dirty="0"/>
              <a:t>(“%d / %f / %c / %</a:t>
            </a:r>
            <a:r>
              <a:rPr lang="en-US" sz="2400" i="1" dirty="0" err="1"/>
              <a:t>lf</a:t>
            </a:r>
            <a:r>
              <a:rPr lang="en-US" sz="2400" i="1" dirty="0"/>
              <a:t>”, &amp;variable name);</a:t>
            </a:r>
          </a:p>
          <a:p>
            <a:pPr marL="285750" indent="-285750">
              <a:buFont typeface="Arial" panose="020B0604020202020204" pitchFamily="34" charset="0"/>
              <a:buChar char="•"/>
            </a:pPr>
            <a:endParaRPr lang="en-US" sz="2400" b="1" dirty="0"/>
          </a:p>
        </p:txBody>
      </p:sp>
      <p:sp>
        <p:nvSpPr>
          <p:cNvPr id="9" name="TextBox 8">
            <a:extLst>
              <a:ext uri="{FF2B5EF4-FFF2-40B4-BE49-F238E27FC236}">
                <a16:creationId xmlns:a16="http://schemas.microsoft.com/office/drawing/2014/main" id="{CE5A51C9-1BA7-79C6-4A9C-B28B2E3B41A1}"/>
              </a:ext>
            </a:extLst>
          </p:cNvPr>
          <p:cNvSpPr txBox="1"/>
          <p:nvPr/>
        </p:nvSpPr>
        <p:spPr>
          <a:xfrm>
            <a:off x="629728" y="3699624"/>
            <a:ext cx="8790317" cy="2677656"/>
          </a:xfrm>
          <a:prstGeom prst="rect">
            <a:avLst/>
          </a:prstGeom>
          <a:noFill/>
        </p:spPr>
        <p:txBody>
          <a:bodyPr wrap="square" rtlCol="0">
            <a:spAutoFit/>
          </a:bodyPr>
          <a:lstStyle/>
          <a:p>
            <a:pPr marL="285750" indent="-285750">
              <a:buFont typeface="Arial" panose="020B0604020202020204" pitchFamily="34" charset="0"/>
              <a:buChar char="•"/>
            </a:pPr>
            <a:r>
              <a:rPr lang="en-US" sz="2400" b="1" i="1" dirty="0"/>
              <a:t>Arithmetic Operators : “</a:t>
            </a:r>
            <a:r>
              <a:rPr lang="en-US" sz="2400" i="1" dirty="0"/>
              <a:t>+”, “-”, “*”,  “/”, “%”</a:t>
            </a:r>
          </a:p>
          <a:p>
            <a:pPr marL="285750" indent="-285750">
              <a:buFont typeface="Arial" panose="020B0604020202020204" pitchFamily="34" charset="0"/>
              <a:buChar char="•"/>
            </a:pPr>
            <a:endParaRPr lang="en-US" sz="2400" b="1" i="1" dirty="0"/>
          </a:p>
          <a:p>
            <a:pPr marL="285750" indent="-285750">
              <a:buFont typeface="Arial" panose="020B0604020202020204" pitchFamily="34" charset="0"/>
              <a:buChar char="•"/>
            </a:pPr>
            <a:r>
              <a:rPr lang="en-US" sz="2400" b="1" i="1" dirty="0"/>
              <a:t>Relational Operators: </a:t>
            </a:r>
            <a:r>
              <a:rPr lang="en-US" sz="2400" i="1" dirty="0"/>
              <a:t>“==”, ”!=”, ”&gt;”, ”&lt;”, ”&gt;=”, ”&lt;=”</a:t>
            </a:r>
          </a:p>
          <a:p>
            <a:pPr marL="285750" indent="-285750">
              <a:buFont typeface="Arial" panose="020B0604020202020204" pitchFamily="34" charset="0"/>
              <a:buChar char="•"/>
            </a:pPr>
            <a:endParaRPr lang="en-US" sz="2400" i="1" dirty="0"/>
          </a:p>
          <a:p>
            <a:pPr marL="285750" indent="-285750">
              <a:buFont typeface="Arial" panose="020B0604020202020204" pitchFamily="34" charset="0"/>
              <a:buChar char="•"/>
            </a:pPr>
            <a:r>
              <a:rPr lang="en-US" sz="2400" b="1" i="1" dirty="0"/>
              <a:t>Logical Operators: </a:t>
            </a:r>
            <a:r>
              <a:rPr lang="en-US" sz="2400" i="1" dirty="0"/>
              <a:t>“&amp;&amp;”, ”||”, ”!”</a:t>
            </a:r>
          </a:p>
          <a:p>
            <a:pPr marL="285750" indent="-285750">
              <a:buFont typeface="Arial" panose="020B0604020202020204" pitchFamily="34" charset="0"/>
              <a:buChar char="•"/>
            </a:pPr>
            <a:endParaRPr lang="en-US" sz="2400" i="1" dirty="0"/>
          </a:p>
          <a:p>
            <a:endParaRPr lang="en-US" sz="2400" b="1" i="1" dirty="0"/>
          </a:p>
        </p:txBody>
      </p:sp>
      <p:sp>
        <p:nvSpPr>
          <p:cNvPr id="11" name="TextBox 10">
            <a:extLst>
              <a:ext uri="{FF2B5EF4-FFF2-40B4-BE49-F238E27FC236}">
                <a16:creationId xmlns:a16="http://schemas.microsoft.com/office/drawing/2014/main" id="{F6544062-FC7B-8B3F-FB9C-578AC1FDB6FD}"/>
              </a:ext>
            </a:extLst>
          </p:cNvPr>
          <p:cNvSpPr txBox="1"/>
          <p:nvPr/>
        </p:nvSpPr>
        <p:spPr>
          <a:xfrm>
            <a:off x="6096000" y="6424257"/>
            <a:ext cx="2124075" cy="369332"/>
          </a:xfrm>
          <a:prstGeom prst="rect">
            <a:avLst/>
          </a:prstGeom>
          <a:noFill/>
        </p:spPr>
        <p:txBody>
          <a:bodyPr wrap="square">
            <a:spAutoFit/>
          </a:bodyPr>
          <a:lstStyle/>
          <a:p>
            <a:r>
              <a:rPr lang="en-US" sz="1800" b="1" i="1" dirty="0">
                <a:solidFill>
                  <a:schemeClr val="bg1"/>
                </a:solidFill>
              </a:rPr>
              <a:t>Syed Eftasum Alam</a:t>
            </a:r>
          </a:p>
        </p:txBody>
      </p:sp>
    </p:spTree>
    <p:extLst>
      <p:ext uri="{BB962C8B-B14F-4D97-AF65-F5344CB8AC3E}">
        <p14:creationId xmlns:p14="http://schemas.microsoft.com/office/powerpoint/2010/main" val="636239771"/>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FAE0504B-2518-E29D-E8D3-1F0D4EB04305}"/>
              </a:ext>
            </a:extLst>
          </p:cNvPr>
          <p:cNvGrpSpPr/>
          <p:nvPr/>
        </p:nvGrpSpPr>
        <p:grpSpPr>
          <a:xfrm>
            <a:off x="0" y="0"/>
            <a:ext cx="8077199" cy="489527"/>
            <a:chOff x="0" y="0"/>
            <a:chExt cx="8077199" cy="489527"/>
          </a:xfrm>
        </p:grpSpPr>
        <p:sp>
          <p:nvSpPr>
            <p:cNvPr id="10" name="Rectangle 9">
              <a:extLst>
                <a:ext uri="{FF2B5EF4-FFF2-40B4-BE49-F238E27FC236}">
                  <a16:creationId xmlns:a16="http://schemas.microsoft.com/office/drawing/2014/main" id="{822ABE52-8AB8-1E9B-FC91-43F28F72EAB5}"/>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F8CCA7E-E2D2-BB16-5F90-586DE27B4DB5}"/>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grpSp>
        <p:nvGrpSpPr>
          <p:cNvPr id="42" name="Group 41">
            <a:extLst>
              <a:ext uri="{FF2B5EF4-FFF2-40B4-BE49-F238E27FC236}">
                <a16:creationId xmlns:a16="http://schemas.microsoft.com/office/drawing/2014/main" id="{7C2264B8-3915-01DD-A417-D806D3D195AE}"/>
              </a:ext>
            </a:extLst>
          </p:cNvPr>
          <p:cNvGrpSpPr/>
          <p:nvPr/>
        </p:nvGrpSpPr>
        <p:grpSpPr>
          <a:xfrm flipH="1">
            <a:off x="4114801" y="6368473"/>
            <a:ext cx="8077199" cy="489527"/>
            <a:chOff x="0" y="0"/>
            <a:chExt cx="8077199" cy="489527"/>
          </a:xfrm>
        </p:grpSpPr>
        <p:sp>
          <p:nvSpPr>
            <p:cNvPr id="43" name="Rectangle 42">
              <a:extLst>
                <a:ext uri="{FF2B5EF4-FFF2-40B4-BE49-F238E27FC236}">
                  <a16:creationId xmlns:a16="http://schemas.microsoft.com/office/drawing/2014/main" id="{03D1426E-291E-17E6-C3CF-BFDD0C90C12E}"/>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44" name="Rectangle 12">
              <a:extLst>
                <a:ext uri="{FF2B5EF4-FFF2-40B4-BE49-F238E27FC236}">
                  <a16:creationId xmlns:a16="http://schemas.microsoft.com/office/drawing/2014/main" id="{37445F1C-1A00-DE3E-978B-64E2E412AF57}"/>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sp>
        <p:nvSpPr>
          <p:cNvPr id="45" name="Rectangle 33">
            <a:extLst>
              <a:ext uri="{FF2B5EF4-FFF2-40B4-BE49-F238E27FC236}">
                <a16:creationId xmlns:a16="http://schemas.microsoft.com/office/drawing/2014/main" id="{FB6EEE42-162E-A7A9-74EC-53A7CD660E20}"/>
              </a:ext>
            </a:extLst>
          </p:cNvPr>
          <p:cNvSpPr/>
          <p:nvPr/>
        </p:nvSpPr>
        <p:spPr>
          <a:xfrm flipH="1">
            <a:off x="0" y="6359847"/>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11FA185F-22DD-5E8F-1176-873A87FBA5BC}"/>
              </a:ext>
            </a:extLst>
          </p:cNvPr>
          <p:cNvGrpSpPr/>
          <p:nvPr/>
        </p:nvGrpSpPr>
        <p:grpSpPr>
          <a:xfrm>
            <a:off x="7887418" y="-8626"/>
            <a:ext cx="4304582" cy="498153"/>
            <a:chOff x="7887418" y="-8626"/>
            <a:chExt cx="4304582" cy="498153"/>
          </a:xfrm>
        </p:grpSpPr>
        <p:sp>
          <p:nvSpPr>
            <p:cNvPr id="34" name="Rectangle 33">
              <a:extLst>
                <a:ext uri="{FF2B5EF4-FFF2-40B4-BE49-F238E27FC236}">
                  <a16:creationId xmlns:a16="http://schemas.microsoft.com/office/drawing/2014/main" id="{8BB20C5D-E7A2-6F96-3AE5-775C403F87B6}"/>
                </a:ext>
              </a:extLst>
            </p:cNvPr>
            <p:cNvSpPr/>
            <p:nvPr/>
          </p:nvSpPr>
          <p:spPr>
            <a:xfrm>
              <a:off x="7887418" y="-8626"/>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BA1360C0-AD45-4A38-786B-0B2C8599182A}"/>
                </a:ext>
              </a:extLst>
            </p:cNvPr>
            <p:cNvSpPr txBox="1"/>
            <p:nvPr/>
          </p:nvSpPr>
          <p:spPr>
            <a:xfrm>
              <a:off x="11752053" y="55784"/>
              <a:ext cx="439947" cy="369332"/>
            </a:xfrm>
            <a:prstGeom prst="rect">
              <a:avLst/>
            </a:prstGeom>
            <a:noFill/>
          </p:spPr>
          <p:txBody>
            <a:bodyPr wrap="square" rtlCol="0">
              <a:spAutoFit/>
            </a:bodyPr>
            <a:lstStyle/>
            <a:p>
              <a:pPr algn="ctr"/>
              <a:r>
                <a:rPr lang="en-US" b="1" dirty="0">
                  <a:solidFill>
                    <a:schemeClr val="bg1"/>
                  </a:solidFill>
                  <a:effectLst>
                    <a:outerShdw blurRad="38100" dist="38100" dir="2700000" algn="tl">
                      <a:srgbClr val="000000">
                        <a:alpha val="43137"/>
                      </a:srgbClr>
                    </a:outerShdw>
                  </a:effectLst>
                </a:rPr>
                <a:t>5</a:t>
              </a:r>
            </a:p>
          </p:txBody>
        </p:sp>
      </p:grpSp>
      <p:sp>
        <p:nvSpPr>
          <p:cNvPr id="4" name="TextBox 3">
            <a:extLst>
              <a:ext uri="{FF2B5EF4-FFF2-40B4-BE49-F238E27FC236}">
                <a16:creationId xmlns:a16="http://schemas.microsoft.com/office/drawing/2014/main" id="{5B9E8B43-1FFA-F898-5F54-98FB0304E6CD}"/>
              </a:ext>
            </a:extLst>
          </p:cNvPr>
          <p:cNvSpPr txBox="1"/>
          <p:nvPr/>
        </p:nvSpPr>
        <p:spPr>
          <a:xfrm>
            <a:off x="107831" y="-95248"/>
            <a:ext cx="2764765" cy="584775"/>
          </a:xfrm>
          <a:prstGeom prst="rect">
            <a:avLst/>
          </a:prstGeom>
          <a:noFill/>
        </p:spPr>
        <p:txBody>
          <a:bodyPr wrap="square" rtlCol="0">
            <a:spAutoFit/>
          </a:bodyPr>
          <a:lstStyle/>
          <a:p>
            <a:r>
              <a:rPr lang="en-US" sz="3200" b="1" i="1" dirty="0">
                <a:solidFill>
                  <a:schemeClr val="bg1"/>
                </a:solidFill>
                <a:effectLst>
                  <a:outerShdw blurRad="38100" dist="38100" dir="2700000" algn="tl">
                    <a:srgbClr val="000000">
                      <a:alpha val="43137"/>
                    </a:srgbClr>
                  </a:outerShdw>
                </a:effectLst>
              </a:rPr>
              <a:t>If-else</a:t>
            </a:r>
          </a:p>
        </p:txBody>
      </p:sp>
      <p:sp>
        <p:nvSpPr>
          <p:cNvPr id="5" name="TextBox 4">
            <a:extLst>
              <a:ext uri="{FF2B5EF4-FFF2-40B4-BE49-F238E27FC236}">
                <a16:creationId xmlns:a16="http://schemas.microsoft.com/office/drawing/2014/main" id="{77825E33-57B7-16E7-C991-3A3140DD92B9}"/>
              </a:ext>
            </a:extLst>
          </p:cNvPr>
          <p:cNvSpPr txBox="1"/>
          <p:nvPr/>
        </p:nvSpPr>
        <p:spPr>
          <a:xfrm>
            <a:off x="2737676" y="995880"/>
            <a:ext cx="7447472" cy="461665"/>
          </a:xfrm>
          <a:prstGeom prst="rect">
            <a:avLst/>
          </a:prstGeom>
          <a:noFill/>
        </p:spPr>
        <p:txBody>
          <a:bodyPr wrap="square" rtlCol="0">
            <a:spAutoFit/>
          </a:bodyPr>
          <a:lstStyle/>
          <a:p>
            <a:r>
              <a:rPr lang="en-US" sz="2400" dirty="0"/>
              <a:t>Now, Let’s try to solve a problem : </a:t>
            </a:r>
            <a:r>
              <a:rPr lang="en-US" sz="2400" b="1" dirty="0"/>
              <a:t>Division of 2 integers</a:t>
            </a:r>
          </a:p>
        </p:txBody>
      </p:sp>
      <p:sp>
        <p:nvSpPr>
          <p:cNvPr id="6" name="TextBox 5">
            <a:extLst>
              <a:ext uri="{FF2B5EF4-FFF2-40B4-BE49-F238E27FC236}">
                <a16:creationId xmlns:a16="http://schemas.microsoft.com/office/drawing/2014/main" id="{87053825-6622-0E01-768A-ACBB62BA6184}"/>
              </a:ext>
            </a:extLst>
          </p:cNvPr>
          <p:cNvSpPr txBox="1"/>
          <p:nvPr/>
        </p:nvSpPr>
        <p:spPr>
          <a:xfrm>
            <a:off x="522502" y="1769216"/>
            <a:ext cx="1935421" cy="461665"/>
          </a:xfrm>
          <a:prstGeom prst="rect">
            <a:avLst/>
          </a:prstGeom>
          <a:noFill/>
        </p:spPr>
        <p:txBody>
          <a:bodyPr wrap="square" rtlCol="0">
            <a:spAutoFit/>
          </a:bodyPr>
          <a:lstStyle/>
          <a:p>
            <a:r>
              <a:rPr lang="en-US" sz="2400" b="1" dirty="0"/>
              <a:t>Pseudocode :</a:t>
            </a:r>
          </a:p>
        </p:txBody>
      </p:sp>
      <p:sp>
        <p:nvSpPr>
          <p:cNvPr id="17" name="TextBox 16">
            <a:extLst>
              <a:ext uri="{FF2B5EF4-FFF2-40B4-BE49-F238E27FC236}">
                <a16:creationId xmlns:a16="http://schemas.microsoft.com/office/drawing/2014/main" id="{C6FD309F-9008-CEFA-E368-8100EF43916D}"/>
              </a:ext>
            </a:extLst>
          </p:cNvPr>
          <p:cNvSpPr txBox="1"/>
          <p:nvPr/>
        </p:nvSpPr>
        <p:spPr>
          <a:xfrm>
            <a:off x="1696528" y="2544024"/>
            <a:ext cx="9529769" cy="2677656"/>
          </a:xfrm>
          <a:prstGeom prst="rect">
            <a:avLst/>
          </a:prstGeom>
          <a:noFill/>
        </p:spPr>
        <p:txBody>
          <a:bodyPr wrap="square" rtlCol="0">
            <a:spAutoFit/>
          </a:bodyPr>
          <a:lstStyle/>
          <a:p>
            <a:pPr marL="285750" indent="-285750">
              <a:buFont typeface="Arial" panose="020B0604020202020204" pitchFamily="34" charset="0"/>
              <a:buChar char="•"/>
            </a:pPr>
            <a:r>
              <a:rPr lang="en-US" sz="2400" b="0" dirty="0">
                <a:solidFill>
                  <a:srgbClr val="C00000"/>
                </a:solidFill>
                <a:effectLst/>
                <a:latin typeface="Consolas" panose="020B0609020204030204" pitchFamily="49" charset="0"/>
              </a:rPr>
              <a:t>Start</a:t>
            </a:r>
          </a:p>
          <a:p>
            <a:pPr marL="285750" indent="-285750">
              <a:buFont typeface="Arial" panose="020B0604020202020204" pitchFamily="34" charset="0"/>
              <a:buChar char="•"/>
            </a:pPr>
            <a:r>
              <a:rPr lang="en-US" sz="2400" b="0" dirty="0">
                <a:solidFill>
                  <a:srgbClr val="C00000"/>
                </a:solidFill>
                <a:effectLst/>
                <a:latin typeface="Consolas" panose="020B0609020204030204" pitchFamily="49" charset="0"/>
              </a:rPr>
              <a:t>Take two integer variable</a:t>
            </a:r>
          </a:p>
          <a:p>
            <a:pPr marL="285750" indent="-285750">
              <a:buFont typeface="Arial" panose="020B0604020202020204" pitchFamily="34" charset="0"/>
              <a:buChar char="•"/>
            </a:pPr>
            <a:r>
              <a:rPr lang="en-US" sz="2400" b="0" dirty="0">
                <a:solidFill>
                  <a:srgbClr val="C00000"/>
                </a:solidFill>
                <a:effectLst/>
                <a:latin typeface="Consolas" panose="020B0609020204030204" pitchFamily="49" charset="0"/>
              </a:rPr>
              <a:t>Take a float variable (for storing the result)</a:t>
            </a:r>
          </a:p>
          <a:p>
            <a:pPr marL="285750" indent="-285750">
              <a:buFont typeface="Arial" panose="020B0604020202020204" pitchFamily="34" charset="0"/>
              <a:buChar char="•"/>
            </a:pPr>
            <a:r>
              <a:rPr lang="en-US" sz="2400" b="0" dirty="0">
                <a:solidFill>
                  <a:srgbClr val="C00000"/>
                </a:solidFill>
                <a:effectLst/>
                <a:latin typeface="Consolas" panose="020B0609020204030204" pitchFamily="49" charset="0"/>
              </a:rPr>
              <a:t>Divide the first variable by second variable</a:t>
            </a:r>
          </a:p>
          <a:p>
            <a:pPr marL="285750" indent="-285750">
              <a:buFont typeface="Arial" panose="020B0604020202020204" pitchFamily="34" charset="0"/>
              <a:buChar char="•"/>
            </a:pPr>
            <a:r>
              <a:rPr lang="en-US" sz="2400" b="0" dirty="0">
                <a:solidFill>
                  <a:srgbClr val="C00000"/>
                </a:solidFill>
                <a:effectLst/>
                <a:latin typeface="Consolas" panose="020B0609020204030204" pitchFamily="49" charset="0"/>
              </a:rPr>
              <a:t>Print the result</a:t>
            </a:r>
          </a:p>
          <a:p>
            <a:pPr marL="285750" indent="-285750">
              <a:buFont typeface="Arial" panose="020B0604020202020204" pitchFamily="34" charset="0"/>
              <a:buChar char="•"/>
            </a:pPr>
            <a:r>
              <a:rPr lang="en-US" sz="2400" b="0" dirty="0">
                <a:solidFill>
                  <a:srgbClr val="C00000"/>
                </a:solidFill>
                <a:effectLst/>
                <a:latin typeface="Consolas" panose="020B0609020204030204" pitchFamily="49" charset="0"/>
              </a:rPr>
              <a:t>End</a:t>
            </a:r>
          </a:p>
          <a:p>
            <a:endParaRPr lang="en-US" sz="2400" dirty="0">
              <a:solidFill>
                <a:srgbClr val="C00000"/>
              </a:solidFill>
            </a:endParaRPr>
          </a:p>
        </p:txBody>
      </p:sp>
      <p:sp>
        <p:nvSpPr>
          <p:cNvPr id="7" name="TextBox 6">
            <a:extLst>
              <a:ext uri="{FF2B5EF4-FFF2-40B4-BE49-F238E27FC236}">
                <a16:creationId xmlns:a16="http://schemas.microsoft.com/office/drawing/2014/main" id="{B38817BB-EBC9-0126-D25C-69430429E3E8}"/>
              </a:ext>
            </a:extLst>
          </p:cNvPr>
          <p:cNvSpPr txBox="1"/>
          <p:nvPr/>
        </p:nvSpPr>
        <p:spPr>
          <a:xfrm>
            <a:off x="6096000" y="6424257"/>
            <a:ext cx="2124075" cy="369332"/>
          </a:xfrm>
          <a:prstGeom prst="rect">
            <a:avLst/>
          </a:prstGeom>
          <a:noFill/>
        </p:spPr>
        <p:txBody>
          <a:bodyPr wrap="square">
            <a:spAutoFit/>
          </a:bodyPr>
          <a:lstStyle/>
          <a:p>
            <a:r>
              <a:rPr lang="en-US" sz="1800" b="1" i="1" dirty="0">
                <a:solidFill>
                  <a:schemeClr val="bg1"/>
                </a:solidFill>
              </a:rPr>
              <a:t>Syed Eftasum Alam</a:t>
            </a:r>
          </a:p>
        </p:txBody>
      </p:sp>
    </p:spTree>
    <p:extLst>
      <p:ext uri="{BB962C8B-B14F-4D97-AF65-F5344CB8AC3E}">
        <p14:creationId xmlns:p14="http://schemas.microsoft.com/office/powerpoint/2010/main" val="6942506"/>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Freeform: Shape 34">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7" name="Group 36">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38"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9"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grpSp>
        <p:nvGrpSpPr>
          <p:cNvPr id="6" name="Group 5">
            <a:extLst>
              <a:ext uri="{FF2B5EF4-FFF2-40B4-BE49-F238E27FC236}">
                <a16:creationId xmlns:a16="http://schemas.microsoft.com/office/drawing/2014/main" id="{79404B87-310C-97C1-7E83-AE994F867B63}"/>
              </a:ext>
            </a:extLst>
          </p:cNvPr>
          <p:cNvGrpSpPr/>
          <p:nvPr/>
        </p:nvGrpSpPr>
        <p:grpSpPr>
          <a:xfrm>
            <a:off x="0" y="0"/>
            <a:ext cx="8077199" cy="489527"/>
            <a:chOff x="0" y="0"/>
            <a:chExt cx="8077199" cy="489527"/>
          </a:xfrm>
        </p:grpSpPr>
        <p:sp>
          <p:nvSpPr>
            <p:cNvPr id="16" name="Rectangle 15">
              <a:extLst>
                <a:ext uri="{FF2B5EF4-FFF2-40B4-BE49-F238E27FC236}">
                  <a16:creationId xmlns:a16="http://schemas.microsoft.com/office/drawing/2014/main" id="{3000B314-58B1-E374-22DE-791DDC2DB918}"/>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18" name="Rectangle 12">
              <a:extLst>
                <a:ext uri="{FF2B5EF4-FFF2-40B4-BE49-F238E27FC236}">
                  <a16:creationId xmlns:a16="http://schemas.microsoft.com/office/drawing/2014/main" id="{DF0413F0-6FC2-063F-9A10-16E9C3E4D119}"/>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sp>
        <p:nvSpPr>
          <p:cNvPr id="26" name="Rectangle 33">
            <a:extLst>
              <a:ext uri="{FF2B5EF4-FFF2-40B4-BE49-F238E27FC236}">
                <a16:creationId xmlns:a16="http://schemas.microsoft.com/office/drawing/2014/main" id="{2D9C3179-4102-C63B-0FDD-B749C17E2E1A}"/>
              </a:ext>
            </a:extLst>
          </p:cNvPr>
          <p:cNvSpPr/>
          <p:nvPr/>
        </p:nvSpPr>
        <p:spPr>
          <a:xfrm flipH="1">
            <a:off x="0" y="6359847"/>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05963AA6-C3D4-602E-D364-550489244705}"/>
              </a:ext>
            </a:extLst>
          </p:cNvPr>
          <p:cNvGrpSpPr/>
          <p:nvPr/>
        </p:nvGrpSpPr>
        <p:grpSpPr>
          <a:xfrm flipH="1">
            <a:off x="4114801" y="6368473"/>
            <a:ext cx="8077199" cy="489527"/>
            <a:chOff x="0" y="0"/>
            <a:chExt cx="8077199" cy="489527"/>
          </a:xfrm>
        </p:grpSpPr>
        <p:sp>
          <p:nvSpPr>
            <p:cNvPr id="31" name="Rectangle 12">
              <a:extLst>
                <a:ext uri="{FF2B5EF4-FFF2-40B4-BE49-F238E27FC236}">
                  <a16:creationId xmlns:a16="http://schemas.microsoft.com/office/drawing/2014/main" id="{618A417F-CB7C-FA37-A611-EC3BBC8D0AFD}"/>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567BEF2D-37D1-6A17-15B5-78130F092CDC}"/>
                </a:ext>
              </a:extLst>
            </p:cNvPr>
            <p:cNvSpPr/>
            <p:nvPr/>
          </p:nvSpPr>
          <p:spPr>
            <a:xfrm>
              <a:off x="0" y="0"/>
              <a:ext cx="6096000"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647426 w 6096000"/>
                <a:gd name="connsiteY2" fmla="*/ 480901 h 489527"/>
                <a:gd name="connsiteX3" fmla="*/ 0 w 6096000"/>
                <a:gd name="connsiteY3" fmla="*/ 489527 h 489527"/>
                <a:gd name="connsiteX4" fmla="*/ 0 w 6096000"/>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489527">
                  <a:moveTo>
                    <a:pt x="0" y="0"/>
                  </a:moveTo>
                  <a:lnTo>
                    <a:pt x="6096000" y="0"/>
                  </a:lnTo>
                  <a:lnTo>
                    <a:pt x="5647426" y="480901"/>
                  </a:lnTo>
                  <a:lnTo>
                    <a:pt x="0" y="489527"/>
                  </a:lnTo>
                  <a:lnTo>
                    <a:pt x="0"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grpSp>
      <p:sp>
        <p:nvSpPr>
          <p:cNvPr id="32" name="TextBox 31">
            <a:extLst>
              <a:ext uri="{FF2B5EF4-FFF2-40B4-BE49-F238E27FC236}">
                <a16:creationId xmlns:a16="http://schemas.microsoft.com/office/drawing/2014/main" id="{EF022B36-299A-78B7-EFEC-042FDB096DBC}"/>
              </a:ext>
            </a:extLst>
          </p:cNvPr>
          <p:cNvSpPr txBox="1"/>
          <p:nvPr/>
        </p:nvSpPr>
        <p:spPr>
          <a:xfrm>
            <a:off x="107831" y="-95248"/>
            <a:ext cx="2764765" cy="584775"/>
          </a:xfrm>
          <a:prstGeom prst="rect">
            <a:avLst/>
          </a:prstGeom>
          <a:noFill/>
        </p:spPr>
        <p:txBody>
          <a:bodyPr wrap="square" rtlCol="0">
            <a:spAutoFit/>
          </a:bodyPr>
          <a:lstStyle/>
          <a:p>
            <a:r>
              <a:rPr lang="en-US" sz="3200" b="1" i="1" dirty="0">
                <a:solidFill>
                  <a:schemeClr val="bg1"/>
                </a:solidFill>
                <a:effectLst>
                  <a:outerShdw blurRad="38100" dist="38100" dir="2700000" algn="tl">
                    <a:srgbClr val="000000">
                      <a:alpha val="43137"/>
                    </a:srgbClr>
                  </a:outerShdw>
                </a:effectLst>
              </a:rPr>
              <a:t>Topic -1 </a:t>
            </a:r>
          </a:p>
        </p:txBody>
      </p:sp>
      <p:sp>
        <p:nvSpPr>
          <p:cNvPr id="36" name="TextBox 35">
            <a:extLst>
              <a:ext uri="{FF2B5EF4-FFF2-40B4-BE49-F238E27FC236}">
                <a16:creationId xmlns:a16="http://schemas.microsoft.com/office/drawing/2014/main" id="{0098EA32-2433-B27A-3D6C-710F8C66BBE6}"/>
              </a:ext>
            </a:extLst>
          </p:cNvPr>
          <p:cNvSpPr txBox="1"/>
          <p:nvPr/>
        </p:nvSpPr>
        <p:spPr>
          <a:xfrm>
            <a:off x="3359019" y="2988739"/>
            <a:ext cx="5913903" cy="584775"/>
          </a:xfrm>
          <a:prstGeom prst="rect">
            <a:avLst/>
          </a:prstGeom>
          <a:noFill/>
        </p:spPr>
        <p:txBody>
          <a:bodyPr wrap="square" rtlCol="0">
            <a:spAutoFit/>
          </a:bodyPr>
          <a:lstStyle/>
          <a:p>
            <a:r>
              <a:rPr lang="en-US" sz="3200" b="1" i="1" dirty="0">
                <a:effectLst>
                  <a:outerShdw blurRad="38100" dist="38100" dir="2700000" algn="tl">
                    <a:srgbClr val="000000">
                      <a:alpha val="43137"/>
                    </a:srgbClr>
                  </a:outerShdw>
                </a:effectLst>
              </a:rPr>
              <a:t>Conditional Statement (If-else) </a:t>
            </a:r>
          </a:p>
        </p:txBody>
      </p:sp>
      <p:sp>
        <p:nvSpPr>
          <p:cNvPr id="40" name="TextBox 39">
            <a:extLst>
              <a:ext uri="{FF2B5EF4-FFF2-40B4-BE49-F238E27FC236}">
                <a16:creationId xmlns:a16="http://schemas.microsoft.com/office/drawing/2014/main" id="{964F85C8-D861-F88F-A4E2-68E13FAAB663}"/>
              </a:ext>
            </a:extLst>
          </p:cNvPr>
          <p:cNvSpPr txBox="1"/>
          <p:nvPr/>
        </p:nvSpPr>
        <p:spPr>
          <a:xfrm>
            <a:off x="6498148" y="6424257"/>
            <a:ext cx="2124075" cy="369332"/>
          </a:xfrm>
          <a:prstGeom prst="rect">
            <a:avLst/>
          </a:prstGeom>
          <a:noFill/>
        </p:spPr>
        <p:txBody>
          <a:bodyPr wrap="square">
            <a:spAutoFit/>
          </a:bodyPr>
          <a:lstStyle/>
          <a:p>
            <a:r>
              <a:rPr lang="en-US" sz="1800" b="1" i="1" dirty="0">
                <a:solidFill>
                  <a:schemeClr val="bg1"/>
                </a:solidFill>
              </a:rPr>
              <a:t>Syed Eftasum Alam</a:t>
            </a:r>
          </a:p>
        </p:txBody>
      </p:sp>
    </p:spTree>
    <p:extLst>
      <p:ext uri="{BB962C8B-B14F-4D97-AF65-F5344CB8AC3E}">
        <p14:creationId xmlns:p14="http://schemas.microsoft.com/office/powerpoint/2010/main" val="1891368887"/>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FAE0504B-2518-E29D-E8D3-1F0D4EB04305}"/>
              </a:ext>
            </a:extLst>
          </p:cNvPr>
          <p:cNvGrpSpPr/>
          <p:nvPr/>
        </p:nvGrpSpPr>
        <p:grpSpPr>
          <a:xfrm>
            <a:off x="0" y="0"/>
            <a:ext cx="8077199" cy="489527"/>
            <a:chOff x="0" y="0"/>
            <a:chExt cx="8077199" cy="489527"/>
          </a:xfrm>
        </p:grpSpPr>
        <p:sp>
          <p:nvSpPr>
            <p:cNvPr id="10" name="Rectangle 9">
              <a:extLst>
                <a:ext uri="{FF2B5EF4-FFF2-40B4-BE49-F238E27FC236}">
                  <a16:creationId xmlns:a16="http://schemas.microsoft.com/office/drawing/2014/main" id="{822ABE52-8AB8-1E9B-FC91-43F28F72EAB5}"/>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F8CCA7E-E2D2-BB16-5F90-586DE27B4DB5}"/>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grpSp>
        <p:nvGrpSpPr>
          <p:cNvPr id="42" name="Group 41">
            <a:extLst>
              <a:ext uri="{FF2B5EF4-FFF2-40B4-BE49-F238E27FC236}">
                <a16:creationId xmlns:a16="http://schemas.microsoft.com/office/drawing/2014/main" id="{7C2264B8-3915-01DD-A417-D806D3D195AE}"/>
              </a:ext>
            </a:extLst>
          </p:cNvPr>
          <p:cNvGrpSpPr/>
          <p:nvPr/>
        </p:nvGrpSpPr>
        <p:grpSpPr>
          <a:xfrm flipH="1">
            <a:off x="4114801" y="6368473"/>
            <a:ext cx="8077199" cy="489527"/>
            <a:chOff x="0" y="0"/>
            <a:chExt cx="8077199" cy="489527"/>
          </a:xfrm>
        </p:grpSpPr>
        <p:sp>
          <p:nvSpPr>
            <p:cNvPr id="43" name="Rectangle 42">
              <a:extLst>
                <a:ext uri="{FF2B5EF4-FFF2-40B4-BE49-F238E27FC236}">
                  <a16:creationId xmlns:a16="http://schemas.microsoft.com/office/drawing/2014/main" id="{03D1426E-291E-17E6-C3CF-BFDD0C90C12E}"/>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44" name="Rectangle 12">
              <a:extLst>
                <a:ext uri="{FF2B5EF4-FFF2-40B4-BE49-F238E27FC236}">
                  <a16:creationId xmlns:a16="http://schemas.microsoft.com/office/drawing/2014/main" id="{37445F1C-1A00-DE3E-978B-64E2E412AF57}"/>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sp>
        <p:nvSpPr>
          <p:cNvPr id="45" name="Rectangle 33">
            <a:extLst>
              <a:ext uri="{FF2B5EF4-FFF2-40B4-BE49-F238E27FC236}">
                <a16:creationId xmlns:a16="http://schemas.microsoft.com/office/drawing/2014/main" id="{FB6EEE42-162E-A7A9-74EC-53A7CD660E20}"/>
              </a:ext>
            </a:extLst>
          </p:cNvPr>
          <p:cNvSpPr/>
          <p:nvPr/>
        </p:nvSpPr>
        <p:spPr>
          <a:xfrm flipH="1">
            <a:off x="0" y="6359847"/>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11FA185F-22DD-5E8F-1176-873A87FBA5BC}"/>
              </a:ext>
            </a:extLst>
          </p:cNvPr>
          <p:cNvGrpSpPr/>
          <p:nvPr/>
        </p:nvGrpSpPr>
        <p:grpSpPr>
          <a:xfrm>
            <a:off x="7887418" y="-8626"/>
            <a:ext cx="4304582" cy="498153"/>
            <a:chOff x="7887418" y="-8626"/>
            <a:chExt cx="4304582" cy="498153"/>
          </a:xfrm>
        </p:grpSpPr>
        <p:sp>
          <p:nvSpPr>
            <p:cNvPr id="34" name="Rectangle 33">
              <a:extLst>
                <a:ext uri="{FF2B5EF4-FFF2-40B4-BE49-F238E27FC236}">
                  <a16:creationId xmlns:a16="http://schemas.microsoft.com/office/drawing/2014/main" id="{8BB20C5D-E7A2-6F96-3AE5-775C403F87B6}"/>
                </a:ext>
              </a:extLst>
            </p:cNvPr>
            <p:cNvSpPr/>
            <p:nvPr/>
          </p:nvSpPr>
          <p:spPr>
            <a:xfrm>
              <a:off x="7887418" y="-8626"/>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BA1360C0-AD45-4A38-786B-0B2C8599182A}"/>
                </a:ext>
              </a:extLst>
            </p:cNvPr>
            <p:cNvSpPr txBox="1"/>
            <p:nvPr/>
          </p:nvSpPr>
          <p:spPr>
            <a:xfrm>
              <a:off x="11752053" y="55784"/>
              <a:ext cx="439947" cy="369332"/>
            </a:xfrm>
            <a:prstGeom prst="rect">
              <a:avLst/>
            </a:prstGeom>
            <a:noFill/>
          </p:spPr>
          <p:txBody>
            <a:bodyPr wrap="square" rtlCol="0">
              <a:spAutoFit/>
            </a:bodyPr>
            <a:lstStyle/>
            <a:p>
              <a:pPr algn="ctr"/>
              <a:r>
                <a:rPr lang="en-US" b="1" dirty="0">
                  <a:solidFill>
                    <a:schemeClr val="bg1"/>
                  </a:solidFill>
                  <a:effectLst>
                    <a:outerShdw blurRad="38100" dist="38100" dir="2700000" algn="tl">
                      <a:srgbClr val="000000">
                        <a:alpha val="43137"/>
                      </a:srgbClr>
                    </a:outerShdw>
                  </a:effectLst>
                </a:rPr>
                <a:t>7</a:t>
              </a:r>
            </a:p>
          </p:txBody>
        </p:sp>
      </p:grpSp>
      <p:sp>
        <p:nvSpPr>
          <p:cNvPr id="4" name="TextBox 3">
            <a:extLst>
              <a:ext uri="{FF2B5EF4-FFF2-40B4-BE49-F238E27FC236}">
                <a16:creationId xmlns:a16="http://schemas.microsoft.com/office/drawing/2014/main" id="{5B9E8B43-1FFA-F898-5F54-98FB0304E6CD}"/>
              </a:ext>
            </a:extLst>
          </p:cNvPr>
          <p:cNvSpPr txBox="1"/>
          <p:nvPr/>
        </p:nvSpPr>
        <p:spPr>
          <a:xfrm>
            <a:off x="107831" y="-95248"/>
            <a:ext cx="2764765" cy="584775"/>
          </a:xfrm>
          <a:prstGeom prst="rect">
            <a:avLst/>
          </a:prstGeom>
          <a:noFill/>
        </p:spPr>
        <p:txBody>
          <a:bodyPr wrap="square" rtlCol="0">
            <a:spAutoFit/>
          </a:bodyPr>
          <a:lstStyle/>
          <a:p>
            <a:r>
              <a:rPr lang="en-US" sz="3200" b="1" i="1" dirty="0">
                <a:solidFill>
                  <a:schemeClr val="bg1"/>
                </a:solidFill>
                <a:effectLst>
                  <a:outerShdw blurRad="38100" dist="38100" dir="2700000" algn="tl">
                    <a:srgbClr val="000000">
                      <a:alpha val="43137"/>
                    </a:srgbClr>
                  </a:outerShdw>
                </a:effectLst>
              </a:rPr>
              <a:t>If-else</a:t>
            </a:r>
          </a:p>
        </p:txBody>
      </p:sp>
      <p:sp>
        <p:nvSpPr>
          <p:cNvPr id="7" name="TextBox 6">
            <a:extLst>
              <a:ext uri="{FF2B5EF4-FFF2-40B4-BE49-F238E27FC236}">
                <a16:creationId xmlns:a16="http://schemas.microsoft.com/office/drawing/2014/main" id="{D70F11DC-A16D-4881-37BA-0278BCBF0575}"/>
              </a:ext>
            </a:extLst>
          </p:cNvPr>
          <p:cNvSpPr txBox="1"/>
          <p:nvPr/>
        </p:nvSpPr>
        <p:spPr>
          <a:xfrm>
            <a:off x="750499" y="1130060"/>
            <a:ext cx="3027872" cy="461665"/>
          </a:xfrm>
          <a:prstGeom prst="rect">
            <a:avLst/>
          </a:prstGeom>
          <a:noFill/>
        </p:spPr>
        <p:txBody>
          <a:bodyPr wrap="square" rtlCol="0">
            <a:spAutoFit/>
          </a:bodyPr>
          <a:lstStyle/>
          <a:p>
            <a:r>
              <a:rPr lang="en-US" sz="2400" b="1" i="1" dirty="0">
                <a:effectLst>
                  <a:outerShdw blurRad="38100" dist="38100" dir="2700000" algn="tl">
                    <a:srgbClr val="000000">
                      <a:alpha val="43137"/>
                    </a:srgbClr>
                  </a:outerShdw>
                </a:effectLst>
              </a:rPr>
              <a:t>18</a:t>
            </a:r>
            <a:r>
              <a:rPr lang="en-US" sz="2400" b="1" i="1" baseline="30000" dirty="0">
                <a:effectLst>
                  <a:outerShdw blurRad="38100" dist="38100" dir="2700000" algn="tl">
                    <a:srgbClr val="000000">
                      <a:alpha val="43137"/>
                    </a:srgbClr>
                  </a:outerShdw>
                </a:effectLst>
              </a:rPr>
              <a:t>th</a:t>
            </a:r>
            <a:r>
              <a:rPr lang="en-US" sz="2400" b="1" i="1" dirty="0">
                <a:effectLst>
                  <a:outerShdw blurRad="38100" dist="38100" dir="2700000" algn="tl">
                    <a:srgbClr val="000000">
                      <a:alpha val="43137"/>
                    </a:srgbClr>
                  </a:outerShdw>
                </a:effectLst>
              </a:rPr>
              <a:t> December 2022 </a:t>
            </a:r>
            <a:r>
              <a:rPr lang="en-US" sz="2400" b="1" dirty="0"/>
              <a:t>:</a:t>
            </a:r>
            <a:endParaRPr lang="en-US" sz="2400" b="1" i="1" dirty="0"/>
          </a:p>
        </p:txBody>
      </p:sp>
      <p:sp>
        <p:nvSpPr>
          <p:cNvPr id="8" name="TextBox 7">
            <a:extLst>
              <a:ext uri="{FF2B5EF4-FFF2-40B4-BE49-F238E27FC236}">
                <a16:creationId xmlns:a16="http://schemas.microsoft.com/office/drawing/2014/main" id="{18DEFEF8-C1D9-FFCC-77ED-ACF096302A9E}"/>
              </a:ext>
            </a:extLst>
          </p:cNvPr>
          <p:cNvSpPr txBox="1"/>
          <p:nvPr/>
        </p:nvSpPr>
        <p:spPr>
          <a:xfrm>
            <a:off x="3594340" y="1127184"/>
            <a:ext cx="5592791" cy="461665"/>
          </a:xfrm>
          <a:prstGeom prst="rect">
            <a:avLst/>
          </a:prstGeom>
          <a:noFill/>
        </p:spPr>
        <p:txBody>
          <a:bodyPr wrap="square" rtlCol="0">
            <a:spAutoFit/>
          </a:bodyPr>
          <a:lstStyle/>
          <a:p>
            <a:r>
              <a:rPr lang="en-US" sz="2400" i="1" dirty="0" err="1"/>
              <a:t>Fifa</a:t>
            </a:r>
            <a:r>
              <a:rPr lang="en-US" sz="2400" i="1" dirty="0"/>
              <a:t> World Cup Final</a:t>
            </a:r>
            <a:r>
              <a:rPr lang="en-US" sz="2400" b="1" i="1" dirty="0"/>
              <a:t> </a:t>
            </a:r>
            <a:r>
              <a:rPr lang="en-US" sz="2400" i="1" dirty="0"/>
              <a:t>(Argentina vs France)</a:t>
            </a:r>
            <a:endParaRPr lang="en-US" sz="2400" b="1" i="1" dirty="0"/>
          </a:p>
        </p:txBody>
      </p:sp>
      <p:pic>
        <p:nvPicPr>
          <p:cNvPr id="11" name="Picture 10" descr="A football player in a green uniform">
            <a:extLst>
              <a:ext uri="{FF2B5EF4-FFF2-40B4-BE49-F238E27FC236}">
                <a16:creationId xmlns:a16="http://schemas.microsoft.com/office/drawing/2014/main" id="{33BD2016-7DC7-8312-8722-BD217908EB74}"/>
              </a:ext>
            </a:extLst>
          </p:cNvPr>
          <p:cNvPicPr>
            <a:picLocks noChangeAspect="1"/>
          </p:cNvPicPr>
          <p:nvPr/>
        </p:nvPicPr>
        <p:blipFill rotWithShape="1">
          <a:blip r:embed="rId2">
            <a:extLst>
              <a:ext uri="{28A0092B-C50C-407E-A947-70E740481C1C}">
                <a14:useLocalDpi xmlns:a14="http://schemas.microsoft.com/office/drawing/2010/main" val="0"/>
              </a:ext>
            </a:extLst>
          </a:blip>
          <a:srcRect l="3460" t="12649" r="2390" b="12587"/>
          <a:stretch/>
        </p:blipFill>
        <p:spPr>
          <a:xfrm>
            <a:off x="750499" y="1758678"/>
            <a:ext cx="2916645" cy="1735959"/>
          </a:xfrm>
          <a:prstGeom prst="rect">
            <a:avLst/>
          </a:prstGeom>
        </p:spPr>
      </p:pic>
      <p:sp>
        <p:nvSpPr>
          <p:cNvPr id="12" name="Arrow: Right 11">
            <a:extLst>
              <a:ext uri="{FF2B5EF4-FFF2-40B4-BE49-F238E27FC236}">
                <a16:creationId xmlns:a16="http://schemas.microsoft.com/office/drawing/2014/main" id="{316017FF-AB3E-F252-C779-115D66D2C178}"/>
              </a:ext>
            </a:extLst>
          </p:cNvPr>
          <p:cNvSpPr/>
          <p:nvPr/>
        </p:nvSpPr>
        <p:spPr>
          <a:xfrm>
            <a:off x="3929203" y="2226506"/>
            <a:ext cx="1566249" cy="498153"/>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Goal</a:t>
            </a:r>
          </a:p>
        </p:txBody>
      </p:sp>
      <p:pic>
        <p:nvPicPr>
          <p:cNvPr id="15" name="Picture 14" descr="A football ball in a net&#10;&#10;Description automatically generated">
            <a:extLst>
              <a:ext uri="{FF2B5EF4-FFF2-40B4-BE49-F238E27FC236}">
                <a16:creationId xmlns:a16="http://schemas.microsoft.com/office/drawing/2014/main" id="{11BDB69A-DDE4-0012-7A4D-8D89ED7E26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5452" y="1615474"/>
            <a:ext cx="2143290" cy="2022365"/>
          </a:xfrm>
          <a:prstGeom prst="rect">
            <a:avLst/>
          </a:prstGeom>
        </p:spPr>
      </p:pic>
      <p:sp>
        <p:nvSpPr>
          <p:cNvPr id="16" name="Arrow: Right 15">
            <a:extLst>
              <a:ext uri="{FF2B5EF4-FFF2-40B4-BE49-F238E27FC236}">
                <a16:creationId xmlns:a16="http://schemas.microsoft.com/office/drawing/2014/main" id="{5F733976-C306-89B3-E4C9-F645266DAD41}"/>
              </a:ext>
            </a:extLst>
          </p:cNvPr>
          <p:cNvSpPr/>
          <p:nvPr/>
        </p:nvSpPr>
        <p:spPr>
          <a:xfrm>
            <a:off x="7494759" y="2242716"/>
            <a:ext cx="1566249" cy="498153"/>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Result</a:t>
            </a:r>
          </a:p>
        </p:txBody>
      </p:sp>
      <p:pic>
        <p:nvPicPr>
          <p:cNvPr id="18" name="Picture 17">
            <a:extLst>
              <a:ext uri="{FF2B5EF4-FFF2-40B4-BE49-F238E27FC236}">
                <a16:creationId xmlns:a16="http://schemas.microsoft.com/office/drawing/2014/main" id="{5FEB1E8D-452A-FE22-B1DD-EC50B2F8F948}"/>
              </a:ext>
            </a:extLst>
          </p:cNvPr>
          <p:cNvPicPr>
            <a:picLocks noChangeAspect="1"/>
          </p:cNvPicPr>
          <p:nvPr/>
        </p:nvPicPr>
        <p:blipFill>
          <a:blip r:embed="rId4"/>
          <a:stretch>
            <a:fillRect/>
          </a:stretch>
        </p:blipFill>
        <p:spPr>
          <a:xfrm>
            <a:off x="9227231" y="1757860"/>
            <a:ext cx="2536481" cy="1671140"/>
          </a:xfrm>
          <a:prstGeom prst="rect">
            <a:avLst/>
          </a:prstGeom>
        </p:spPr>
      </p:pic>
      <p:sp>
        <p:nvSpPr>
          <p:cNvPr id="21" name="L-Shape 20">
            <a:extLst>
              <a:ext uri="{FF2B5EF4-FFF2-40B4-BE49-F238E27FC236}">
                <a16:creationId xmlns:a16="http://schemas.microsoft.com/office/drawing/2014/main" id="{991420F9-C6BD-5DD0-B0BA-F30E95E16FEC}"/>
              </a:ext>
            </a:extLst>
          </p:cNvPr>
          <p:cNvSpPr/>
          <p:nvPr/>
        </p:nvSpPr>
        <p:spPr>
          <a:xfrm>
            <a:off x="3929204" y="2626656"/>
            <a:ext cx="1433372" cy="1947935"/>
          </a:xfrm>
          <a:prstGeom prst="corner">
            <a:avLst>
              <a:gd name="adj1" fmla="val 17941"/>
              <a:gd name="adj2" fmla="val 18905"/>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1CD98B71-3C6C-887C-23E0-50E118971059}"/>
              </a:ext>
            </a:extLst>
          </p:cNvPr>
          <p:cNvSpPr/>
          <p:nvPr/>
        </p:nvSpPr>
        <p:spPr>
          <a:xfrm>
            <a:off x="3929203" y="4175300"/>
            <a:ext cx="1566249" cy="557518"/>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Save</a:t>
            </a:r>
          </a:p>
        </p:txBody>
      </p:sp>
      <p:pic>
        <p:nvPicPr>
          <p:cNvPr id="24" name="Picture 23" descr="A football player catching a football ball&#10;&#10;Description automatically generated">
            <a:extLst>
              <a:ext uri="{FF2B5EF4-FFF2-40B4-BE49-F238E27FC236}">
                <a16:creationId xmlns:a16="http://schemas.microsoft.com/office/drawing/2014/main" id="{631D5BF8-12EA-B0BF-A6D8-87C63F77F6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24636" y="3934559"/>
            <a:ext cx="1920096" cy="1280064"/>
          </a:xfrm>
          <a:prstGeom prst="rect">
            <a:avLst/>
          </a:prstGeom>
        </p:spPr>
      </p:pic>
      <p:sp>
        <p:nvSpPr>
          <p:cNvPr id="25" name="Arrow: Right 24">
            <a:extLst>
              <a:ext uri="{FF2B5EF4-FFF2-40B4-BE49-F238E27FC236}">
                <a16:creationId xmlns:a16="http://schemas.microsoft.com/office/drawing/2014/main" id="{3C40EE3F-1044-E046-F0F2-99999559EFBB}"/>
              </a:ext>
            </a:extLst>
          </p:cNvPr>
          <p:cNvSpPr/>
          <p:nvPr/>
        </p:nvSpPr>
        <p:spPr>
          <a:xfrm>
            <a:off x="7494759" y="4204982"/>
            <a:ext cx="1566249" cy="498153"/>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Result</a:t>
            </a:r>
          </a:p>
        </p:txBody>
      </p:sp>
      <p:pic>
        <p:nvPicPr>
          <p:cNvPr id="27" name="Picture 26">
            <a:extLst>
              <a:ext uri="{FF2B5EF4-FFF2-40B4-BE49-F238E27FC236}">
                <a16:creationId xmlns:a16="http://schemas.microsoft.com/office/drawing/2014/main" id="{2D3A215F-CB5F-54F8-A899-1B248E306FFB}"/>
              </a:ext>
            </a:extLst>
          </p:cNvPr>
          <p:cNvPicPr>
            <a:picLocks noChangeAspect="1"/>
          </p:cNvPicPr>
          <p:nvPr/>
        </p:nvPicPr>
        <p:blipFill>
          <a:blip r:embed="rId6"/>
          <a:stretch>
            <a:fillRect/>
          </a:stretch>
        </p:blipFill>
        <p:spPr>
          <a:xfrm>
            <a:off x="9193468" y="3876646"/>
            <a:ext cx="2570244" cy="1671140"/>
          </a:xfrm>
          <a:prstGeom prst="rect">
            <a:avLst/>
          </a:prstGeom>
        </p:spPr>
      </p:pic>
      <p:sp>
        <p:nvSpPr>
          <p:cNvPr id="28" name="TextBox 27">
            <a:extLst>
              <a:ext uri="{FF2B5EF4-FFF2-40B4-BE49-F238E27FC236}">
                <a16:creationId xmlns:a16="http://schemas.microsoft.com/office/drawing/2014/main" id="{E9C6D462-6866-354F-C61D-C08ED5A3E5B4}"/>
              </a:ext>
            </a:extLst>
          </p:cNvPr>
          <p:cNvSpPr txBox="1"/>
          <p:nvPr/>
        </p:nvSpPr>
        <p:spPr>
          <a:xfrm>
            <a:off x="6096000" y="6424257"/>
            <a:ext cx="2124075" cy="369332"/>
          </a:xfrm>
          <a:prstGeom prst="rect">
            <a:avLst/>
          </a:prstGeom>
          <a:noFill/>
        </p:spPr>
        <p:txBody>
          <a:bodyPr wrap="square">
            <a:spAutoFit/>
          </a:bodyPr>
          <a:lstStyle/>
          <a:p>
            <a:r>
              <a:rPr lang="en-US" sz="1800" b="1" i="1" dirty="0">
                <a:solidFill>
                  <a:schemeClr val="bg1"/>
                </a:solidFill>
              </a:rPr>
              <a:t>Syed Eftasum Alam</a:t>
            </a:r>
          </a:p>
        </p:txBody>
      </p:sp>
    </p:spTree>
    <p:extLst>
      <p:ext uri="{BB962C8B-B14F-4D97-AF65-F5344CB8AC3E}">
        <p14:creationId xmlns:p14="http://schemas.microsoft.com/office/powerpoint/2010/main" val="3800597961"/>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FAE0504B-2518-E29D-E8D3-1F0D4EB04305}"/>
              </a:ext>
            </a:extLst>
          </p:cNvPr>
          <p:cNvGrpSpPr/>
          <p:nvPr/>
        </p:nvGrpSpPr>
        <p:grpSpPr>
          <a:xfrm>
            <a:off x="0" y="0"/>
            <a:ext cx="8077199" cy="489527"/>
            <a:chOff x="0" y="0"/>
            <a:chExt cx="8077199" cy="489527"/>
          </a:xfrm>
        </p:grpSpPr>
        <p:sp>
          <p:nvSpPr>
            <p:cNvPr id="10" name="Rectangle 9">
              <a:extLst>
                <a:ext uri="{FF2B5EF4-FFF2-40B4-BE49-F238E27FC236}">
                  <a16:creationId xmlns:a16="http://schemas.microsoft.com/office/drawing/2014/main" id="{822ABE52-8AB8-1E9B-FC91-43F28F72EAB5}"/>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F8CCA7E-E2D2-BB16-5F90-586DE27B4DB5}"/>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grpSp>
        <p:nvGrpSpPr>
          <p:cNvPr id="42" name="Group 41">
            <a:extLst>
              <a:ext uri="{FF2B5EF4-FFF2-40B4-BE49-F238E27FC236}">
                <a16:creationId xmlns:a16="http://schemas.microsoft.com/office/drawing/2014/main" id="{7C2264B8-3915-01DD-A417-D806D3D195AE}"/>
              </a:ext>
            </a:extLst>
          </p:cNvPr>
          <p:cNvGrpSpPr/>
          <p:nvPr/>
        </p:nvGrpSpPr>
        <p:grpSpPr>
          <a:xfrm flipH="1">
            <a:off x="4114801" y="6368473"/>
            <a:ext cx="8077199" cy="489527"/>
            <a:chOff x="0" y="0"/>
            <a:chExt cx="8077199" cy="489527"/>
          </a:xfrm>
        </p:grpSpPr>
        <p:sp>
          <p:nvSpPr>
            <p:cNvPr id="43" name="Rectangle 42">
              <a:extLst>
                <a:ext uri="{FF2B5EF4-FFF2-40B4-BE49-F238E27FC236}">
                  <a16:creationId xmlns:a16="http://schemas.microsoft.com/office/drawing/2014/main" id="{03D1426E-291E-17E6-C3CF-BFDD0C90C12E}"/>
                </a:ext>
              </a:extLst>
            </p:cNvPr>
            <p:cNvSpPr/>
            <p:nvPr/>
          </p:nvSpPr>
          <p:spPr>
            <a:xfrm>
              <a:off x="0" y="0"/>
              <a:ext cx="6096000" cy="48952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44" name="Rectangle 12">
              <a:extLst>
                <a:ext uri="{FF2B5EF4-FFF2-40B4-BE49-F238E27FC236}">
                  <a16:creationId xmlns:a16="http://schemas.microsoft.com/office/drawing/2014/main" id="{37445F1C-1A00-DE3E-978B-64E2E412AF57}"/>
                </a:ext>
              </a:extLst>
            </p:cNvPr>
            <p:cNvSpPr/>
            <p:nvPr/>
          </p:nvSpPr>
          <p:spPr>
            <a:xfrm>
              <a:off x="1696528" y="0"/>
              <a:ext cx="6380671" cy="489527"/>
            </a:xfrm>
            <a:custGeom>
              <a:avLst/>
              <a:gdLst>
                <a:gd name="connsiteX0" fmla="*/ 0 w 6096000"/>
                <a:gd name="connsiteY0" fmla="*/ 0 h 489527"/>
                <a:gd name="connsiteX1" fmla="*/ 6096000 w 6096000"/>
                <a:gd name="connsiteY1" fmla="*/ 0 h 489527"/>
                <a:gd name="connsiteX2" fmla="*/ 6096000 w 6096000"/>
                <a:gd name="connsiteY2" fmla="*/ 489527 h 489527"/>
                <a:gd name="connsiteX3" fmla="*/ 0 w 6096000"/>
                <a:gd name="connsiteY3" fmla="*/ 489527 h 489527"/>
                <a:gd name="connsiteX4" fmla="*/ 0 w 6096000"/>
                <a:gd name="connsiteY4" fmla="*/ 0 h 489527"/>
                <a:gd name="connsiteX0" fmla="*/ 0 w 6096000"/>
                <a:gd name="connsiteY0" fmla="*/ 0 h 489527"/>
                <a:gd name="connsiteX1" fmla="*/ 6096000 w 6096000"/>
                <a:gd name="connsiteY1" fmla="*/ 0 h 489527"/>
                <a:gd name="connsiteX2" fmla="*/ 5725064 w 6096000"/>
                <a:gd name="connsiteY2" fmla="*/ 489527 h 489527"/>
                <a:gd name="connsiteX3" fmla="*/ 0 w 6096000"/>
                <a:gd name="connsiteY3" fmla="*/ 489527 h 489527"/>
                <a:gd name="connsiteX4" fmla="*/ 0 w 6096000"/>
                <a:gd name="connsiteY4" fmla="*/ 0 h 489527"/>
                <a:gd name="connsiteX0" fmla="*/ 284671 w 6380671"/>
                <a:gd name="connsiteY0" fmla="*/ 0 h 489527"/>
                <a:gd name="connsiteX1" fmla="*/ 6380671 w 6380671"/>
                <a:gd name="connsiteY1" fmla="*/ 0 h 489527"/>
                <a:gd name="connsiteX2" fmla="*/ 6009735 w 6380671"/>
                <a:gd name="connsiteY2" fmla="*/ 489527 h 489527"/>
                <a:gd name="connsiteX3" fmla="*/ 0 w 6380671"/>
                <a:gd name="connsiteY3" fmla="*/ 489527 h 489527"/>
                <a:gd name="connsiteX4" fmla="*/ 284671 w 6380671"/>
                <a:gd name="connsiteY4" fmla="*/ 0 h 48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0671" h="489527">
                  <a:moveTo>
                    <a:pt x="284671" y="0"/>
                  </a:moveTo>
                  <a:lnTo>
                    <a:pt x="6380671" y="0"/>
                  </a:lnTo>
                  <a:lnTo>
                    <a:pt x="6009735" y="489527"/>
                  </a:lnTo>
                  <a:lnTo>
                    <a:pt x="0" y="489527"/>
                  </a:lnTo>
                  <a:lnTo>
                    <a:pt x="284671" y="0"/>
                  </a:lnTo>
                  <a:close/>
                </a:path>
              </a:pathLst>
            </a:cu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grpSp>
      <p:sp>
        <p:nvSpPr>
          <p:cNvPr id="45" name="Rectangle 33">
            <a:extLst>
              <a:ext uri="{FF2B5EF4-FFF2-40B4-BE49-F238E27FC236}">
                <a16:creationId xmlns:a16="http://schemas.microsoft.com/office/drawing/2014/main" id="{FB6EEE42-162E-A7A9-74EC-53A7CD660E20}"/>
              </a:ext>
            </a:extLst>
          </p:cNvPr>
          <p:cNvSpPr/>
          <p:nvPr/>
        </p:nvSpPr>
        <p:spPr>
          <a:xfrm flipH="1">
            <a:off x="0" y="6359847"/>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11FA185F-22DD-5E8F-1176-873A87FBA5BC}"/>
              </a:ext>
            </a:extLst>
          </p:cNvPr>
          <p:cNvGrpSpPr/>
          <p:nvPr/>
        </p:nvGrpSpPr>
        <p:grpSpPr>
          <a:xfrm>
            <a:off x="7887418" y="-8626"/>
            <a:ext cx="4304582" cy="498153"/>
            <a:chOff x="7887418" y="-8626"/>
            <a:chExt cx="4304582" cy="498153"/>
          </a:xfrm>
        </p:grpSpPr>
        <p:sp>
          <p:nvSpPr>
            <p:cNvPr id="34" name="Rectangle 33">
              <a:extLst>
                <a:ext uri="{FF2B5EF4-FFF2-40B4-BE49-F238E27FC236}">
                  <a16:creationId xmlns:a16="http://schemas.microsoft.com/office/drawing/2014/main" id="{8BB20C5D-E7A2-6F96-3AE5-775C403F87B6}"/>
                </a:ext>
              </a:extLst>
            </p:cNvPr>
            <p:cNvSpPr/>
            <p:nvPr/>
          </p:nvSpPr>
          <p:spPr>
            <a:xfrm>
              <a:off x="7887418" y="-8626"/>
              <a:ext cx="4304582" cy="498153"/>
            </a:xfrm>
            <a:custGeom>
              <a:avLst/>
              <a:gdLst>
                <a:gd name="connsiteX0" fmla="*/ 0 w 4114801"/>
                <a:gd name="connsiteY0" fmla="*/ 0 h 489527"/>
                <a:gd name="connsiteX1" fmla="*/ 4114801 w 4114801"/>
                <a:gd name="connsiteY1" fmla="*/ 0 h 489527"/>
                <a:gd name="connsiteX2" fmla="*/ 4114801 w 4114801"/>
                <a:gd name="connsiteY2" fmla="*/ 489527 h 489527"/>
                <a:gd name="connsiteX3" fmla="*/ 0 w 4114801"/>
                <a:gd name="connsiteY3" fmla="*/ 489527 h 489527"/>
                <a:gd name="connsiteX4" fmla="*/ 0 w 4114801"/>
                <a:gd name="connsiteY4" fmla="*/ 0 h 489527"/>
                <a:gd name="connsiteX0" fmla="*/ 189781 w 4304582"/>
                <a:gd name="connsiteY0" fmla="*/ 0 h 489527"/>
                <a:gd name="connsiteX1" fmla="*/ 4304582 w 4304582"/>
                <a:gd name="connsiteY1" fmla="*/ 0 h 489527"/>
                <a:gd name="connsiteX2" fmla="*/ 4304582 w 4304582"/>
                <a:gd name="connsiteY2" fmla="*/ 489527 h 489527"/>
                <a:gd name="connsiteX3" fmla="*/ 0 w 4304582"/>
                <a:gd name="connsiteY3" fmla="*/ 480900 h 489527"/>
                <a:gd name="connsiteX4" fmla="*/ 189781 w 4304582"/>
                <a:gd name="connsiteY4" fmla="*/ 0 h 489527"/>
                <a:gd name="connsiteX0" fmla="*/ 362309 w 4304582"/>
                <a:gd name="connsiteY0" fmla="*/ 0 h 498153"/>
                <a:gd name="connsiteX1" fmla="*/ 4304582 w 4304582"/>
                <a:gd name="connsiteY1" fmla="*/ 8626 h 498153"/>
                <a:gd name="connsiteX2" fmla="*/ 4304582 w 4304582"/>
                <a:gd name="connsiteY2" fmla="*/ 498153 h 498153"/>
                <a:gd name="connsiteX3" fmla="*/ 0 w 4304582"/>
                <a:gd name="connsiteY3" fmla="*/ 489526 h 498153"/>
                <a:gd name="connsiteX4" fmla="*/ 362309 w 4304582"/>
                <a:gd name="connsiteY4" fmla="*/ 0 h 498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4582" h="498153">
                  <a:moveTo>
                    <a:pt x="362309" y="0"/>
                  </a:moveTo>
                  <a:lnTo>
                    <a:pt x="4304582" y="8626"/>
                  </a:lnTo>
                  <a:lnTo>
                    <a:pt x="4304582" y="498153"/>
                  </a:lnTo>
                  <a:lnTo>
                    <a:pt x="0" y="489526"/>
                  </a:lnTo>
                  <a:lnTo>
                    <a:pt x="362309" y="0"/>
                  </a:lnTo>
                  <a:close/>
                </a:path>
              </a:pathLst>
            </a:cu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BA1360C0-AD45-4A38-786B-0B2C8599182A}"/>
                </a:ext>
              </a:extLst>
            </p:cNvPr>
            <p:cNvSpPr txBox="1"/>
            <p:nvPr/>
          </p:nvSpPr>
          <p:spPr>
            <a:xfrm>
              <a:off x="11752053" y="55784"/>
              <a:ext cx="439947" cy="369332"/>
            </a:xfrm>
            <a:prstGeom prst="rect">
              <a:avLst/>
            </a:prstGeom>
            <a:noFill/>
          </p:spPr>
          <p:txBody>
            <a:bodyPr wrap="square" rtlCol="0">
              <a:spAutoFit/>
            </a:bodyPr>
            <a:lstStyle/>
            <a:p>
              <a:pPr algn="ctr"/>
              <a:r>
                <a:rPr lang="en-US" b="1" dirty="0">
                  <a:solidFill>
                    <a:schemeClr val="bg1"/>
                  </a:solidFill>
                  <a:effectLst>
                    <a:outerShdw blurRad="38100" dist="38100" dir="2700000" algn="tl">
                      <a:srgbClr val="000000">
                        <a:alpha val="43137"/>
                      </a:srgbClr>
                    </a:outerShdw>
                  </a:effectLst>
                </a:rPr>
                <a:t>8</a:t>
              </a:r>
            </a:p>
          </p:txBody>
        </p:sp>
      </p:grpSp>
      <p:sp>
        <p:nvSpPr>
          <p:cNvPr id="4" name="TextBox 3">
            <a:extLst>
              <a:ext uri="{FF2B5EF4-FFF2-40B4-BE49-F238E27FC236}">
                <a16:creationId xmlns:a16="http://schemas.microsoft.com/office/drawing/2014/main" id="{5B9E8B43-1FFA-F898-5F54-98FB0304E6CD}"/>
              </a:ext>
            </a:extLst>
          </p:cNvPr>
          <p:cNvSpPr txBox="1"/>
          <p:nvPr/>
        </p:nvSpPr>
        <p:spPr>
          <a:xfrm>
            <a:off x="107831" y="-95248"/>
            <a:ext cx="2764765" cy="584775"/>
          </a:xfrm>
          <a:prstGeom prst="rect">
            <a:avLst/>
          </a:prstGeom>
          <a:noFill/>
        </p:spPr>
        <p:txBody>
          <a:bodyPr wrap="square" rtlCol="0">
            <a:spAutoFit/>
          </a:bodyPr>
          <a:lstStyle/>
          <a:p>
            <a:r>
              <a:rPr lang="en-US" sz="3200" b="1" i="1" dirty="0">
                <a:solidFill>
                  <a:schemeClr val="bg1"/>
                </a:solidFill>
                <a:effectLst>
                  <a:outerShdw blurRad="38100" dist="38100" dir="2700000" algn="tl">
                    <a:srgbClr val="000000">
                      <a:alpha val="43137"/>
                    </a:srgbClr>
                  </a:outerShdw>
                </a:effectLst>
              </a:rPr>
              <a:t>If-else</a:t>
            </a:r>
          </a:p>
        </p:txBody>
      </p:sp>
      <p:sp>
        <p:nvSpPr>
          <p:cNvPr id="5" name="TextBox 4">
            <a:extLst>
              <a:ext uri="{FF2B5EF4-FFF2-40B4-BE49-F238E27FC236}">
                <a16:creationId xmlns:a16="http://schemas.microsoft.com/office/drawing/2014/main" id="{77825E33-57B7-16E7-C991-3A3140DD92B9}"/>
              </a:ext>
            </a:extLst>
          </p:cNvPr>
          <p:cNvSpPr txBox="1"/>
          <p:nvPr/>
        </p:nvSpPr>
        <p:spPr>
          <a:xfrm>
            <a:off x="1204110" y="679008"/>
            <a:ext cx="9768689" cy="523220"/>
          </a:xfrm>
          <a:prstGeom prst="rect">
            <a:avLst/>
          </a:prstGeom>
          <a:noFill/>
        </p:spPr>
        <p:txBody>
          <a:bodyPr wrap="square" rtlCol="0">
            <a:spAutoFit/>
          </a:bodyPr>
          <a:lstStyle/>
          <a:p>
            <a:r>
              <a:rPr lang="en-US" sz="2800" dirty="0"/>
              <a:t>Now, Let’s try to solve a problem : </a:t>
            </a:r>
            <a:r>
              <a:rPr lang="en-US" sz="2800" b="1" dirty="0"/>
              <a:t>Electricity bill Problem</a:t>
            </a:r>
          </a:p>
        </p:txBody>
      </p:sp>
      <p:sp>
        <p:nvSpPr>
          <p:cNvPr id="6" name="TextBox 5">
            <a:extLst>
              <a:ext uri="{FF2B5EF4-FFF2-40B4-BE49-F238E27FC236}">
                <a16:creationId xmlns:a16="http://schemas.microsoft.com/office/drawing/2014/main" id="{87053825-6622-0E01-768A-ACBB62BA6184}"/>
              </a:ext>
            </a:extLst>
          </p:cNvPr>
          <p:cNvSpPr txBox="1"/>
          <p:nvPr/>
        </p:nvSpPr>
        <p:spPr>
          <a:xfrm>
            <a:off x="107832" y="1276476"/>
            <a:ext cx="12084168" cy="6370975"/>
          </a:xfrm>
          <a:prstGeom prst="rect">
            <a:avLst/>
          </a:prstGeom>
          <a:noFill/>
        </p:spPr>
        <p:txBody>
          <a:bodyPr wrap="square" rtlCol="0">
            <a:spAutoFit/>
          </a:bodyPr>
          <a:lstStyle/>
          <a:p>
            <a:pPr algn="just"/>
            <a:r>
              <a:rPr lang="en-US" sz="2400" dirty="0"/>
              <a:t>Write a program that will calculate the electricity bill of your house. The per unit cost of your electricity bill is 10tk. Now calculate the bill. Here the amount of unit will be taken as input by the user.</a:t>
            </a:r>
          </a:p>
          <a:p>
            <a:pPr algn="just"/>
            <a:endParaRPr lang="en-US" sz="2400" b="1" dirty="0"/>
          </a:p>
          <a:p>
            <a:pPr algn="just"/>
            <a:r>
              <a:rPr lang="en-US" sz="2400" b="1" dirty="0"/>
              <a:t>Condition : </a:t>
            </a:r>
          </a:p>
          <a:p>
            <a:pPr marL="342900" indent="-342900" algn="just">
              <a:buFont typeface="Arial" panose="020B0604020202020204" pitchFamily="34" charset="0"/>
              <a:buChar char="•"/>
            </a:pPr>
            <a:r>
              <a:rPr lang="en-US" sz="2400" dirty="0"/>
              <a:t>If you have consumed less than or equal to 250 units of electricity, then you don’t have to pay any taxes.</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If you have consumed more than 250 units and less than 300 or equal 300 units of electricity, then you have to pay additional 10% percent on the additional units after 250 units.</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If you have consumed more than 300 units of electricity, then you have to pay additional 20% percent  on your additional units after 300 units. </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endParaRPr lang="en-US" sz="2400" b="1" dirty="0"/>
          </a:p>
          <a:p>
            <a:pPr algn="just"/>
            <a:endParaRPr lang="en-US" sz="2400" b="1" dirty="0"/>
          </a:p>
        </p:txBody>
      </p:sp>
      <p:sp>
        <p:nvSpPr>
          <p:cNvPr id="19" name="TextBox 18">
            <a:extLst>
              <a:ext uri="{FF2B5EF4-FFF2-40B4-BE49-F238E27FC236}">
                <a16:creationId xmlns:a16="http://schemas.microsoft.com/office/drawing/2014/main" id="{0F28AF41-4BC8-61D8-EAB1-2AA3FB03EE99}"/>
              </a:ext>
            </a:extLst>
          </p:cNvPr>
          <p:cNvSpPr txBox="1"/>
          <p:nvPr/>
        </p:nvSpPr>
        <p:spPr>
          <a:xfrm>
            <a:off x="6096000" y="6424257"/>
            <a:ext cx="2124075" cy="369332"/>
          </a:xfrm>
          <a:prstGeom prst="rect">
            <a:avLst/>
          </a:prstGeom>
          <a:noFill/>
        </p:spPr>
        <p:txBody>
          <a:bodyPr wrap="square">
            <a:spAutoFit/>
          </a:bodyPr>
          <a:lstStyle/>
          <a:p>
            <a:r>
              <a:rPr lang="en-US" sz="1800" b="1" i="1" dirty="0">
                <a:solidFill>
                  <a:schemeClr val="bg1"/>
                </a:solidFill>
              </a:rPr>
              <a:t>Syed Eftasum Alam</a:t>
            </a:r>
          </a:p>
        </p:txBody>
      </p:sp>
    </p:spTree>
    <p:extLst>
      <p:ext uri="{BB962C8B-B14F-4D97-AF65-F5344CB8AC3E}">
        <p14:creationId xmlns:p14="http://schemas.microsoft.com/office/powerpoint/2010/main" val="1628977086"/>
      </p:ext>
    </p:extLst>
  </p:cSld>
  <p:clrMapOvr>
    <a:masterClrMapping/>
  </p:clrMapOvr>
  <p:transition spd="slow">
    <p:pu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TotalTime>
  <Words>1239</Words>
  <Application>Microsoft Office PowerPoint</Application>
  <PresentationFormat>Widescreen</PresentationFormat>
  <Paragraphs>181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Eftasum Alam</dc:creator>
  <cp:lastModifiedBy>Eftasum Alam</cp:lastModifiedBy>
  <cp:revision>27</cp:revision>
  <dcterms:created xsi:type="dcterms:W3CDTF">2023-10-17T13:08:13Z</dcterms:created>
  <dcterms:modified xsi:type="dcterms:W3CDTF">2023-10-17T16:46:58Z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2023-10-17T13:20:41Z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430b893c-ad2c-4af3-93f4-3f3dee583644</vt:lpwstr>
  </property>
  <property fmtid="{D5CDD505-2E9C-101B-9397-08002B2CF9AE}" pid="7" name="MSIP_Label_defa4170-0d19-0005-0004-bc88714345d2_ActionId">
    <vt:lpwstr>e2a42092-fd50-4b06-8f4f-12d20a963ae4</vt:lpwstr>
  </property>
  <property fmtid="{D5CDD505-2E9C-101B-9397-08002B2CF9AE}" pid="8" name="MSIP_Label_defa4170-0d19-0005-0004-bc88714345d2_ContentBits">
    <vt:lpwstr>0</vt:lpwstr>
  </property>
</Properties>
</file>