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59" r:id="rId3"/>
    <p:sldId id="260" r:id="rId4"/>
    <p:sldId id="267" r:id="rId5"/>
    <p:sldId id="268" r:id="rId6"/>
    <p:sldId id="270" r:id="rId7"/>
    <p:sldId id="271" r:id="rId8"/>
    <p:sldId id="272" r:id="rId9"/>
    <p:sldId id="273" r:id="rId10"/>
    <p:sldId id="274" r:id="rId11"/>
    <p:sldId id="275" r:id="rId12"/>
    <p:sldId id="277" r:id="rId13"/>
    <p:sldId id="276" r:id="rId14"/>
  </p:sldIdLst>
  <p:sldSz cx="9144000" cy="5143500" type="screen16x9"/>
  <p:notesSz cx="6858000" cy="9144000"/>
  <p:embeddedFontLst>
    <p:embeddedFont>
      <p:font typeface="Bebas Neue" panose="020B0606020202050201" pitchFamily="34" charset="0"/>
      <p:regular r:id="rId16"/>
    </p:embeddedFont>
    <p:embeddedFont>
      <p:font typeface="Lucida Sans" panose="020B0602030504020204" pitchFamily="34" charset="0"/>
      <p:regular r:id="rId17"/>
      <p:bold r:id="rId18"/>
      <p:italic r:id="rId19"/>
      <p:boldItalic r:id="rId20"/>
    </p:embeddedFont>
    <p:embeddedFont>
      <p:font typeface="Marcellus" panose="020B0604020202020204" charset="0"/>
      <p:regular r:id="rId21"/>
    </p:embeddedFont>
    <p:embeddedFont>
      <p:font typeface="Mulish"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917C99-0C5E-4A09-AF21-0E0F2E43B284}">
  <a:tblStyle styleId="{A5917C99-0C5E-4A09-AF21-0E0F2E43B2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3BD5492-693E-43CC-BA8C-7E51D381F6A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6450" y="901900"/>
            <a:ext cx="6616800" cy="1502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66450" y="2695975"/>
            <a:ext cx="2798700" cy="61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rot="-4557575">
            <a:off x="8386430" y="952568"/>
            <a:ext cx="290849" cy="238760"/>
            <a:chOff x="8209488" y="3016721"/>
            <a:chExt cx="290857" cy="238766"/>
          </a:xfrm>
        </p:grpSpPr>
        <p:sp>
          <p:nvSpPr>
            <p:cNvPr id="12" name="Google Shape;12;p2"/>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rot="8342089">
            <a:off x="252038" y="438381"/>
            <a:ext cx="523936" cy="327115"/>
            <a:chOff x="5041635" y="3575776"/>
            <a:chExt cx="335278" cy="209309"/>
          </a:xfrm>
        </p:grpSpPr>
        <p:sp>
          <p:nvSpPr>
            <p:cNvPr id="15" name="Google Shape;15;p2"/>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9764795">
            <a:off x="8028623" y="438426"/>
            <a:ext cx="523946" cy="327118"/>
            <a:chOff x="5041635" y="3575776"/>
            <a:chExt cx="335278" cy="209309"/>
          </a:xfrm>
        </p:grpSpPr>
        <p:sp>
          <p:nvSpPr>
            <p:cNvPr id="18" name="Google Shape;18;p2"/>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7456763" y="34409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2050050" y="492272"/>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rot="6379958">
            <a:off x="166588" y="1113799"/>
            <a:ext cx="290843" cy="238755"/>
            <a:chOff x="8209488" y="3016721"/>
            <a:chExt cx="290857" cy="238766"/>
          </a:xfrm>
        </p:grpSpPr>
        <p:sp>
          <p:nvSpPr>
            <p:cNvPr id="23" name="Google Shape;23;p2"/>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p:nvPr/>
        </p:nvSpPr>
        <p:spPr>
          <a:xfrm rot="6629057" flipH="1">
            <a:off x="-1618124" y="-1937530"/>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txBox="1">
            <a:spLocks noGrp="1"/>
          </p:cNvSpPr>
          <p:nvPr>
            <p:ph type="title"/>
          </p:nvPr>
        </p:nvSpPr>
        <p:spPr>
          <a:xfrm>
            <a:off x="713225" y="100137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 name="Google Shape;111;p7"/>
          <p:cNvSpPr txBox="1">
            <a:spLocks noGrp="1"/>
          </p:cNvSpPr>
          <p:nvPr>
            <p:ph type="subTitle" idx="1"/>
          </p:nvPr>
        </p:nvSpPr>
        <p:spPr>
          <a:xfrm>
            <a:off x="713225" y="1790050"/>
            <a:ext cx="42948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0"/>
              </a:spcBef>
              <a:spcAft>
                <a:spcPts val="0"/>
              </a:spcAft>
              <a:buClr>
                <a:srgbClr val="E76A28"/>
              </a:buClr>
              <a:buSzPts val="1200"/>
              <a:buChar char="■"/>
              <a:defRPr/>
            </a:lvl3pPr>
            <a:lvl4pPr lvl="3" algn="ctr" rtl="0">
              <a:lnSpc>
                <a:spcPct val="100000"/>
              </a:lnSpc>
              <a:spcBef>
                <a:spcPts val="0"/>
              </a:spcBef>
              <a:spcAft>
                <a:spcPts val="0"/>
              </a:spcAft>
              <a:buClr>
                <a:srgbClr val="E76A28"/>
              </a:buClr>
              <a:buSzPts val="1200"/>
              <a:buChar char="●"/>
              <a:defRPr/>
            </a:lvl4pPr>
            <a:lvl5pPr lvl="4" algn="ctr" rtl="0">
              <a:lnSpc>
                <a:spcPct val="100000"/>
              </a:lnSpc>
              <a:spcBef>
                <a:spcPts val="0"/>
              </a:spcBef>
              <a:spcAft>
                <a:spcPts val="0"/>
              </a:spcAft>
              <a:buClr>
                <a:srgbClr val="E76A28"/>
              </a:buClr>
              <a:buSzPts val="1200"/>
              <a:buChar char="○"/>
              <a:defRPr/>
            </a:lvl5pPr>
            <a:lvl6pPr lvl="5" algn="ctr" rtl="0">
              <a:lnSpc>
                <a:spcPct val="100000"/>
              </a:lnSpc>
              <a:spcBef>
                <a:spcPts val="0"/>
              </a:spcBef>
              <a:spcAft>
                <a:spcPts val="0"/>
              </a:spcAft>
              <a:buClr>
                <a:srgbClr val="999999"/>
              </a:buClr>
              <a:buSzPts val="1200"/>
              <a:buChar char="■"/>
              <a:defRPr/>
            </a:lvl6pPr>
            <a:lvl7pPr lvl="6" algn="ctr" rtl="0">
              <a:lnSpc>
                <a:spcPct val="100000"/>
              </a:lnSpc>
              <a:spcBef>
                <a:spcPts val="0"/>
              </a:spcBef>
              <a:spcAft>
                <a:spcPts val="0"/>
              </a:spcAft>
              <a:buClr>
                <a:srgbClr val="999999"/>
              </a:buClr>
              <a:buSzPts val="1200"/>
              <a:buChar char="●"/>
              <a:defRPr/>
            </a:lvl7pPr>
            <a:lvl8pPr lvl="7" algn="ctr" rtl="0">
              <a:lnSpc>
                <a:spcPct val="100000"/>
              </a:lnSpc>
              <a:spcBef>
                <a:spcPts val="0"/>
              </a:spcBef>
              <a:spcAft>
                <a:spcPts val="0"/>
              </a:spcAft>
              <a:buClr>
                <a:srgbClr val="999999"/>
              </a:buClr>
              <a:buSzPts val="1200"/>
              <a:buChar char="○"/>
              <a:defRPr/>
            </a:lvl8pPr>
            <a:lvl9pPr lvl="8" algn="ctr" rtl="0">
              <a:lnSpc>
                <a:spcPct val="100000"/>
              </a:lnSpc>
              <a:spcBef>
                <a:spcPts val="0"/>
              </a:spcBef>
              <a:spcAft>
                <a:spcPts val="0"/>
              </a:spcAft>
              <a:buClr>
                <a:srgbClr val="999999"/>
              </a:buClr>
              <a:buSzPts val="1200"/>
              <a:buChar char="■"/>
              <a:defRPr/>
            </a:lvl9pPr>
          </a:lstStyle>
          <a:p>
            <a:endParaRPr/>
          </a:p>
        </p:txBody>
      </p:sp>
      <p:sp>
        <p:nvSpPr>
          <p:cNvPr id="112" name="Google Shape;112;p7"/>
          <p:cNvSpPr>
            <a:spLocks noGrp="1"/>
          </p:cNvSpPr>
          <p:nvPr>
            <p:ph type="pic" idx="2"/>
          </p:nvPr>
        </p:nvSpPr>
        <p:spPr>
          <a:xfrm>
            <a:off x="5271175" y="1071450"/>
            <a:ext cx="3159600" cy="3160200"/>
          </a:xfrm>
          <a:prstGeom prst="ellipse">
            <a:avLst/>
          </a:prstGeom>
          <a:noFill/>
          <a:ln>
            <a:noFill/>
          </a:ln>
        </p:spPr>
      </p:sp>
      <p:grpSp>
        <p:nvGrpSpPr>
          <p:cNvPr id="113" name="Google Shape;113;p7"/>
          <p:cNvGrpSpPr/>
          <p:nvPr/>
        </p:nvGrpSpPr>
        <p:grpSpPr>
          <a:xfrm rot="-10190042">
            <a:off x="223176" y="489768"/>
            <a:ext cx="290857" cy="238766"/>
            <a:chOff x="8209488" y="3016721"/>
            <a:chExt cx="290857" cy="238766"/>
          </a:xfrm>
        </p:grpSpPr>
        <p:sp>
          <p:nvSpPr>
            <p:cNvPr id="114" name="Google Shape;114;p7"/>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rot="-4557575">
            <a:off x="8504955" y="975280"/>
            <a:ext cx="290849" cy="238760"/>
            <a:chOff x="8209488" y="3016721"/>
            <a:chExt cx="290857" cy="238766"/>
          </a:xfrm>
        </p:grpSpPr>
        <p:sp>
          <p:nvSpPr>
            <p:cNvPr id="117" name="Google Shape;117;p7"/>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7"/>
          <p:cNvGrpSpPr/>
          <p:nvPr/>
        </p:nvGrpSpPr>
        <p:grpSpPr>
          <a:xfrm rot="9764795">
            <a:off x="8160910" y="217026"/>
            <a:ext cx="523946" cy="327118"/>
            <a:chOff x="5041635" y="3575776"/>
            <a:chExt cx="335278" cy="209309"/>
          </a:xfrm>
        </p:grpSpPr>
        <p:sp>
          <p:nvSpPr>
            <p:cNvPr id="120" name="Google Shape;120;p7"/>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a:off x="7314413" y="27089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366163" y="204372"/>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7"/>
          <p:cNvGrpSpPr/>
          <p:nvPr/>
        </p:nvGrpSpPr>
        <p:grpSpPr>
          <a:xfrm rot="-4557575">
            <a:off x="263117" y="4314580"/>
            <a:ext cx="290849" cy="238760"/>
            <a:chOff x="8209488" y="3016721"/>
            <a:chExt cx="290857" cy="238766"/>
          </a:xfrm>
        </p:grpSpPr>
        <p:sp>
          <p:nvSpPr>
            <p:cNvPr id="125" name="Google Shape;125;p7"/>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p:nvPr/>
        </p:nvSpPr>
        <p:spPr>
          <a:xfrm rot="-6629057">
            <a:off x="6518038" y="-2078730"/>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8"/>
          <p:cNvGrpSpPr/>
          <p:nvPr/>
        </p:nvGrpSpPr>
        <p:grpSpPr>
          <a:xfrm rot="9764795">
            <a:off x="295885" y="4611789"/>
            <a:ext cx="523946" cy="327118"/>
            <a:chOff x="5041635" y="3575776"/>
            <a:chExt cx="335278" cy="209309"/>
          </a:xfrm>
        </p:grpSpPr>
        <p:sp>
          <p:nvSpPr>
            <p:cNvPr id="131" name="Google Shape;131;p8"/>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8"/>
          <p:cNvGrpSpPr/>
          <p:nvPr/>
        </p:nvGrpSpPr>
        <p:grpSpPr>
          <a:xfrm rot="-2859763">
            <a:off x="144854" y="4165489"/>
            <a:ext cx="335282" cy="209311"/>
            <a:chOff x="5041635" y="3575776"/>
            <a:chExt cx="335278" cy="209309"/>
          </a:xfrm>
        </p:grpSpPr>
        <p:sp>
          <p:nvSpPr>
            <p:cNvPr id="134" name="Google Shape;134;p8"/>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8"/>
          <p:cNvGrpSpPr/>
          <p:nvPr/>
        </p:nvGrpSpPr>
        <p:grpSpPr>
          <a:xfrm rot="-4557575">
            <a:off x="8655355" y="771018"/>
            <a:ext cx="290849" cy="238760"/>
            <a:chOff x="8209488" y="3016721"/>
            <a:chExt cx="290857" cy="238766"/>
          </a:xfrm>
        </p:grpSpPr>
        <p:sp>
          <p:nvSpPr>
            <p:cNvPr id="137" name="Google Shape;137;p8"/>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8"/>
          <p:cNvGrpSpPr/>
          <p:nvPr/>
        </p:nvGrpSpPr>
        <p:grpSpPr>
          <a:xfrm rot="9764795">
            <a:off x="8297548" y="256876"/>
            <a:ext cx="523946" cy="327118"/>
            <a:chOff x="5041635" y="3575776"/>
            <a:chExt cx="335278" cy="209309"/>
          </a:xfrm>
        </p:grpSpPr>
        <p:sp>
          <p:nvSpPr>
            <p:cNvPr id="140" name="Google Shape;140;p8"/>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8"/>
          <p:cNvSpPr/>
          <p:nvPr/>
        </p:nvSpPr>
        <p:spPr>
          <a:xfrm>
            <a:off x="7725688" y="16254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64855" y="3291944"/>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6" name="Google Shape;14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9"/>
          <p:cNvSpPr/>
          <p:nvPr/>
        </p:nvSpPr>
        <p:spPr>
          <a:xfrm rot="6629057" flipH="1">
            <a:off x="-1210449" y="-1486155"/>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rot="-10190042">
            <a:off x="223176" y="489768"/>
            <a:ext cx="290857" cy="238766"/>
            <a:chOff x="8209488" y="3016721"/>
            <a:chExt cx="290857" cy="238766"/>
          </a:xfrm>
        </p:grpSpPr>
        <p:sp>
          <p:nvSpPr>
            <p:cNvPr id="149" name="Google Shape;149;p9"/>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9"/>
          <p:cNvGrpSpPr/>
          <p:nvPr/>
        </p:nvGrpSpPr>
        <p:grpSpPr>
          <a:xfrm rot="-4557575">
            <a:off x="8504955" y="975280"/>
            <a:ext cx="290849" cy="238760"/>
            <a:chOff x="8209488" y="3016721"/>
            <a:chExt cx="290857" cy="238766"/>
          </a:xfrm>
        </p:grpSpPr>
        <p:sp>
          <p:nvSpPr>
            <p:cNvPr id="152" name="Google Shape;152;p9"/>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9"/>
          <p:cNvGrpSpPr/>
          <p:nvPr/>
        </p:nvGrpSpPr>
        <p:grpSpPr>
          <a:xfrm rot="9764795">
            <a:off x="8160910" y="217026"/>
            <a:ext cx="523946" cy="327118"/>
            <a:chOff x="5041635" y="3575776"/>
            <a:chExt cx="335278" cy="209309"/>
          </a:xfrm>
        </p:grpSpPr>
        <p:sp>
          <p:nvSpPr>
            <p:cNvPr id="155" name="Google Shape;155;p9"/>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9"/>
          <p:cNvSpPr/>
          <p:nvPr/>
        </p:nvSpPr>
        <p:spPr>
          <a:xfrm>
            <a:off x="7314413" y="27089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366163" y="204372"/>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9"/>
          <p:cNvGrpSpPr/>
          <p:nvPr/>
        </p:nvGrpSpPr>
        <p:grpSpPr>
          <a:xfrm rot="-4557575">
            <a:off x="263117" y="4314580"/>
            <a:ext cx="290849" cy="238760"/>
            <a:chOff x="8209488" y="3016721"/>
            <a:chExt cx="290857" cy="238766"/>
          </a:xfrm>
        </p:grpSpPr>
        <p:sp>
          <p:nvSpPr>
            <p:cNvPr id="160" name="Google Shape;160;p9"/>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19"/>
        <p:cNvGrpSpPr/>
        <p:nvPr/>
      </p:nvGrpSpPr>
      <p:grpSpPr>
        <a:xfrm>
          <a:off x="0" y="0"/>
          <a:ext cx="0" cy="0"/>
          <a:chOff x="0" y="0"/>
          <a:chExt cx="0" cy="0"/>
        </a:xfrm>
      </p:grpSpPr>
      <p:sp>
        <p:nvSpPr>
          <p:cNvPr id="320" name="Google Shape;32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21"/>
          <p:cNvSpPr txBox="1">
            <a:spLocks noGrp="1"/>
          </p:cNvSpPr>
          <p:nvPr>
            <p:ph type="subTitle" idx="1"/>
          </p:nvPr>
        </p:nvSpPr>
        <p:spPr>
          <a:xfrm>
            <a:off x="851225" y="2656025"/>
            <a:ext cx="2348100" cy="12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2" name="Google Shape;322;p21"/>
          <p:cNvSpPr txBox="1">
            <a:spLocks noGrp="1"/>
          </p:cNvSpPr>
          <p:nvPr>
            <p:ph type="subTitle" idx="2"/>
          </p:nvPr>
        </p:nvSpPr>
        <p:spPr>
          <a:xfrm>
            <a:off x="3397950" y="2656025"/>
            <a:ext cx="2348100" cy="12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3" name="Google Shape;323;p21"/>
          <p:cNvSpPr txBox="1">
            <a:spLocks noGrp="1"/>
          </p:cNvSpPr>
          <p:nvPr>
            <p:ph type="subTitle" idx="3"/>
          </p:nvPr>
        </p:nvSpPr>
        <p:spPr>
          <a:xfrm>
            <a:off x="5944675" y="2656026"/>
            <a:ext cx="2348100" cy="12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4" name="Google Shape;324;p21"/>
          <p:cNvSpPr txBox="1">
            <a:spLocks noGrp="1"/>
          </p:cNvSpPr>
          <p:nvPr>
            <p:ph type="subTitle" idx="4"/>
          </p:nvPr>
        </p:nvSpPr>
        <p:spPr>
          <a:xfrm>
            <a:off x="851225" y="1602650"/>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5" name="Google Shape;325;p21"/>
          <p:cNvSpPr txBox="1">
            <a:spLocks noGrp="1"/>
          </p:cNvSpPr>
          <p:nvPr>
            <p:ph type="subTitle" idx="5"/>
          </p:nvPr>
        </p:nvSpPr>
        <p:spPr>
          <a:xfrm>
            <a:off x="3397954" y="1602650"/>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6" name="Google Shape;326;p21"/>
          <p:cNvSpPr txBox="1">
            <a:spLocks noGrp="1"/>
          </p:cNvSpPr>
          <p:nvPr>
            <p:ph type="subTitle" idx="6"/>
          </p:nvPr>
        </p:nvSpPr>
        <p:spPr>
          <a:xfrm>
            <a:off x="5944675" y="1602650"/>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7" name="Google Shape;327;p21"/>
          <p:cNvSpPr/>
          <p:nvPr/>
        </p:nvSpPr>
        <p:spPr>
          <a:xfrm>
            <a:off x="-370552" y="4542647"/>
            <a:ext cx="1519577" cy="714254"/>
          </a:xfrm>
          <a:custGeom>
            <a:avLst/>
            <a:gdLst/>
            <a:ahLst/>
            <a:cxnLst/>
            <a:rect l="l" t="t" r="r" b="b"/>
            <a:pathLst>
              <a:path w="46944" h="22067" extrusionOk="0">
                <a:moveTo>
                  <a:pt x="22719" y="0"/>
                </a:moveTo>
                <a:cubicBezTo>
                  <a:pt x="20147" y="0"/>
                  <a:pt x="17573" y="188"/>
                  <a:pt x="15026" y="566"/>
                </a:cubicBezTo>
                <a:cubicBezTo>
                  <a:pt x="11123" y="1151"/>
                  <a:pt x="7109" y="2266"/>
                  <a:pt x="4238" y="4942"/>
                </a:cubicBezTo>
                <a:cubicBezTo>
                  <a:pt x="1367" y="7674"/>
                  <a:pt x="1" y="12301"/>
                  <a:pt x="2064" y="15674"/>
                </a:cubicBezTo>
                <a:cubicBezTo>
                  <a:pt x="3708" y="18378"/>
                  <a:pt x="6942" y="19549"/>
                  <a:pt x="10008" y="20329"/>
                </a:cubicBezTo>
                <a:cubicBezTo>
                  <a:pt x="14675" y="21484"/>
                  <a:pt x="19499" y="22067"/>
                  <a:pt x="24325" y="22067"/>
                </a:cubicBezTo>
                <a:cubicBezTo>
                  <a:pt x="27888" y="22067"/>
                  <a:pt x="31452" y="21749"/>
                  <a:pt x="34957" y="21110"/>
                </a:cubicBezTo>
                <a:cubicBezTo>
                  <a:pt x="38134" y="20525"/>
                  <a:pt x="41452" y="19633"/>
                  <a:pt x="43737" y="17291"/>
                </a:cubicBezTo>
                <a:cubicBezTo>
                  <a:pt x="46079" y="14950"/>
                  <a:pt x="46943" y="11298"/>
                  <a:pt x="45995" y="8120"/>
                </a:cubicBezTo>
                <a:cubicBezTo>
                  <a:pt x="44239" y="2266"/>
                  <a:pt x="39138" y="2378"/>
                  <a:pt x="34232" y="1263"/>
                </a:cubicBezTo>
                <a:cubicBezTo>
                  <a:pt x="30463" y="425"/>
                  <a:pt x="26593" y="0"/>
                  <a:pt x="22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rot="3636711">
            <a:off x="280595" y="3364672"/>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21"/>
          <p:cNvGrpSpPr/>
          <p:nvPr/>
        </p:nvGrpSpPr>
        <p:grpSpPr>
          <a:xfrm rot="-4557575">
            <a:off x="438255" y="4698743"/>
            <a:ext cx="290849" cy="238760"/>
            <a:chOff x="8209488" y="3016721"/>
            <a:chExt cx="290857" cy="238766"/>
          </a:xfrm>
        </p:grpSpPr>
        <p:sp>
          <p:nvSpPr>
            <p:cNvPr id="330" name="Google Shape;330;p21"/>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21"/>
          <p:cNvGrpSpPr/>
          <p:nvPr/>
        </p:nvGrpSpPr>
        <p:grpSpPr>
          <a:xfrm rot="9764795">
            <a:off x="80448" y="4184601"/>
            <a:ext cx="523946" cy="327118"/>
            <a:chOff x="5041635" y="3575776"/>
            <a:chExt cx="335278" cy="209309"/>
          </a:xfrm>
        </p:grpSpPr>
        <p:sp>
          <p:nvSpPr>
            <p:cNvPr id="333" name="Google Shape;333;p21"/>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21"/>
          <p:cNvSpPr/>
          <p:nvPr/>
        </p:nvSpPr>
        <p:spPr>
          <a:xfrm rot="-6629057">
            <a:off x="6518038" y="-2078730"/>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21"/>
          <p:cNvGrpSpPr/>
          <p:nvPr/>
        </p:nvGrpSpPr>
        <p:grpSpPr>
          <a:xfrm rot="-2859763">
            <a:off x="8508054" y="3874664"/>
            <a:ext cx="335282" cy="209311"/>
            <a:chOff x="5041635" y="3575776"/>
            <a:chExt cx="335278" cy="209309"/>
          </a:xfrm>
        </p:grpSpPr>
        <p:sp>
          <p:nvSpPr>
            <p:cNvPr id="337" name="Google Shape;337;p21"/>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21"/>
          <p:cNvGrpSpPr/>
          <p:nvPr/>
        </p:nvGrpSpPr>
        <p:grpSpPr>
          <a:xfrm rot="9764795">
            <a:off x="8522160" y="375939"/>
            <a:ext cx="523946" cy="327118"/>
            <a:chOff x="5041635" y="3575776"/>
            <a:chExt cx="335278" cy="209309"/>
          </a:xfrm>
        </p:grpSpPr>
        <p:sp>
          <p:nvSpPr>
            <p:cNvPr id="340" name="Google Shape;340;p21"/>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21"/>
          <p:cNvSpPr/>
          <p:nvPr/>
        </p:nvSpPr>
        <p:spPr>
          <a:xfrm>
            <a:off x="8865955" y="4226944"/>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7941055" y="225669"/>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39"/>
        <p:cNvGrpSpPr/>
        <p:nvPr/>
      </p:nvGrpSpPr>
      <p:grpSpPr>
        <a:xfrm>
          <a:off x="0" y="0"/>
          <a:ext cx="0" cy="0"/>
          <a:chOff x="0" y="0"/>
          <a:chExt cx="0" cy="0"/>
        </a:xfrm>
      </p:grpSpPr>
      <p:sp>
        <p:nvSpPr>
          <p:cNvPr id="440" name="Google Shape;440;p26"/>
          <p:cNvSpPr/>
          <p:nvPr/>
        </p:nvSpPr>
        <p:spPr>
          <a:xfrm>
            <a:off x="-370552" y="4542647"/>
            <a:ext cx="1519577" cy="714254"/>
          </a:xfrm>
          <a:custGeom>
            <a:avLst/>
            <a:gdLst/>
            <a:ahLst/>
            <a:cxnLst/>
            <a:rect l="l" t="t" r="r" b="b"/>
            <a:pathLst>
              <a:path w="46944" h="22067" extrusionOk="0">
                <a:moveTo>
                  <a:pt x="22719" y="0"/>
                </a:moveTo>
                <a:cubicBezTo>
                  <a:pt x="20147" y="0"/>
                  <a:pt x="17573" y="188"/>
                  <a:pt x="15026" y="566"/>
                </a:cubicBezTo>
                <a:cubicBezTo>
                  <a:pt x="11123" y="1151"/>
                  <a:pt x="7109" y="2266"/>
                  <a:pt x="4238" y="4942"/>
                </a:cubicBezTo>
                <a:cubicBezTo>
                  <a:pt x="1367" y="7674"/>
                  <a:pt x="1" y="12301"/>
                  <a:pt x="2064" y="15674"/>
                </a:cubicBezTo>
                <a:cubicBezTo>
                  <a:pt x="3708" y="18378"/>
                  <a:pt x="6942" y="19549"/>
                  <a:pt x="10008" y="20329"/>
                </a:cubicBezTo>
                <a:cubicBezTo>
                  <a:pt x="14675" y="21484"/>
                  <a:pt x="19499" y="22067"/>
                  <a:pt x="24325" y="22067"/>
                </a:cubicBezTo>
                <a:cubicBezTo>
                  <a:pt x="27888" y="22067"/>
                  <a:pt x="31452" y="21749"/>
                  <a:pt x="34957" y="21110"/>
                </a:cubicBezTo>
                <a:cubicBezTo>
                  <a:pt x="38134" y="20525"/>
                  <a:pt x="41452" y="19633"/>
                  <a:pt x="43737" y="17291"/>
                </a:cubicBezTo>
                <a:cubicBezTo>
                  <a:pt x="46079" y="14950"/>
                  <a:pt x="46943" y="11298"/>
                  <a:pt x="45995" y="8120"/>
                </a:cubicBezTo>
                <a:cubicBezTo>
                  <a:pt x="44239" y="2266"/>
                  <a:pt x="39138" y="2378"/>
                  <a:pt x="34232" y="1263"/>
                </a:cubicBezTo>
                <a:cubicBezTo>
                  <a:pt x="30463" y="425"/>
                  <a:pt x="26593" y="0"/>
                  <a:pt x="22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rot="3636711">
            <a:off x="280595" y="3364672"/>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6"/>
          <p:cNvGrpSpPr/>
          <p:nvPr/>
        </p:nvGrpSpPr>
        <p:grpSpPr>
          <a:xfrm rot="-4557575">
            <a:off x="438255" y="4698743"/>
            <a:ext cx="290849" cy="238760"/>
            <a:chOff x="8209488" y="3016721"/>
            <a:chExt cx="290857" cy="238766"/>
          </a:xfrm>
        </p:grpSpPr>
        <p:sp>
          <p:nvSpPr>
            <p:cNvPr id="443" name="Google Shape;443;p26"/>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6"/>
          <p:cNvGrpSpPr/>
          <p:nvPr/>
        </p:nvGrpSpPr>
        <p:grpSpPr>
          <a:xfrm rot="9764795">
            <a:off x="80448" y="4184601"/>
            <a:ext cx="523946" cy="327118"/>
            <a:chOff x="5041635" y="3575776"/>
            <a:chExt cx="335278" cy="209309"/>
          </a:xfrm>
        </p:grpSpPr>
        <p:sp>
          <p:nvSpPr>
            <p:cNvPr id="446" name="Google Shape;446;p26"/>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6"/>
          <p:cNvSpPr/>
          <p:nvPr/>
        </p:nvSpPr>
        <p:spPr>
          <a:xfrm rot="-6629057">
            <a:off x="6518038" y="-2078730"/>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6"/>
          <p:cNvGrpSpPr/>
          <p:nvPr/>
        </p:nvGrpSpPr>
        <p:grpSpPr>
          <a:xfrm rot="-2859763">
            <a:off x="8508054" y="3874664"/>
            <a:ext cx="335282" cy="209311"/>
            <a:chOff x="5041635" y="3575776"/>
            <a:chExt cx="335278" cy="209309"/>
          </a:xfrm>
        </p:grpSpPr>
        <p:sp>
          <p:nvSpPr>
            <p:cNvPr id="450" name="Google Shape;450;p26"/>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26"/>
          <p:cNvGrpSpPr/>
          <p:nvPr/>
        </p:nvGrpSpPr>
        <p:grpSpPr>
          <a:xfrm rot="9764795">
            <a:off x="8522160" y="375939"/>
            <a:ext cx="523946" cy="327118"/>
            <a:chOff x="5041635" y="3575776"/>
            <a:chExt cx="335278" cy="209309"/>
          </a:xfrm>
        </p:grpSpPr>
        <p:sp>
          <p:nvSpPr>
            <p:cNvPr id="453" name="Google Shape;453;p26"/>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26"/>
          <p:cNvSpPr/>
          <p:nvPr/>
        </p:nvSpPr>
        <p:spPr>
          <a:xfrm>
            <a:off x="8865955" y="4226944"/>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7941055" y="225669"/>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1pPr>
            <a:lvl2pPr lvl="1"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2pPr>
            <a:lvl3pPr lvl="2"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3pPr>
            <a:lvl4pPr lvl="3"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4pPr>
            <a:lvl5pPr lvl="4"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5pPr>
            <a:lvl6pPr lvl="5"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6pPr>
            <a:lvl7pPr lvl="6"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7pPr>
            <a:lvl8pPr lvl="7"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8pPr>
            <a:lvl9pPr lvl="8"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1pPr>
            <a:lvl2pPr marL="914400" lvl="1"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2pPr>
            <a:lvl3pPr marL="1371600" lvl="2"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3pPr>
            <a:lvl4pPr marL="1828800" lvl="3"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4pPr>
            <a:lvl5pPr marL="2286000" lvl="4"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5pPr>
            <a:lvl6pPr marL="2743200" lvl="5"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6pPr>
            <a:lvl7pPr marL="3200400" lvl="6"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7pPr>
            <a:lvl8pPr marL="3657600" lvl="7"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8pPr>
            <a:lvl9pPr marL="4114800" lvl="8"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67" r:id="rId6"/>
    <p:sldLayoutId id="214748367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ctrTitle"/>
          </p:nvPr>
        </p:nvSpPr>
        <p:spPr>
          <a:xfrm>
            <a:off x="957817" y="812368"/>
            <a:ext cx="6691279" cy="19203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dirty="0">
                <a:latin typeface="Lucida Sans" panose="020B0602030504020204" pitchFamily="34" charset="0"/>
              </a:rPr>
              <a:t>Web Platform for food Donation and Assistance using IR Algorithm</a:t>
            </a:r>
            <a:endParaRPr sz="5500" dirty="0"/>
          </a:p>
        </p:txBody>
      </p:sp>
      <p:sp>
        <p:nvSpPr>
          <p:cNvPr id="468" name="Google Shape;468;p30"/>
          <p:cNvSpPr txBox="1">
            <a:spLocks noGrp="1"/>
          </p:cNvSpPr>
          <p:nvPr>
            <p:ph type="subTitle" idx="1"/>
          </p:nvPr>
        </p:nvSpPr>
        <p:spPr>
          <a:xfrm>
            <a:off x="966448" y="2845145"/>
            <a:ext cx="3093581" cy="7934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TEAM MEMBERS</a:t>
            </a:r>
          </a:p>
          <a:p>
            <a:pPr marL="0" lvl="0" indent="0" algn="l" rtl="0">
              <a:spcBef>
                <a:spcPts val="0"/>
              </a:spcBef>
              <a:spcAft>
                <a:spcPts val="0"/>
              </a:spcAft>
              <a:buNone/>
            </a:pPr>
            <a:r>
              <a:rPr lang="en-IN" dirty="0"/>
              <a:t>Suryaa KS (210701273)</a:t>
            </a:r>
          </a:p>
          <a:p>
            <a:pPr marL="0" lvl="0" indent="0" algn="l" rtl="0">
              <a:spcBef>
                <a:spcPts val="0"/>
              </a:spcBef>
              <a:spcAft>
                <a:spcPts val="0"/>
              </a:spcAft>
              <a:buNone/>
            </a:pPr>
            <a:r>
              <a:rPr lang="en-IN" dirty="0"/>
              <a:t>Syed Javith R (210701278)</a:t>
            </a:r>
          </a:p>
          <a:p>
            <a:pPr marL="0" lvl="0" indent="0" algn="l" rtl="0">
              <a:spcBef>
                <a:spcPts val="0"/>
              </a:spcBef>
              <a:spcAft>
                <a:spcPts val="0"/>
              </a:spcAft>
              <a:buNone/>
            </a:pPr>
            <a:r>
              <a:rPr lang="en-IN" dirty="0" err="1"/>
              <a:t>Jagathratchahan</a:t>
            </a:r>
            <a:r>
              <a:rPr lang="en-IN" dirty="0"/>
              <a:t> V(210701701)</a:t>
            </a:r>
            <a:endParaRPr dirty="0"/>
          </a:p>
        </p:txBody>
      </p:sp>
      <p:cxnSp>
        <p:nvCxnSpPr>
          <p:cNvPr id="469" name="Google Shape;469;p30"/>
          <p:cNvCxnSpPr/>
          <p:nvPr/>
        </p:nvCxnSpPr>
        <p:spPr>
          <a:xfrm>
            <a:off x="966449" y="2710131"/>
            <a:ext cx="1974300" cy="0"/>
          </a:xfrm>
          <a:prstGeom prst="straightConnector1">
            <a:avLst/>
          </a:prstGeom>
          <a:noFill/>
          <a:ln w="9525" cap="flat" cmpd="sng">
            <a:solidFill>
              <a:schemeClr val="dk1"/>
            </a:solidFill>
            <a:prstDash val="solid"/>
            <a:round/>
            <a:headEnd type="none" w="med" len="med"/>
            <a:tailEnd type="none" w="med" len="med"/>
          </a:ln>
        </p:spPr>
      </p:cxnSp>
      <p:grpSp>
        <p:nvGrpSpPr>
          <p:cNvPr id="470" name="Google Shape;470;p30"/>
          <p:cNvGrpSpPr/>
          <p:nvPr/>
        </p:nvGrpSpPr>
        <p:grpSpPr>
          <a:xfrm rot="-2859763">
            <a:off x="3170454" y="3921314"/>
            <a:ext cx="335282" cy="209311"/>
            <a:chOff x="5041635" y="3575776"/>
            <a:chExt cx="335278" cy="209309"/>
          </a:xfrm>
        </p:grpSpPr>
        <p:sp>
          <p:nvSpPr>
            <p:cNvPr id="471" name="Google Shape;471;p30"/>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0"/>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0"/>
          <p:cNvGrpSpPr/>
          <p:nvPr/>
        </p:nvGrpSpPr>
        <p:grpSpPr>
          <a:xfrm rot="9764795">
            <a:off x="3321485" y="4367614"/>
            <a:ext cx="523946" cy="327118"/>
            <a:chOff x="5041635" y="3575776"/>
            <a:chExt cx="335278" cy="209309"/>
          </a:xfrm>
        </p:grpSpPr>
        <p:sp>
          <p:nvSpPr>
            <p:cNvPr id="474" name="Google Shape;474;p30"/>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0"/>
          <p:cNvGrpSpPr/>
          <p:nvPr/>
        </p:nvGrpSpPr>
        <p:grpSpPr>
          <a:xfrm>
            <a:off x="4572000" y="2160476"/>
            <a:ext cx="4510360" cy="2914094"/>
            <a:chOff x="4420961" y="1900281"/>
            <a:chExt cx="4510360" cy="2914094"/>
          </a:xfrm>
        </p:grpSpPr>
        <p:sp>
          <p:nvSpPr>
            <p:cNvPr id="477" name="Google Shape;477;p30"/>
            <p:cNvSpPr/>
            <p:nvPr/>
          </p:nvSpPr>
          <p:spPr>
            <a:xfrm>
              <a:off x="5735052" y="1900281"/>
              <a:ext cx="3196268" cy="2787993"/>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4520460" y="2736894"/>
              <a:ext cx="1327120" cy="1332374"/>
            </a:xfrm>
            <a:custGeom>
              <a:avLst/>
              <a:gdLst/>
              <a:ahLst/>
              <a:cxnLst/>
              <a:rect l="l" t="t" r="r" b="b"/>
              <a:pathLst>
                <a:path w="53298" h="53509" extrusionOk="0">
                  <a:moveTo>
                    <a:pt x="26115" y="1"/>
                  </a:moveTo>
                  <a:cubicBezTo>
                    <a:pt x="24636" y="1"/>
                    <a:pt x="23162" y="136"/>
                    <a:pt x="21715" y="417"/>
                  </a:cubicBezTo>
                  <a:cubicBezTo>
                    <a:pt x="17840" y="1169"/>
                    <a:pt x="14133" y="2814"/>
                    <a:pt x="11011" y="5295"/>
                  </a:cubicBezTo>
                  <a:cubicBezTo>
                    <a:pt x="3568" y="11260"/>
                    <a:pt x="0" y="21602"/>
                    <a:pt x="1896" y="30968"/>
                  </a:cubicBezTo>
                  <a:cubicBezTo>
                    <a:pt x="3763" y="40334"/>
                    <a:pt x="10844" y="48390"/>
                    <a:pt x="19764" y="51791"/>
                  </a:cubicBezTo>
                  <a:cubicBezTo>
                    <a:pt x="22579" y="52876"/>
                    <a:pt x="25624" y="53509"/>
                    <a:pt x="28640" y="53509"/>
                  </a:cubicBezTo>
                  <a:cubicBezTo>
                    <a:pt x="30970" y="53509"/>
                    <a:pt x="33283" y="53131"/>
                    <a:pt x="35458" y="52293"/>
                  </a:cubicBezTo>
                  <a:cubicBezTo>
                    <a:pt x="40141" y="50481"/>
                    <a:pt x="43848" y="46662"/>
                    <a:pt x="46636" y="42397"/>
                  </a:cubicBezTo>
                  <a:cubicBezTo>
                    <a:pt x="50873" y="35902"/>
                    <a:pt x="53298" y="28013"/>
                    <a:pt x="51960" y="20375"/>
                  </a:cubicBezTo>
                  <a:cubicBezTo>
                    <a:pt x="49955" y="8517"/>
                    <a:pt x="37858" y="1"/>
                    <a:pt x="26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4420961" y="4100122"/>
              <a:ext cx="1519577" cy="714254"/>
            </a:xfrm>
            <a:custGeom>
              <a:avLst/>
              <a:gdLst/>
              <a:ahLst/>
              <a:cxnLst/>
              <a:rect l="l" t="t" r="r" b="b"/>
              <a:pathLst>
                <a:path w="46944" h="22067" extrusionOk="0">
                  <a:moveTo>
                    <a:pt x="22719" y="0"/>
                  </a:moveTo>
                  <a:cubicBezTo>
                    <a:pt x="20147" y="0"/>
                    <a:pt x="17573" y="188"/>
                    <a:pt x="15026" y="566"/>
                  </a:cubicBezTo>
                  <a:cubicBezTo>
                    <a:pt x="11123" y="1151"/>
                    <a:pt x="7109" y="2266"/>
                    <a:pt x="4238" y="4942"/>
                  </a:cubicBezTo>
                  <a:cubicBezTo>
                    <a:pt x="1367" y="7674"/>
                    <a:pt x="1" y="12301"/>
                    <a:pt x="2064" y="15674"/>
                  </a:cubicBezTo>
                  <a:cubicBezTo>
                    <a:pt x="3708" y="18378"/>
                    <a:pt x="6942" y="19549"/>
                    <a:pt x="10008" y="20329"/>
                  </a:cubicBezTo>
                  <a:cubicBezTo>
                    <a:pt x="14675" y="21484"/>
                    <a:pt x="19499" y="22067"/>
                    <a:pt x="24325" y="22067"/>
                  </a:cubicBezTo>
                  <a:cubicBezTo>
                    <a:pt x="27888" y="22067"/>
                    <a:pt x="31452" y="21749"/>
                    <a:pt x="34957" y="21110"/>
                  </a:cubicBezTo>
                  <a:cubicBezTo>
                    <a:pt x="38134" y="20525"/>
                    <a:pt x="41452" y="19633"/>
                    <a:pt x="43737" y="17291"/>
                  </a:cubicBezTo>
                  <a:cubicBezTo>
                    <a:pt x="46079" y="14950"/>
                    <a:pt x="46943" y="11298"/>
                    <a:pt x="45995" y="8120"/>
                  </a:cubicBezTo>
                  <a:cubicBezTo>
                    <a:pt x="44239" y="2266"/>
                    <a:pt x="39138" y="2378"/>
                    <a:pt x="34232" y="1263"/>
                  </a:cubicBezTo>
                  <a:cubicBezTo>
                    <a:pt x="30463" y="425"/>
                    <a:pt x="26593" y="0"/>
                    <a:pt x="22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30"/>
            <p:cNvGrpSpPr/>
            <p:nvPr/>
          </p:nvGrpSpPr>
          <p:grpSpPr>
            <a:xfrm>
              <a:off x="8209488" y="3016721"/>
              <a:ext cx="290857" cy="238766"/>
              <a:chOff x="8209488" y="3016721"/>
              <a:chExt cx="290857" cy="238766"/>
            </a:xfrm>
          </p:grpSpPr>
          <p:sp>
            <p:nvSpPr>
              <p:cNvPr id="481" name="Google Shape;481;p30"/>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0"/>
            <p:cNvGrpSpPr/>
            <p:nvPr/>
          </p:nvGrpSpPr>
          <p:grpSpPr>
            <a:xfrm>
              <a:off x="5500443" y="2698125"/>
              <a:ext cx="224922" cy="311673"/>
              <a:chOff x="5500443" y="2698125"/>
              <a:chExt cx="224922" cy="311673"/>
            </a:xfrm>
          </p:grpSpPr>
          <p:sp>
            <p:nvSpPr>
              <p:cNvPr id="484" name="Google Shape;484;p30"/>
              <p:cNvSpPr/>
              <p:nvPr/>
            </p:nvSpPr>
            <p:spPr>
              <a:xfrm>
                <a:off x="5500443" y="2698125"/>
                <a:ext cx="224922" cy="311673"/>
              </a:xfrm>
              <a:custGeom>
                <a:avLst/>
                <a:gdLst/>
                <a:ahLst/>
                <a:cxnLst/>
                <a:rect l="l" t="t" r="r" b="b"/>
                <a:pathLst>
                  <a:path w="9033" h="12517" extrusionOk="0">
                    <a:moveTo>
                      <a:pt x="1311" y="1"/>
                    </a:moveTo>
                    <a:lnTo>
                      <a:pt x="1311" y="1"/>
                    </a:lnTo>
                    <a:cubicBezTo>
                      <a:pt x="1589" y="614"/>
                      <a:pt x="1394" y="1339"/>
                      <a:pt x="1116" y="1980"/>
                    </a:cubicBezTo>
                    <a:cubicBezTo>
                      <a:pt x="837" y="2565"/>
                      <a:pt x="419" y="3151"/>
                      <a:pt x="224" y="3792"/>
                    </a:cubicBezTo>
                    <a:cubicBezTo>
                      <a:pt x="1" y="4405"/>
                      <a:pt x="1" y="5214"/>
                      <a:pt x="474" y="5715"/>
                    </a:cubicBezTo>
                    <a:cubicBezTo>
                      <a:pt x="1116" y="6440"/>
                      <a:pt x="2509" y="6356"/>
                      <a:pt x="2900" y="7276"/>
                    </a:cubicBezTo>
                    <a:cubicBezTo>
                      <a:pt x="3262" y="8168"/>
                      <a:pt x="2286" y="9116"/>
                      <a:pt x="2454" y="10092"/>
                    </a:cubicBezTo>
                    <a:cubicBezTo>
                      <a:pt x="2509" y="10538"/>
                      <a:pt x="2872" y="10928"/>
                      <a:pt x="3262" y="11179"/>
                    </a:cubicBezTo>
                    <a:cubicBezTo>
                      <a:pt x="3624" y="11430"/>
                      <a:pt x="4098" y="11569"/>
                      <a:pt x="4544" y="11709"/>
                    </a:cubicBezTo>
                    <a:cubicBezTo>
                      <a:pt x="5297" y="11932"/>
                      <a:pt x="6049" y="12155"/>
                      <a:pt x="6774" y="12405"/>
                    </a:cubicBezTo>
                    <a:cubicBezTo>
                      <a:pt x="6981" y="12466"/>
                      <a:pt x="7189" y="12517"/>
                      <a:pt x="7387" y="12517"/>
                    </a:cubicBezTo>
                    <a:cubicBezTo>
                      <a:pt x="7641" y="12517"/>
                      <a:pt x="7880" y="12433"/>
                      <a:pt x="8084" y="12182"/>
                    </a:cubicBezTo>
                    <a:cubicBezTo>
                      <a:pt x="8865" y="11290"/>
                      <a:pt x="9032" y="9674"/>
                      <a:pt x="9032" y="8559"/>
                    </a:cubicBezTo>
                    <a:cubicBezTo>
                      <a:pt x="9032" y="7025"/>
                      <a:pt x="8558" y="5492"/>
                      <a:pt x="7638" y="4238"/>
                    </a:cubicBezTo>
                    <a:cubicBezTo>
                      <a:pt x="6133" y="2119"/>
                      <a:pt x="3708" y="921"/>
                      <a:pt x="1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502534" y="2698125"/>
                <a:ext cx="222830" cy="310304"/>
              </a:xfrm>
              <a:custGeom>
                <a:avLst/>
                <a:gdLst/>
                <a:ahLst/>
                <a:cxnLst/>
                <a:rect l="l" t="t" r="r" b="b"/>
                <a:pathLst>
                  <a:path w="8949" h="12462" extrusionOk="0">
                    <a:moveTo>
                      <a:pt x="1171" y="1"/>
                    </a:moveTo>
                    <a:cubicBezTo>
                      <a:pt x="1171" y="29"/>
                      <a:pt x="1227" y="57"/>
                      <a:pt x="1227" y="85"/>
                    </a:cubicBezTo>
                    <a:cubicBezTo>
                      <a:pt x="1951" y="726"/>
                      <a:pt x="2565" y="1590"/>
                      <a:pt x="3011" y="2733"/>
                    </a:cubicBezTo>
                    <a:cubicBezTo>
                      <a:pt x="3206" y="3123"/>
                      <a:pt x="3345" y="3541"/>
                      <a:pt x="3485" y="3959"/>
                    </a:cubicBezTo>
                    <a:cubicBezTo>
                      <a:pt x="2537" y="3485"/>
                      <a:pt x="1673" y="2844"/>
                      <a:pt x="920" y="2092"/>
                    </a:cubicBezTo>
                    <a:lnTo>
                      <a:pt x="836" y="2287"/>
                    </a:lnTo>
                    <a:cubicBezTo>
                      <a:pt x="1589" y="3095"/>
                      <a:pt x="2537" y="3764"/>
                      <a:pt x="3568" y="4238"/>
                    </a:cubicBezTo>
                    <a:cubicBezTo>
                      <a:pt x="3652" y="4517"/>
                      <a:pt x="3763" y="4795"/>
                      <a:pt x="3819" y="5046"/>
                    </a:cubicBezTo>
                    <a:cubicBezTo>
                      <a:pt x="3903" y="5325"/>
                      <a:pt x="3986" y="5604"/>
                      <a:pt x="4070" y="5910"/>
                    </a:cubicBezTo>
                    <a:cubicBezTo>
                      <a:pt x="4041" y="5911"/>
                      <a:pt x="4013" y="5911"/>
                      <a:pt x="3984" y="5911"/>
                    </a:cubicBezTo>
                    <a:cubicBezTo>
                      <a:pt x="2481" y="5911"/>
                      <a:pt x="1013" y="5192"/>
                      <a:pt x="28" y="4043"/>
                    </a:cubicBezTo>
                    <a:cubicBezTo>
                      <a:pt x="0" y="4126"/>
                      <a:pt x="0" y="4210"/>
                      <a:pt x="0" y="4322"/>
                    </a:cubicBezTo>
                    <a:cubicBezTo>
                      <a:pt x="1011" y="5469"/>
                      <a:pt x="2503" y="6134"/>
                      <a:pt x="4084" y="6134"/>
                    </a:cubicBezTo>
                    <a:cubicBezTo>
                      <a:pt x="4117" y="6134"/>
                      <a:pt x="4149" y="6134"/>
                      <a:pt x="4181" y="6133"/>
                    </a:cubicBezTo>
                    <a:cubicBezTo>
                      <a:pt x="4209" y="6301"/>
                      <a:pt x="4265" y="6440"/>
                      <a:pt x="4349" y="6607"/>
                    </a:cubicBezTo>
                    <a:cubicBezTo>
                      <a:pt x="4600" y="7332"/>
                      <a:pt x="4906" y="8029"/>
                      <a:pt x="5241" y="8726"/>
                    </a:cubicBezTo>
                    <a:cubicBezTo>
                      <a:pt x="4404" y="8698"/>
                      <a:pt x="3568" y="8559"/>
                      <a:pt x="2816" y="8308"/>
                    </a:cubicBezTo>
                    <a:cubicBezTo>
                      <a:pt x="2788" y="8391"/>
                      <a:pt x="2788" y="8447"/>
                      <a:pt x="2732" y="8531"/>
                    </a:cubicBezTo>
                    <a:cubicBezTo>
                      <a:pt x="3568" y="8809"/>
                      <a:pt x="4488" y="8949"/>
                      <a:pt x="5352" y="8977"/>
                    </a:cubicBezTo>
                    <a:cubicBezTo>
                      <a:pt x="5659" y="9562"/>
                      <a:pt x="6021" y="10148"/>
                      <a:pt x="6439" y="10761"/>
                    </a:cubicBezTo>
                    <a:cubicBezTo>
                      <a:pt x="5860" y="10915"/>
                      <a:pt x="5264" y="10992"/>
                      <a:pt x="4671" y="10992"/>
                    </a:cubicBezTo>
                    <a:cubicBezTo>
                      <a:pt x="3980" y="10992"/>
                      <a:pt x="3294" y="10887"/>
                      <a:pt x="2648" y="10677"/>
                    </a:cubicBezTo>
                    <a:lnTo>
                      <a:pt x="2648" y="10677"/>
                    </a:lnTo>
                    <a:cubicBezTo>
                      <a:pt x="2704" y="10789"/>
                      <a:pt x="2816" y="10900"/>
                      <a:pt x="2871" y="10984"/>
                    </a:cubicBezTo>
                    <a:cubicBezTo>
                      <a:pt x="3445" y="11140"/>
                      <a:pt x="4024" y="11211"/>
                      <a:pt x="4605" y="11211"/>
                    </a:cubicBezTo>
                    <a:cubicBezTo>
                      <a:pt x="5265" y="11211"/>
                      <a:pt x="5926" y="11119"/>
                      <a:pt x="6579" y="10956"/>
                    </a:cubicBezTo>
                    <a:cubicBezTo>
                      <a:pt x="6913" y="11486"/>
                      <a:pt x="7331" y="11987"/>
                      <a:pt x="7749" y="12461"/>
                    </a:cubicBezTo>
                    <a:cubicBezTo>
                      <a:pt x="7833" y="12433"/>
                      <a:pt x="7861" y="12378"/>
                      <a:pt x="7945" y="12350"/>
                    </a:cubicBezTo>
                    <a:cubicBezTo>
                      <a:pt x="7554" y="11932"/>
                      <a:pt x="7192" y="11486"/>
                      <a:pt x="6857" y="11040"/>
                    </a:cubicBezTo>
                    <a:cubicBezTo>
                      <a:pt x="6913" y="11012"/>
                      <a:pt x="6997" y="10928"/>
                      <a:pt x="7053" y="10900"/>
                    </a:cubicBezTo>
                    <a:cubicBezTo>
                      <a:pt x="7889" y="10231"/>
                      <a:pt x="8558" y="9228"/>
                      <a:pt x="8920" y="7973"/>
                    </a:cubicBezTo>
                    <a:cubicBezTo>
                      <a:pt x="8920" y="7917"/>
                      <a:pt x="8948" y="7890"/>
                      <a:pt x="8948" y="7834"/>
                    </a:cubicBezTo>
                    <a:cubicBezTo>
                      <a:pt x="8920" y="7611"/>
                      <a:pt x="8920" y="7444"/>
                      <a:pt x="8837" y="7221"/>
                    </a:cubicBezTo>
                    <a:cubicBezTo>
                      <a:pt x="8781" y="7416"/>
                      <a:pt x="8753" y="7611"/>
                      <a:pt x="8669" y="7862"/>
                    </a:cubicBezTo>
                    <a:cubicBezTo>
                      <a:pt x="8335" y="9144"/>
                      <a:pt x="7638" y="10203"/>
                      <a:pt x="6718" y="10789"/>
                    </a:cubicBezTo>
                    <a:cubicBezTo>
                      <a:pt x="6300" y="10203"/>
                      <a:pt x="5910" y="9562"/>
                      <a:pt x="5603" y="8949"/>
                    </a:cubicBezTo>
                    <a:cubicBezTo>
                      <a:pt x="6718" y="7834"/>
                      <a:pt x="7554" y="6440"/>
                      <a:pt x="8000" y="4907"/>
                    </a:cubicBezTo>
                    <a:cubicBezTo>
                      <a:pt x="7972" y="4795"/>
                      <a:pt x="7889" y="4740"/>
                      <a:pt x="7861" y="4656"/>
                    </a:cubicBezTo>
                    <a:cubicBezTo>
                      <a:pt x="7443" y="6189"/>
                      <a:pt x="6607" y="7611"/>
                      <a:pt x="5492" y="8726"/>
                    </a:cubicBezTo>
                    <a:cubicBezTo>
                      <a:pt x="5157" y="8029"/>
                      <a:pt x="4850" y="7304"/>
                      <a:pt x="4572" y="6579"/>
                    </a:cubicBezTo>
                    <a:cubicBezTo>
                      <a:pt x="5492" y="5548"/>
                      <a:pt x="6161" y="4322"/>
                      <a:pt x="6439" y="2956"/>
                    </a:cubicBezTo>
                    <a:cubicBezTo>
                      <a:pt x="6384" y="2872"/>
                      <a:pt x="6300" y="2844"/>
                      <a:pt x="6272" y="2788"/>
                    </a:cubicBezTo>
                    <a:cubicBezTo>
                      <a:pt x="6021" y="4099"/>
                      <a:pt x="5408" y="5353"/>
                      <a:pt x="4488" y="6329"/>
                    </a:cubicBezTo>
                    <a:cubicBezTo>
                      <a:pt x="4349" y="5883"/>
                      <a:pt x="4209" y="5437"/>
                      <a:pt x="4070" y="5018"/>
                    </a:cubicBezTo>
                    <a:cubicBezTo>
                      <a:pt x="4014" y="4768"/>
                      <a:pt x="3931" y="4545"/>
                      <a:pt x="3847" y="4322"/>
                    </a:cubicBezTo>
                    <a:cubicBezTo>
                      <a:pt x="4321" y="3513"/>
                      <a:pt x="4627" y="2593"/>
                      <a:pt x="4795" y="1729"/>
                    </a:cubicBezTo>
                    <a:lnTo>
                      <a:pt x="4600" y="1618"/>
                    </a:lnTo>
                    <a:cubicBezTo>
                      <a:pt x="4404" y="2454"/>
                      <a:pt x="4126" y="3262"/>
                      <a:pt x="3763" y="4043"/>
                    </a:cubicBezTo>
                    <a:cubicBezTo>
                      <a:pt x="3624" y="3569"/>
                      <a:pt x="3429" y="3123"/>
                      <a:pt x="3262" y="2677"/>
                    </a:cubicBezTo>
                    <a:cubicBezTo>
                      <a:pt x="2843" y="1618"/>
                      <a:pt x="2286" y="781"/>
                      <a:pt x="1617" y="168"/>
                    </a:cubicBezTo>
                    <a:cubicBezTo>
                      <a:pt x="1505" y="85"/>
                      <a:pt x="1338" y="57"/>
                      <a:pt x="1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30"/>
            <p:cNvGrpSpPr/>
            <p:nvPr/>
          </p:nvGrpSpPr>
          <p:grpSpPr>
            <a:xfrm>
              <a:off x="5041635" y="3575776"/>
              <a:ext cx="335278" cy="209309"/>
              <a:chOff x="5041635" y="3575776"/>
              <a:chExt cx="335278" cy="209309"/>
            </a:xfrm>
          </p:grpSpPr>
          <p:sp>
            <p:nvSpPr>
              <p:cNvPr id="487" name="Google Shape;487;p30"/>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p:cNvSpPr/>
            <p:nvPr/>
          </p:nvSpPr>
          <p:spPr>
            <a:xfrm>
              <a:off x="5236005" y="2930766"/>
              <a:ext cx="707285" cy="897097"/>
            </a:xfrm>
            <a:custGeom>
              <a:avLst/>
              <a:gdLst/>
              <a:ahLst/>
              <a:cxnLst/>
              <a:rect l="l" t="t" r="r" b="b"/>
              <a:pathLst>
                <a:path w="28405" h="36028" extrusionOk="0">
                  <a:moveTo>
                    <a:pt x="5670" y="0"/>
                  </a:moveTo>
                  <a:cubicBezTo>
                    <a:pt x="5369" y="0"/>
                    <a:pt x="5067" y="26"/>
                    <a:pt x="4767" y="80"/>
                  </a:cubicBezTo>
                  <a:cubicBezTo>
                    <a:pt x="2091" y="582"/>
                    <a:pt x="0" y="3508"/>
                    <a:pt x="808" y="6073"/>
                  </a:cubicBezTo>
                  <a:cubicBezTo>
                    <a:pt x="1338" y="7801"/>
                    <a:pt x="2871" y="9056"/>
                    <a:pt x="3345" y="10784"/>
                  </a:cubicBezTo>
                  <a:cubicBezTo>
                    <a:pt x="4014" y="13237"/>
                    <a:pt x="2397" y="15941"/>
                    <a:pt x="3512" y="18199"/>
                  </a:cubicBezTo>
                  <a:cubicBezTo>
                    <a:pt x="5018" y="21265"/>
                    <a:pt x="10063" y="20763"/>
                    <a:pt x="11931" y="23634"/>
                  </a:cubicBezTo>
                  <a:cubicBezTo>
                    <a:pt x="12851" y="25140"/>
                    <a:pt x="12628" y="27035"/>
                    <a:pt x="12906" y="28736"/>
                  </a:cubicBezTo>
                  <a:cubicBezTo>
                    <a:pt x="13324" y="31523"/>
                    <a:pt x="15192" y="34032"/>
                    <a:pt x="17729" y="35203"/>
                  </a:cubicBezTo>
                  <a:cubicBezTo>
                    <a:pt x="18933" y="35769"/>
                    <a:pt x="20102" y="36028"/>
                    <a:pt x="21198" y="36028"/>
                  </a:cubicBezTo>
                  <a:cubicBezTo>
                    <a:pt x="25227" y="36028"/>
                    <a:pt x="28262" y="32524"/>
                    <a:pt x="28349" y="27899"/>
                  </a:cubicBezTo>
                  <a:cubicBezTo>
                    <a:pt x="28405" y="25502"/>
                    <a:pt x="27401" y="23049"/>
                    <a:pt x="25617" y="21404"/>
                  </a:cubicBezTo>
                  <a:cubicBezTo>
                    <a:pt x="24502" y="20373"/>
                    <a:pt x="23025" y="19509"/>
                    <a:pt x="22607" y="18031"/>
                  </a:cubicBezTo>
                  <a:cubicBezTo>
                    <a:pt x="22022" y="15941"/>
                    <a:pt x="23806" y="13655"/>
                    <a:pt x="22997" y="11648"/>
                  </a:cubicBezTo>
                  <a:cubicBezTo>
                    <a:pt x="22328" y="10059"/>
                    <a:pt x="20377" y="9502"/>
                    <a:pt x="18649" y="9362"/>
                  </a:cubicBezTo>
                  <a:cubicBezTo>
                    <a:pt x="16892" y="9223"/>
                    <a:pt x="14997" y="9251"/>
                    <a:pt x="13687" y="8108"/>
                  </a:cubicBezTo>
                  <a:cubicBezTo>
                    <a:pt x="12432" y="7021"/>
                    <a:pt x="12126" y="5209"/>
                    <a:pt x="11401" y="3704"/>
                  </a:cubicBezTo>
                  <a:cubicBezTo>
                    <a:pt x="10338" y="1578"/>
                    <a:pt x="8026" y="0"/>
                    <a:pt x="5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401191" y="3083353"/>
              <a:ext cx="403280" cy="631663"/>
            </a:xfrm>
            <a:custGeom>
              <a:avLst/>
              <a:gdLst/>
              <a:ahLst/>
              <a:cxnLst/>
              <a:rect l="l" t="t" r="r" b="b"/>
              <a:pathLst>
                <a:path w="16196" h="25368" fill="none" extrusionOk="0">
                  <a:moveTo>
                    <a:pt x="0" y="1"/>
                  </a:moveTo>
                  <a:cubicBezTo>
                    <a:pt x="6746" y="7471"/>
                    <a:pt x="12265" y="16085"/>
                    <a:pt x="16196" y="25367"/>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406047" y="3313105"/>
              <a:ext cx="190908" cy="38894"/>
            </a:xfrm>
            <a:custGeom>
              <a:avLst/>
              <a:gdLst/>
              <a:ahLst/>
              <a:cxnLst/>
              <a:rect l="l" t="t" r="r" b="b"/>
              <a:pathLst>
                <a:path w="7667" h="1562" fill="none" extrusionOk="0">
                  <a:moveTo>
                    <a:pt x="0" y="0"/>
                  </a:moveTo>
                  <a:cubicBezTo>
                    <a:pt x="2342" y="1227"/>
                    <a:pt x="5130" y="1561"/>
                    <a:pt x="7666" y="892"/>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635102" y="3241618"/>
              <a:ext cx="40961" cy="150645"/>
            </a:xfrm>
            <a:custGeom>
              <a:avLst/>
              <a:gdLst/>
              <a:ahLst/>
              <a:cxnLst/>
              <a:rect l="l" t="t" r="r" b="b"/>
              <a:pathLst>
                <a:path w="1645" h="6050" fill="none" extrusionOk="0">
                  <a:moveTo>
                    <a:pt x="0" y="6049"/>
                  </a:moveTo>
                  <a:cubicBezTo>
                    <a:pt x="1255" y="4321"/>
                    <a:pt x="1645" y="2035"/>
                    <a:pt x="1004"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623996" y="3581029"/>
              <a:ext cx="133290" cy="31947"/>
            </a:xfrm>
            <a:custGeom>
              <a:avLst/>
              <a:gdLst/>
              <a:ahLst/>
              <a:cxnLst/>
              <a:rect l="l" t="t" r="r" b="b"/>
              <a:pathLst>
                <a:path w="5353" h="1283" fill="none" extrusionOk="0">
                  <a:moveTo>
                    <a:pt x="0" y="0"/>
                  </a:moveTo>
                  <a:cubicBezTo>
                    <a:pt x="1645" y="864"/>
                    <a:pt x="3513" y="1282"/>
                    <a:pt x="5352" y="1227"/>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777380" y="3536608"/>
              <a:ext cx="47235" cy="113843"/>
            </a:xfrm>
            <a:custGeom>
              <a:avLst/>
              <a:gdLst/>
              <a:ahLst/>
              <a:cxnLst/>
              <a:rect l="l" t="t" r="r" b="b"/>
              <a:pathLst>
                <a:path w="1897" h="4572" fill="none" extrusionOk="0">
                  <a:moveTo>
                    <a:pt x="1" y="4572"/>
                  </a:moveTo>
                  <a:cubicBezTo>
                    <a:pt x="1227" y="3429"/>
                    <a:pt x="1896" y="1728"/>
                    <a:pt x="1785" y="0"/>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238071" y="2931936"/>
              <a:ext cx="688560" cy="817766"/>
            </a:xfrm>
            <a:custGeom>
              <a:avLst/>
              <a:gdLst/>
              <a:ahLst/>
              <a:cxnLst/>
              <a:rect l="l" t="t" r="r" b="b"/>
              <a:pathLst>
                <a:path w="27653" h="32842" extrusionOk="0">
                  <a:moveTo>
                    <a:pt x="5683" y="0"/>
                  </a:moveTo>
                  <a:cubicBezTo>
                    <a:pt x="5369" y="0"/>
                    <a:pt x="5054" y="29"/>
                    <a:pt x="4739" y="88"/>
                  </a:cubicBezTo>
                  <a:cubicBezTo>
                    <a:pt x="2091" y="562"/>
                    <a:pt x="1" y="3489"/>
                    <a:pt x="753" y="6082"/>
                  </a:cubicBezTo>
                  <a:cubicBezTo>
                    <a:pt x="1283" y="7782"/>
                    <a:pt x="2816" y="9036"/>
                    <a:pt x="3290" y="10765"/>
                  </a:cubicBezTo>
                  <a:cubicBezTo>
                    <a:pt x="3959" y="13190"/>
                    <a:pt x="2370" y="15922"/>
                    <a:pt x="3485" y="18207"/>
                  </a:cubicBezTo>
                  <a:cubicBezTo>
                    <a:pt x="4962" y="21274"/>
                    <a:pt x="10036" y="20744"/>
                    <a:pt x="11876" y="23643"/>
                  </a:cubicBezTo>
                  <a:cubicBezTo>
                    <a:pt x="12823" y="25093"/>
                    <a:pt x="12572" y="26988"/>
                    <a:pt x="12851" y="28716"/>
                  </a:cubicBezTo>
                  <a:cubicBezTo>
                    <a:pt x="13102" y="30222"/>
                    <a:pt x="13743" y="31643"/>
                    <a:pt x="14691" y="32842"/>
                  </a:cubicBezTo>
                  <a:cubicBezTo>
                    <a:pt x="14496" y="32229"/>
                    <a:pt x="14356" y="31615"/>
                    <a:pt x="14245" y="31030"/>
                  </a:cubicBezTo>
                  <a:cubicBezTo>
                    <a:pt x="13938" y="29023"/>
                    <a:pt x="14022" y="27016"/>
                    <a:pt x="13715" y="25037"/>
                  </a:cubicBezTo>
                  <a:cubicBezTo>
                    <a:pt x="13409" y="23030"/>
                    <a:pt x="12545" y="21023"/>
                    <a:pt x="10788" y="20019"/>
                  </a:cubicBezTo>
                  <a:cubicBezTo>
                    <a:pt x="9088" y="19044"/>
                    <a:pt x="6746" y="19099"/>
                    <a:pt x="5492" y="17566"/>
                  </a:cubicBezTo>
                  <a:cubicBezTo>
                    <a:pt x="4739" y="16619"/>
                    <a:pt x="4628" y="15308"/>
                    <a:pt x="4656" y="14110"/>
                  </a:cubicBezTo>
                  <a:cubicBezTo>
                    <a:pt x="4739" y="12911"/>
                    <a:pt x="4935" y="11685"/>
                    <a:pt x="4656" y="10486"/>
                  </a:cubicBezTo>
                  <a:cubicBezTo>
                    <a:pt x="4377" y="9204"/>
                    <a:pt x="3624" y="8089"/>
                    <a:pt x="3095" y="6918"/>
                  </a:cubicBezTo>
                  <a:cubicBezTo>
                    <a:pt x="2565" y="5719"/>
                    <a:pt x="2314" y="4214"/>
                    <a:pt x="3095" y="3155"/>
                  </a:cubicBezTo>
                  <a:cubicBezTo>
                    <a:pt x="3622" y="2426"/>
                    <a:pt x="4484" y="2103"/>
                    <a:pt x="5381" y="2103"/>
                  </a:cubicBezTo>
                  <a:cubicBezTo>
                    <a:pt x="6098" y="2103"/>
                    <a:pt x="6837" y="2310"/>
                    <a:pt x="7443" y="2681"/>
                  </a:cubicBezTo>
                  <a:cubicBezTo>
                    <a:pt x="8809" y="3573"/>
                    <a:pt x="9646" y="4995"/>
                    <a:pt x="10482" y="6388"/>
                  </a:cubicBezTo>
                  <a:cubicBezTo>
                    <a:pt x="11318" y="7754"/>
                    <a:pt x="12210" y="9176"/>
                    <a:pt x="13660" y="9901"/>
                  </a:cubicBezTo>
                  <a:cubicBezTo>
                    <a:pt x="14914" y="10542"/>
                    <a:pt x="16336" y="10542"/>
                    <a:pt x="17701" y="10737"/>
                  </a:cubicBezTo>
                  <a:cubicBezTo>
                    <a:pt x="19039" y="10960"/>
                    <a:pt x="20517" y="11545"/>
                    <a:pt x="21102" y="12800"/>
                  </a:cubicBezTo>
                  <a:cubicBezTo>
                    <a:pt x="21771" y="14249"/>
                    <a:pt x="20963" y="15977"/>
                    <a:pt x="21130" y="17594"/>
                  </a:cubicBezTo>
                  <a:cubicBezTo>
                    <a:pt x="21353" y="19908"/>
                    <a:pt x="23555" y="21469"/>
                    <a:pt x="25507" y="22807"/>
                  </a:cubicBezTo>
                  <a:cubicBezTo>
                    <a:pt x="26231" y="23281"/>
                    <a:pt x="26984" y="23838"/>
                    <a:pt x="27653" y="24479"/>
                  </a:cubicBezTo>
                  <a:cubicBezTo>
                    <a:pt x="27207" y="23309"/>
                    <a:pt x="26482" y="22249"/>
                    <a:pt x="25562" y="21413"/>
                  </a:cubicBezTo>
                  <a:cubicBezTo>
                    <a:pt x="24447" y="20354"/>
                    <a:pt x="22998" y="19490"/>
                    <a:pt x="22580" y="18012"/>
                  </a:cubicBezTo>
                  <a:cubicBezTo>
                    <a:pt x="21966" y="15977"/>
                    <a:pt x="23750" y="13664"/>
                    <a:pt x="22942" y="11657"/>
                  </a:cubicBezTo>
                  <a:cubicBezTo>
                    <a:pt x="22301" y="10040"/>
                    <a:pt x="20294" y="9482"/>
                    <a:pt x="18593" y="9343"/>
                  </a:cubicBezTo>
                  <a:cubicBezTo>
                    <a:pt x="16865" y="9204"/>
                    <a:pt x="14970" y="9204"/>
                    <a:pt x="13660" y="8089"/>
                  </a:cubicBezTo>
                  <a:cubicBezTo>
                    <a:pt x="12405" y="7002"/>
                    <a:pt x="12126" y="5190"/>
                    <a:pt x="11346" y="3712"/>
                  </a:cubicBezTo>
                  <a:cubicBezTo>
                    <a:pt x="10265" y="1575"/>
                    <a:pt x="8015" y="0"/>
                    <a:pt x="5683"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95639" y="3190797"/>
              <a:ext cx="96488" cy="85531"/>
            </a:xfrm>
            <a:custGeom>
              <a:avLst/>
              <a:gdLst/>
              <a:ahLst/>
              <a:cxnLst/>
              <a:rect l="l" t="t" r="r" b="b"/>
              <a:pathLst>
                <a:path w="3875" h="3435" extrusionOk="0">
                  <a:moveTo>
                    <a:pt x="1296" y="1"/>
                  </a:moveTo>
                  <a:cubicBezTo>
                    <a:pt x="1114" y="1"/>
                    <a:pt x="947" y="77"/>
                    <a:pt x="809" y="257"/>
                  </a:cubicBezTo>
                  <a:cubicBezTo>
                    <a:pt x="0" y="1344"/>
                    <a:pt x="2063" y="2933"/>
                    <a:pt x="2760" y="3268"/>
                  </a:cubicBezTo>
                  <a:cubicBezTo>
                    <a:pt x="2927" y="3351"/>
                    <a:pt x="3133" y="3434"/>
                    <a:pt x="3320" y="3434"/>
                  </a:cubicBezTo>
                  <a:cubicBezTo>
                    <a:pt x="3445" y="3434"/>
                    <a:pt x="3562" y="3397"/>
                    <a:pt x="3652" y="3296"/>
                  </a:cubicBezTo>
                  <a:cubicBezTo>
                    <a:pt x="3875" y="3100"/>
                    <a:pt x="3791" y="2766"/>
                    <a:pt x="3736" y="2515"/>
                  </a:cubicBezTo>
                  <a:cubicBezTo>
                    <a:pt x="3550" y="1957"/>
                    <a:pt x="2218" y="1"/>
                    <a:pt x="1296"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884276" y="2871753"/>
              <a:ext cx="229777" cy="401015"/>
            </a:xfrm>
            <a:custGeom>
              <a:avLst/>
              <a:gdLst/>
              <a:ahLst/>
              <a:cxnLst/>
              <a:rect l="l" t="t" r="r" b="b"/>
              <a:pathLst>
                <a:path w="9228" h="16105" extrusionOk="0">
                  <a:moveTo>
                    <a:pt x="3281" y="0"/>
                  </a:moveTo>
                  <a:cubicBezTo>
                    <a:pt x="3218" y="0"/>
                    <a:pt x="3155" y="8"/>
                    <a:pt x="3095" y="25"/>
                  </a:cubicBezTo>
                  <a:cubicBezTo>
                    <a:pt x="2788" y="80"/>
                    <a:pt x="2537" y="331"/>
                    <a:pt x="2398" y="610"/>
                  </a:cubicBezTo>
                  <a:cubicBezTo>
                    <a:pt x="2258" y="889"/>
                    <a:pt x="2231" y="1195"/>
                    <a:pt x="2175" y="1530"/>
                  </a:cubicBezTo>
                  <a:cubicBezTo>
                    <a:pt x="2103" y="3087"/>
                    <a:pt x="2422" y="4685"/>
                    <a:pt x="3150" y="6077"/>
                  </a:cubicBezTo>
                  <a:lnTo>
                    <a:pt x="3150" y="6077"/>
                  </a:lnTo>
                  <a:cubicBezTo>
                    <a:pt x="2780" y="5502"/>
                    <a:pt x="2347" y="4971"/>
                    <a:pt x="1840" y="4485"/>
                  </a:cubicBezTo>
                  <a:cubicBezTo>
                    <a:pt x="1562" y="4234"/>
                    <a:pt x="1255" y="3983"/>
                    <a:pt x="893" y="3983"/>
                  </a:cubicBezTo>
                  <a:cubicBezTo>
                    <a:pt x="474" y="3983"/>
                    <a:pt x="168" y="4373"/>
                    <a:pt x="56" y="4763"/>
                  </a:cubicBezTo>
                  <a:cubicBezTo>
                    <a:pt x="1" y="5182"/>
                    <a:pt x="56" y="5600"/>
                    <a:pt x="168" y="5990"/>
                  </a:cubicBezTo>
                  <a:cubicBezTo>
                    <a:pt x="753" y="8220"/>
                    <a:pt x="1924" y="10227"/>
                    <a:pt x="3401" y="11927"/>
                  </a:cubicBezTo>
                  <a:cubicBezTo>
                    <a:pt x="4321" y="12987"/>
                    <a:pt x="5353" y="13879"/>
                    <a:pt x="6468" y="14771"/>
                  </a:cubicBezTo>
                  <a:cubicBezTo>
                    <a:pt x="6997" y="15133"/>
                    <a:pt x="7527" y="15495"/>
                    <a:pt x="8029" y="15802"/>
                  </a:cubicBezTo>
                  <a:cubicBezTo>
                    <a:pt x="8147" y="15873"/>
                    <a:pt x="8426" y="16105"/>
                    <a:pt x="8627" y="16105"/>
                  </a:cubicBezTo>
                  <a:cubicBezTo>
                    <a:pt x="8663" y="16105"/>
                    <a:pt x="8696" y="16098"/>
                    <a:pt x="8726" y="16081"/>
                  </a:cubicBezTo>
                  <a:cubicBezTo>
                    <a:pt x="8921" y="15969"/>
                    <a:pt x="8921" y="15495"/>
                    <a:pt x="8949" y="15328"/>
                  </a:cubicBezTo>
                  <a:cubicBezTo>
                    <a:pt x="9144" y="14129"/>
                    <a:pt x="9227" y="12959"/>
                    <a:pt x="9199" y="11760"/>
                  </a:cubicBezTo>
                  <a:cubicBezTo>
                    <a:pt x="9088" y="9391"/>
                    <a:pt x="8530" y="7021"/>
                    <a:pt x="7499" y="4903"/>
                  </a:cubicBezTo>
                  <a:cubicBezTo>
                    <a:pt x="7360" y="4624"/>
                    <a:pt x="7220" y="4373"/>
                    <a:pt x="6997" y="4178"/>
                  </a:cubicBezTo>
                  <a:cubicBezTo>
                    <a:pt x="6854" y="4015"/>
                    <a:pt x="6637" y="3911"/>
                    <a:pt x="6421" y="3911"/>
                  </a:cubicBezTo>
                  <a:cubicBezTo>
                    <a:pt x="6342" y="3911"/>
                    <a:pt x="6264" y="3925"/>
                    <a:pt x="6189" y="3955"/>
                  </a:cubicBezTo>
                  <a:cubicBezTo>
                    <a:pt x="5910" y="4067"/>
                    <a:pt x="5743" y="4317"/>
                    <a:pt x="5715" y="4596"/>
                  </a:cubicBezTo>
                  <a:cubicBezTo>
                    <a:pt x="5703" y="4715"/>
                    <a:pt x="5701" y="4834"/>
                    <a:pt x="5708" y="4953"/>
                  </a:cubicBezTo>
                  <a:lnTo>
                    <a:pt x="5708" y="4953"/>
                  </a:lnTo>
                  <a:cubicBezTo>
                    <a:pt x="5511" y="3642"/>
                    <a:pt x="5119" y="2361"/>
                    <a:pt x="4572" y="1167"/>
                  </a:cubicBezTo>
                  <a:cubicBezTo>
                    <a:pt x="4377" y="861"/>
                    <a:pt x="4238" y="582"/>
                    <a:pt x="4015" y="331"/>
                  </a:cubicBezTo>
                  <a:cubicBezTo>
                    <a:pt x="3813" y="130"/>
                    <a:pt x="3540" y="0"/>
                    <a:pt x="3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975908" y="2950786"/>
              <a:ext cx="103435" cy="280449"/>
            </a:xfrm>
            <a:custGeom>
              <a:avLst/>
              <a:gdLst/>
              <a:ahLst/>
              <a:cxnLst/>
              <a:rect l="l" t="t" r="r" b="b"/>
              <a:pathLst>
                <a:path w="4154" h="11263" fill="none" extrusionOk="0">
                  <a:moveTo>
                    <a:pt x="0" y="1"/>
                  </a:moveTo>
                  <a:cubicBezTo>
                    <a:pt x="1227" y="3819"/>
                    <a:pt x="2593" y="7583"/>
                    <a:pt x="4154" y="11262"/>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6052252" y="3008404"/>
              <a:ext cx="26394" cy="217950"/>
            </a:xfrm>
            <a:custGeom>
              <a:avLst/>
              <a:gdLst/>
              <a:ahLst/>
              <a:cxnLst/>
              <a:rect l="l" t="t" r="r" b="b"/>
              <a:pathLst>
                <a:path w="1060" h="8753" fill="none" extrusionOk="0">
                  <a:moveTo>
                    <a:pt x="0" y="0"/>
                  </a:moveTo>
                  <a:cubicBezTo>
                    <a:pt x="363" y="2927"/>
                    <a:pt x="697" y="5826"/>
                    <a:pt x="1060" y="8753"/>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932159" y="3025062"/>
              <a:ext cx="116657" cy="199922"/>
            </a:xfrm>
            <a:custGeom>
              <a:avLst/>
              <a:gdLst/>
              <a:ahLst/>
              <a:cxnLst/>
              <a:rect l="l" t="t" r="r" b="b"/>
              <a:pathLst>
                <a:path w="4685" h="8029" fill="none" extrusionOk="0">
                  <a:moveTo>
                    <a:pt x="1" y="0"/>
                  </a:moveTo>
                  <a:cubicBezTo>
                    <a:pt x="1283" y="2816"/>
                    <a:pt x="2844" y="5547"/>
                    <a:pt x="4684" y="802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830841" y="3061192"/>
              <a:ext cx="272804" cy="222282"/>
            </a:xfrm>
            <a:custGeom>
              <a:avLst/>
              <a:gdLst/>
              <a:ahLst/>
              <a:cxnLst/>
              <a:rect l="l" t="t" r="r" b="b"/>
              <a:pathLst>
                <a:path w="10956" h="8927" extrusionOk="0">
                  <a:moveTo>
                    <a:pt x="809" y="0"/>
                  </a:moveTo>
                  <a:cubicBezTo>
                    <a:pt x="635" y="0"/>
                    <a:pt x="471" y="39"/>
                    <a:pt x="335" y="138"/>
                  </a:cubicBezTo>
                  <a:cubicBezTo>
                    <a:pt x="0" y="389"/>
                    <a:pt x="56" y="835"/>
                    <a:pt x="112" y="1225"/>
                  </a:cubicBezTo>
                  <a:cubicBezTo>
                    <a:pt x="474" y="3037"/>
                    <a:pt x="1784" y="4514"/>
                    <a:pt x="3206" y="5657"/>
                  </a:cubicBezTo>
                  <a:cubicBezTo>
                    <a:pt x="4878" y="6967"/>
                    <a:pt x="6774" y="7943"/>
                    <a:pt x="8837" y="8556"/>
                  </a:cubicBezTo>
                  <a:cubicBezTo>
                    <a:pt x="9218" y="8683"/>
                    <a:pt x="9830" y="8926"/>
                    <a:pt x="10273" y="8926"/>
                  </a:cubicBezTo>
                  <a:cubicBezTo>
                    <a:pt x="10316" y="8926"/>
                    <a:pt x="10358" y="8924"/>
                    <a:pt x="10398" y="8919"/>
                  </a:cubicBezTo>
                  <a:cubicBezTo>
                    <a:pt x="10955" y="8863"/>
                    <a:pt x="10426" y="8082"/>
                    <a:pt x="10286" y="7720"/>
                  </a:cubicBezTo>
                  <a:cubicBezTo>
                    <a:pt x="9840" y="6633"/>
                    <a:pt x="9311" y="5546"/>
                    <a:pt x="8697" y="4542"/>
                  </a:cubicBezTo>
                  <a:cubicBezTo>
                    <a:pt x="7973" y="3399"/>
                    <a:pt x="7164" y="2340"/>
                    <a:pt x="6244" y="1365"/>
                  </a:cubicBezTo>
                  <a:cubicBezTo>
                    <a:pt x="6049" y="1120"/>
                    <a:pt x="5767" y="876"/>
                    <a:pt x="5475" y="876"/>
                  </a:cubicBezTo>
                  <a:cubicBezTo>
                    <a:pt x="5434" y="876"/>
                    <a:pt x="5393" y="880"/>
                    <a:pt x="5352" y="891"/>
                  </a:cubicBezTo>
                  <a:cubicBezTo>
                    <a:pt x="4962" y="946"/>
                    <a:pt x="4767" y="1392"/>
                    <a:pt x="4823" y="1811"/>
                  </a:cubicBezTo>
                  <a:cubicBezTo>
                    <a:pt x="4878" y="2201"/>
                    <a:pt x="5157" y="2507"/>
                    <a:pt x="5408" y="2842"/>
                  </a:cubicBezTo>
                  <a:cubicBezTo>
                    <a:pt x="4321" y="1643"/>
                    <a:pt x="2983" y="696"/>
                    <a:pt x="1478" y="138"/>
                  </a:cubicBezTo>
                  <a:cubicBezTo>
                    <a:pt x="1261" y="61"/>
                    <a:pt x="1027" y="0"/>
                    <a:pt x="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885671" y="3144433"/>
              <a:ext cx="161053" cy="107618"/>
            </a:xfrm>
            <a:custGeom>
              <a:avLst/>
              <a:gdLst/>
              <a:ahLst/>
              <a:cxnLst/>
              <a:rect l="l" t="t" r="r" b="b"/>
              <a:pathLst>
                <a:path w="6468" h="4322" fill="none" extrusionOk="0">
                  <a:moveTo>
                    <a:pt x="6467" y="4321"/>
                  </a:moveTo>
                  <a:cubicBezTo>
                    <a:pt x="4293" y="2900"/>
                    <a:pt x="2147" y="1450"/>
                    <a:pt x="0"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975908" y="3118761"/>
              <a:ext cx="89565" cy="133290"/>
            </a:xfrm>
            <a:custGeom>
              <a:avLst/>
              <a:gdLst/>
              <a:ahLst/>
              <a:cxnLst/>
              <a:rect l="l" t="t" r="r" b="b"/>
              <a:pathLst>
                <a:path w="3597" h="5353" fill="none" extrusionOk="0">
                  <a:moveTo>
                    <a:pt x="0" y="0"/>
                  </a:moveTo>
                  <a:cubicBezTo>
                    <a:pt x="1199" y="1784"/>
                    <a:pt x="2425" y="3596"/>
                    <a:pt x="3596" y="5352"/>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6079318" y="2959426"/>
              <a:ext cx="152737" cy="287147"/>
            </a:xfrm>
            <a:custGeom>
              <a:avLst/>
              <a:gdLst/>
              <a:ahLst/>
              <a:cxnLst/>
              <a:rect l="l" t="t" r="r" b="b"/>
              <a:pathLst>
                <a:path w="6134" h="11532" extrusionOk="0">
                  <a:moveTo>
                    <a:pt x="3590" y="0"/>
                  </a:moveTo>
                  <a:cubicBezTo>
                    <a:pt x="3340" y="0"/>
                    <a:pt x="3086" y="118"/>
                    <a:pt x="2927" y="378"/>
                  </a:cubicBezTo>
                  <a:cubicBezTo>
                    <a:pt x="2258" y="1438"/>
                    <a:pt x="1952" y="2776"/>
                    <a:pt x="2119" y="4030"/>
                  </a:cubicBezTo>
                  <a:lnTo>
                    <a:pt x="1785" y="3500"/>
                  </a:lnTo>
                  <a:cubicBezTo>
                    <a:pt x="1620" y="3259"/>
                    <a:pt x="1374" y="3145"/>
                    <a:pt x="1128" y="3145"/>
                  </a:cubicBezTo>
                  <a:cubicBezTo>
                    <a:pt x="835" y="3145"/>
                    <a:pt x="543" y="3308"/>
                    <a:pt x="391" y="3612"/>
                  </a:cubicBezTo>
                  <a:cubicBezTo>
                    <a:pt x="307" y="3751"/>
                    <a:pt x="251" y="3918"/>
                    <a:pt x="224" y="4058"/>
                  </a:cubicBezTo>
                  <a:cubicBezTo>
                    <a:pt x="28" y="4615"/>
                    <a:pt x="1" y="5201"/>
                    <a:pt x="28" y="5814"/>
                  </a:cubicBezTo>
                  <a:cubicBezTo>
                    <a:pt x="84" y="6957"/>
                    <a:pt x="279" y="8100"/>
                    <a:pt x="586" y="9215"/>
                  </a:cubicBezTo>
                  <a:cubicBezTo>
                    <a:pt x="781" y="9800"/>
                    <a:pt x="1060" y="11417"/>
                    <a:pt x="1812" y="11528"/>
                  </a:cubicBezTo>
                  <a:cubicBezTo>
                    <a:pt x="1834" y="11531"/>
                    <a:pt x="1856" y="11532"/>
                    <a:pt x="1877" y="11532"/>
                  </a:cubicBezTo>
                  <a:cubicBezTo>
                    <a:pt x="2619" y="11532"/>
                    <a:pt x="3075" y="10148"/>
                    <a:pt x="3346" y="9633"/>
                  </a:cubicBezTo>
                  <a:cubicBezTo>
                    <a:pt x="4321" y="7877"/>
                    <a:pt x="5241" y="6093"/>
                    <a:pt x="5854" y="4197"/>
                  </a:cubicBezTo>
                  <a:cubicBezTo>
                    <a:pt x="6022" y="3751"/>
                    <a:pt x="6133" y="3249"/>
                    <a:pt x="5966" y="2776"/>
                  </a:cubicBezTo>
                  <a:cubicBezTo>
                    <a:pt x="5826" y="2469"/>
                    <a:pt x="5548" y="2218"/>
                    <a:pt x="5241" y="2218"/>
                  </a:cubicBezTo>
                  <a:cubicBezTo>
                    <a:pt x="5228" y="2217"/>
                    <a:pt x="5216" y="2217"/>
                    <a:pt x="5203" y="2217"/>
                  </a:cubicBezTo>
                  <a:cubicBezTo>
                    <a:pt x="4697" y="2217"/>
                    <a:pt x="4400" y="2759"/>
                    <a:pt x="4210" y="3222"/>
                  </a:cubicBezTo>
                  <a:cubicBezTo>
                    <a:pt x="4433" y="2385"/>
                    <a:pt x="4461" y="1521"/>
                    <a:pt x="4349" y="685"/>
                  </a:cubicBezTo>
                  <a:cubicBezTo>
                    <a:pt x="4316" y="254"/>
                    <a:pt x="3958" y="0"/>
                    <a:pt x="35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6111240" y="3101406"/>
              <a:ext cx="9064" cy="135381"/>
            </a:xfrm>
            <a:custGeom>
              <a:avLst/>
              <a:gdLst/>
              <a:ahLst/>
              <a:cxnLst/>
              <a:rect l="l" t="t" r="r" b="b"/>
              <a:pathLst>
                <a:path w="364" h="5437" fill="none" extrusionOk="0">
                  <a:moveTo>
                    <a:pt x="363" y="5436"/>
                  </a:moveTo>
                  <a:cubicBezTo>
                    <a:pt x="112" y="3624"/>
                    <a:pt x="1" y="1812"/>
                    <a:pt x="84"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6129989" y="3015326"/>
              <a:ext cx="28486" cy="213816"/>
            </a:xfrm>
            <a:custGeom>
              <a:avLst/>
              <a:gdLst/>
              <a:ahLst/>
              <a:cxnLst/>
              <a:rect l="l" t="t" r="r" b="b"/>
              <a:pathLst>
                <a:path w="1144" h="8587" fill="none" extrusionOk="0">
                  <a:moveTo>
                    <a:pt x="0" y="8586"/>
                  </a:moveTo>
                  <a:cubicBezTo>
                    <a:pt x="196" y="5715"/>
                    <a:pt x="586" y="2844"/>
                    <a:pt x="1143"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6139003" y="3056287"/>
              <a:ext cx="57643" cy="172856"/>
            </a:xfrm>
            <a:custGeom>
              <a:avLst/>
              <a:gdLst/>
              <a:ahLst/>
              <a:cxnLst/>
              <a:rect l="l" t="t" r="r" b="b"/>
              <a:pathLst>
                <a:path w="2315" h="6942" fill="none" extrusionOk="0">
                  <a:moveTo>
                    <a:pt x="1" y="6941"/>
                  </a:moveTo>
                  <a:cubicBezTo>
                    <a:pt x="530" y="4572"/>
                    <a:pt x="1339" y="2231"/>
                    <a:pt x="2314"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977975" y="3224461"/>
              <a:ext cx="385253" cy="587715"/>
            </a:xfrm>
            <a:custGeom>
              <a:avLst/>
              <a:gdLst/>
              <a:ahLst/>
              <a:cxnLst/>
              <a:rect l="l" t="t" r="r" b="b"/>
              <a:pathLst>
                <a:path w="15472" h="23603" extrusionOk="0">
                  <a:moveTo>
                    <a:pt x="6323" y="0"/>
                  </a:moveTo>
                  <a:cubicBezTo>
                    <a:pt x="5418" y="0"/>
                    <a:pt x="4512" y="258"/>
                    <a:pt x="3764" y="773"/>
                  </a:cubicBezTo>
                  <a:cubicBezTo>
                    <a:pt x="1" y="3282"/>
                    <a:pt x="2816" y="7240"/>
                    <a:pt x="4321" y="10223"/>
                  </a:cubicBezTo>
                  <a:cubicBezTo>
                    <a:pt x="6245" y="14041"/>
                    <a:pt x="8391" y="17777"/>
                    <a:pt x="10761" y="21401"/>
                  </a:cubicBezTo>
                  <a:cubicBezTo>
                    <a:pt x="11179" y="22070"/>
                    <a:pt x="11625" y="22711"/>
                    <a:pt x="12294" y="23185"/>
                  </a:cubicBezTo>
                  <a:cubicBezTo>
                    <a:pt x="12686" y="23446"/>
                    <a:pt x="13155" y="23602"/>
                    <a:pt x="13611" y="23602"/>
                  </a:cubicBezTo>
                  <a:cubicBezTo>
                    <a:pt x="13932" y="23602"/>
                    <a:pt x="14247" y="23525"/>
                    <a:pt x="14524" y="23352"/>
                  </a:cubicBezTo>
                  <a:cubicBezTo>
                    <a:pt x="15444" y="22766"/>
                    <a:pt x="15472" y="21428"/>
                    <a:pt x="15332" y="20313"/>
                  </a:cubicBezTo>
                  <a:cubicBezTo>
                    <a:pt x="14803" y="15463"/>
                    <a:pt x="13715" y="10669"/>
                    <a:pt x="12182" y="6041"/>
                  </a:cubicBezTo>
                  <a:cubicBezTo>
                    <a:pt x="11430" y="3728"/>
                    <a:pt x="10315" y="1302"/>
                    <a:pt x="8112" y="355"/>
                  </a:cubicBezTo>
                  <a:cubicBezTo>
                    <a:pt x="7550" y="118"/>
                    <a:pt x="6937" y="0"/>
                    <a:pt x="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6057804" y="3372791"/>
              <a:ext cx="20841" cy="14616"/>
            </a:xfrm>
            <a:custGeom>
              <a:avLst/>
              <a:gdLst/>
              <a:ahLst/>
              <a:cxnLst/>
              <a:rect l="l" t="t" r="r" b="b"/>
              <a:pathLst>
                <a:path w="837" h="587" fill="none" extrusionOk="0">
                  <a:moveTo>
                    <a:pt x="0" y="586"/>
                  </a:moveTo>
                  <a:cubicBezTo>
                    <a:pt x="168" y="307"/>
                    <a:pt x="474" y="84"/>
                    <a:pt x="837" y="1"/>
                  </a:cubicBezTo>
                </a:path>
              </a:pathLst>
            </a:custGeom>
            <a:no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6097370" y="3320053"/>
              <a:ext cx="107593" cy="36105"/>
            </a:xfrm>
            <a:custGeom>
              <a:avLst/>
              <a:gdLst/>
              <a:ahLst/>
              <a:cxnLst/>
              <a:rect l="l" t="t" r="r" b="b"/>
              <a:pathLst>
                <a:path w="4321" h="1450" fill="none" extrusionOk="0">
                  <a:moveTo>
                    <a:pt x="0" y="1450"/>
                  </a:moveTo>
                  <a:cubicBezTo>
                    <a:pt x="1338" y="669"/>
                    <a:pt x="2788" y="140"/>
                    <a:pt x="4321"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6071674" y="3285342"/>
              <a:ext cx="87499" cy="41658"/>
            </a:xfrm>
            <a:custGeom>
              <a:avLst/>
              <a:gdLst/>
              <a:ahLst/>
              <a:cxnLst/>
              <a:rect l="l" t="t" r="r" b="b"/>
              <a:pathLst>
                <a:path w="3514" h="1673" fill="none" extrusionOk="0">
                  <a:moveTo>
                    <a:pt x="1" y="1673"/>
                  </a:moveTo>
                  <a:cubicBezTo>
                    <a:pt x="865" y="669"/>
                    <a:pt x="2147" y="28"/>
                    <a:pt x="3513"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6180661" y="3276303"/>
              <a:ext cx="27091" cy="3511"/>
            </a:xfrm>
            <a:custGeom>
              <a:avLst/>
              <a:gdLst/>
              <a:ahLst/>
              <a:cxnLst/>
              <a:rect l="l" t="t" r="r" b="b"/>
              <a:pathLst>
                <a:path w="1088" h="141" fill="none" extrusionOk="0">
                  <a:moveTo>
                    <a:pt x="0" y="140"/>
                  </a:moveTo>
                  <a:cubicBezTo>
                    <a:pt x="363" y="113"/>
                    <a:pt x="697" y="57"/>
                    <a:pt x="1087"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6093884" y="3395699"/>
              <a:ext cx="53485" cy="22933"/>
            </a:xfrm>
            <a:custGeom>
              <a:avLst/>
              <a:gdLst/>
              <a:ahLst/>
              <a:cxnLst/>
              <a:rect l="l" t="t" r="r" b="b"/>
              <a:pathLst>
                <a:path w="2148" h="921" fill="none" extrusionOk="0">
                  <a:moveTo>
                    <a:pt x="1" y="920"/>
                  </a:moveTo>
                  <a:cubicBezTo>
                    <a:pt x="670" y="502"/>
                    <a:pt x="1367" y="196"/>
                    <a:pt x="2147"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6175805" y="3360988"/>
              <a:ext cx="72907" cy="17380"/>
            </a:xfrm>
            <a:custGeom>
              <a:avLst/>
              <a:gdLst/>
              <a:ahLst/>
              <a:cxnLst/>
              <a:rect l="l" t="t" r="r" b="b"/>
              <a:pathLst>
                <a:path w="2928" h="698" fill="none" extrusionOk="0">
                  <a:moveTo>
                    <a:pt x="0" y="698"/>
                  </a:moveTo>
                  <a:cubicBezTo>
                    <a:pt x="864" y="196"/>
                    <a:pt x="1924" y="1"/>
                    <a:pt x="2927" y="16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6112634" y="3456778"/>
              <a:ext cx="29880" cy="24327"/>
            </a:xfrm>
            <a:custGeom>
              <a:avLst/>
              <a:gdLst/>
              <a:ahLst/>
              <a:cxnLst/>
              <a:rect l="l" t="t" r="r" b="b"/>
              <a:pathLst>
                <a:path w="1200" h="977" fill="none" extrusionOk="0">
                  <a:moveTo>
                    <a:pt x="1" y="976"/>
                  </a:moveTo>
                  <a:cubicBezTo>
                    <a:pt x="279" y="530"/>
                    <a:pt x="725" y="168"/>
                    <a:pt x="1199" y="1"/>
                  </a:cubicBezTo>
                </a:path>
              </a:pathLst>
            </a:custGeom>
            <a:no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6199386" y="3420698"/>
              <a:ext cx="72907" cy="22236"/>
            </a:xfrm>
            <a:custGeom>
              <a:avLst/>
              <a:gdLst/>
              <a:ahLst/>
              <a:cxnLst/>
              <a:rect l="l" t="t" r="r" b="b"/>
              <a:pathLst>
                <a:path w="2928" h="893" fill="none" extrusionOk="0">
                  <a:moveTo>
                    <a:pt x="1" y="892"/>
                  </a:moveTo>
                  <a:cubicBezTo>
                    <a:pt x="781" y="474"/>
                    <a:pt x="1673" y="195"/>
                    <a:pt x="2538" y="0"/>
                  </a:cubicBezTo>
                  <a:cubicBezTo>
                    <a:pt x="2677" y="0"/>
                    <a:pt x="2789" y="0"/>
                    <a:pt x="2928" y="2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6179964" y="3402646"/>
              <a:ext cx="27091" cy="12525"/>
            </a:xfrm>
            <a:custGeom>
              <a:avLst/>
              <a:gdLst/>
              <a:ahLst/>
              <a:cxnLst/>
              <a:rect l="l" t="t" r="r" b="b"/>
              <a:pathLst>
                <a:path w="1088" h="503" fill="none" extrusionOk="0">
                  <a:moveTo>
                    <a:pt x="0" y="502"/>
                  </a:moveTo>
                  <a:cubicBezTo>
                    <a:pt x="307" y="223"/>
                    <a:pt x="669" y="56"/>
                    <a:pt x="1088"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6152897" y="3515767"/>
              <a:ext cx="31250" cy="18775"/>
            </a:xfrm>
            <a:custGeom>
              <a:avLst/>
              <a:gdLst/>
              <a:ahLst/>
              <a:cxnLst/>
              <a:rect l="l" t="t" r="r" b="b"/>
              <a:pathLst>
                <a:path w="1255" h="754" fill="none" extrusionOk="0">
                  <a:moveTo>
                    <a:pt x="0" y="754"/>
                  </a:moveTo>
                  <a:cubicBezTo>
                    <a:pt x="391" y="419"/>
                    <a:pt x="809" y="196"/>
                    <a:pt x="1255" y="1"/>
                  </a:cubicBezTo>
                </a:path>
              </a:pathLst>
            </a:custGeom>
            <a:no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6217438" y="3476225"/>
              <a:ext cx="63196" cy="21539"/>
            </a:xfrm>
            <a:custGeom>
              <a:avLst/>
              <a:gdLst/>
              <a:ahLst/>
              <a:cxnLst/>
              <a:rect l="l" t="t" r="r" b="b"/>
              <a:pathLst>
                <a:path w="2538" h="865" fill="none" extrusionOk="0">
                  <a:moveTo>
                    <a:pt x="1" y="864"/>
                  </a:moveTo>
                  <a:cubicBezTo>
                    <a:pt x="753" y="418"/>
                    <a:pt x="1645" y="139"/>
                    <a:pt x="2537"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6154964" y="3524805"/>
              <a:ext cx="110407" cy="56249"/>
            </a:xfrm>
            <a:custGeom>
              <a:avLst/>
              <a:gdLst/>
              <a:ahLst/>
              <a:cxnLst/>
              <a:rect l="l" t="t" r="r" b="b"/>
              <a:pathLst>
                <a:path w="4434" h="2259" fill="none" extrusionOk="0">
                  <a:moveTo>
                    <a:pt x="1" y="2258"/>
                  </a:moveTo>
                  <a:cubicBezTo>
                    <a:pt x="1255" y="1143"/>
                    <a:pt x="2788" y="335"/>
                    <a:pt x="4433"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6281307" y="3517858"/>
              <a:ext cx="22933" cy="6972"/>
            </a:xfrm>
            <a:custGeom>
              <a:avLst/>
              <a:gdLst/>
              <a:ahLst/>
              <a:cxnLst/>
              <a:rect l="l" t="t" r="r" b="b"/>
              <a:pathLst>
                <a:path w="921" h="280" fill="none" extrusionOk="0">
                  <a:moveTo>
                    <a:pt x="0" y="279"/>
                  </a:moveTo>
                  <a:cubicBezTo>
                    <a:pt x="251" y="56"/>
                    <a:pt x="614" y="1"/>
                    <a:pt x="920" y="56"/>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6222294" y="3573385"/>
              <a:ext cx="20169" cy="11828"/>
            </a:xfrm>
            <a:custGeom>
              <a:avLst/>
              <a:gdLst/>
              <a:ahLst/>
              <a:cxnLst/>
              <a:rect l="l" t="t" r="r" b="b"/>
              <a:pathLst>
                <a:path w="810" h="475" fill="none" extrusionOk="0">
                  <a:moveTo>
                    <a:pt x="1" y="474"/>
                  </a:moveTo>
                  <a:cubicBezTo>
                    <a:pt x="224" y="279"/>
                    <a:pt x="530" y="112"/>
                    <a:pt x="809" y="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6272965" y="3551872"/>
              <a:ext cx="46538" cy="10433"/>
            </a:xfrm>
            <a:custGeom>
              <a:avLst/>
              <a:gdLst/>
              <a:ahLst/>
              <a:cxnLst/>
              <a:rect l="l" t="t" r="r" b="b"/>
              <a:pathLst>
                <a:path w="1869" h="419" fill="none" extrusionOk="0">
                  <a:moveTo>
                    <a:pt x="1" y="419"/>
                  </a:moveTo>
                  <a:cubicBezTo>
                    <a:pt x="586" y="168"/>
                    <a:pt x="1227" y="28"/>
                    <a:pt x="1868"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6204266" y="3596990"/>
              <a:ext cx="108290" cy="43052"/>
            </a:xfrm>
            <a:custGeom>
              <a:avLst/>
              <a:gdLst/>
              <a:ahLst/>
              <a:cxnLst/>
              <a:rect l="l" t="t" r="r" b="b"/>
              <a:pathLst>
                <a:path w="4349" h="1729" fill="none" extrusionOk="0">
                  <a:moveTo>
                    <a:pt x="0" y="1729"/>
                  </a:moveTo>
                  <a:cubicBezTo>
                    <a:pt x="1282" y="864"/>
                    <a:pt x="2788" y="223"/>
                    <a:pt x="4349"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6238255" y="3655281"/>
              <a:ext cx="94446" cy="29880"/>
            </a:xfrm>
            <a:custGeom>
              <a:avLst/>
              <a:gdLst/>
              <a:ahLst/>
              <a:cxnLst/>
              <a:rect l="l" t="t" r="r" b="b"/>
              <a:pathLst>
                <a:path w="3793" h="1200" fill="none" extrusionOk="0">
                  <a:moveTo>
                    <a:pt x="1" y="1200"/>
                  </a:moveTo>
                  <a:cubicBezTo>
                    <a:pt x="1116" y="475"/>
                    <a:pt x="2426" y="57"/>
                    <a:pt x="3792" y="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6273662" y="3696242"/>
              <a:ext cx="28486" cy="13919"/>
            </a:xfrm>
            <a:custGeom>
              <a:avLst/>
              <a:gdLst/>
              <a:ahLst/>
              <a:cxnLst/>
              <a:rect l="l" t="t" r="r" b="b"/>
              <a:pathLst>
                <a:path w="1144" h="559" fill="none" extrusionOk="0">
                  <a:moveTo>
                    <a:pt x="1" y="558"/>
                  </a:moveTo>
                  <a:cubicBezTo>
                    <a:pt x="307" y="279"/>
                    <a:pt x="698" y="84"/>
                    <a:pt x="1144" y="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6312531" y="3688597"/>
              <a:ext cx="26394" cy="4208"/>
            </a:xfrm>
            <a:custGeom>
              <a:avLst/>
              <a:gdLst/>
              <a:ahLst/>
              <a:cxnLst/>
              <a:rect l="l" t="t" r="r" b="b"/>
              <a:pathLst>
                <a:path w="1060" h="169" fill="none" extrusionOk="0">
                  <a:moveTo>
                    <a:pt x="1" y="168"/>
                  </a:moveTo>
                  <a:cubicBezTo>
                    <a:pt x="335" y="29"/>
                    <a:pt x="698" y="1"/>
                    <a:pt x="1060" y="29"/>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6277821" y="3724005"/>
              <a:ext cx="70840" cy="22933"/>
            </a:xfrm>
            <a:custGeom>
              <a:avLst/>
              <a:gdLst/>
              <a:ahLst/>
              <a:cxnLst/>
              <a:rect l="l" t="t" r="r" b="b"/>
              <a:pathLst>
                <a:path w="2845" h="921" fill="none" extrusionOk="0">
                  <a:moveTo>
                    <a:pt x="1" y="920"/>
                  </a:moveTo>
                  <a:cubicBezTo>
                    <a:pt x="837" y="363"/>
                    <a:pt x="1813" y="56"/>
                    <a:pt x="2844" y="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6053646" y="3338329"/>
              <a:ext cx="140212" cy="232367"/>
            </a:xfrm>
            <a:custGeom>
              <a:avLst/>
              <a:gdLst/>
              <a:ahLst/>
              <a:cxnLst/>
              <a:rect l="l" t="t" r="r" b="b"/>
              <a:pathLst>
                <a:path w="5631" h="9332" extrusionOk="0">
                  <a:moveTo>
                    <a:pt x="883" y="0"/>
                  </a:moveTo>
                  <a:cubicBezTo>
                    <a:pt x="424" y="0"/>
                    <a:pt x="21" y="601"/>
                    <a:pt x="0" y="1106"/>
                  </a:cubicBezTo>
                  <a:cubicBezTo>
                    <a:pt x="0" y="1663"/>
                    <a:pt x="335" y="2249"/>
                    <a:pt x="558" y="2751"/>
                  </a:cubicBezTo>
                  <a:cubicBezTo>
                    <a:pt x="836" y="3364"/>
                    <a:pt x="1115" y="4005"/>
                    <a:pt x="1422" y="4618"/>
                  </a:cubicBezTo>
                  <a:cubicBezTo>
                    <a:pt x="2147" y="5984"/>
                    <a:pt x="2955" y="7294"/>
                    <a:pt x="3819" y="8521"/>
                  </a:cubicBezTo>
                  <a:cubicBezTo>
                    <a:pt x="3986" y="8772"/>
                    <a:pt x="4181" y="9022"/>
                    <a:pt x="4404" y="9162"/>
                  </a:cubicBezTo>
                  <a:cubicBezTo>
                    <a:pt x="4566" y="9270"/>
                    <a:pt x="4752" y="9331"/>
                    <a:pt x="4930" y="9331"/>
                  </a:cubicBezTo>
                  <a:cubicBezTo>
                    <a:pt x="5028" y="9331"/>
                    <a:pt x="5124" y="9313"/>
                    <a:pt x="5213" y="9273"/>
                  </a:cubicBezTo>
                  <a:cubicBezTo>
                    <a:pt x="5492" y="9134"/>
                    <a:pt x="5631" y="8772"/>
                    <a:pt x="5631" y="8493"/>
                  </a:cubicBezTo>
                  <a:cubicBezTo>
                    <a:pt x="5631" y="8186"/>
                    <a:pt x="5492" y="7880"/>
                    <a:pt x="5380" y="7601"/>
                  </a:cubicBezTo>
                  <a:cubicBezTo>
                    <a:pt x="4823" y="6291"/>
                    <a:pt x="4237" y="5008"/>
                    <a:pt x="3540" y="3782"/>
                  </a:cubicBezTo>
                  <a:cubicBezTo>
                    <a:pt x="3206" y="3169"/>
                    <a:pt x="2843" y="2528"/>
                    <a:pt x="2453" y="1942"/>
                  </a:cubicBezTo>
                  <a:cubicBezTo>
                    <a:pt x="2147" y="1385"/>
                    <a:pt x="1812" y="660"/>
                    <a:pt x="1338" y="214"/>
                  </a:cubicBezTo>
                  <a:cubicBezTo>
                    <a:pt x="1188" y="64"/>
                    <a:pt x="1033" y="0"/>
                    <a:pt x="883"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5735050" y="329644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5453232" y="3435115"/>
              <a:ext cx="968311" cy="922719"/>
            </a:xfrm>
            <a:custGeom>
              <a:avLst/>
              <a:gdLst/>
              <a:ahLst/>
              <a:cxnLst/>
              <a:rect l="l" t="t" r="r" b="b"/>
              <a:pathLst>
                <a:path w="38888" h="37057" extrusionOk="0">
                  <a:moveTo>
                    <a:pt x="18896" y="1"/>
                  </a:moveTo>
                  <a:cubicBezTo>
                    <a:pt x="11673" y="1"/>
                    <a:pt x="4658" y="4380"/>
                    <a:pt x="1674" y="11658"/>
                  </a:cubicBezTo>
                  <a:cubicBezTo>
                    <a:pt x="419" y="14669"/>
                    <a:pt x="1" y="18097"/>
                    <a:pt x="308" y="21415"/>
                  </a:cubicBezTo>
                  <a:cubicBezTo>
                    <a:pt x="1144" y="29972"/>
                    <a:pt x="6580" y="35547"/>
                    <a:pt x="14413" y="36774"/>
                  </a:cubicBezTo>
                  <a:cubicBezTo>
                    <a:pt x="15612" y="36962"/>
                    <a:pt x="16861" y="37057"/>
                    <a:pt x="18131" y="37057"/>
                  </a:cubicBezTo>
                  <a:cubicBezTo>
                    <a:pt x="26482" y="37057"/>
                    <a:pt x="35716" y="32930"/>
                    <a:pt x="37410" y="23784"/>
                  </a:cubicBezTo>
                  <a:cubicBezTo>
                    <a:pt x="38887" y="15867"/>
                    <a:pt x="35040" y="6975"/>
                    <a:pt x="28378" y="2766"/>
                  </a:cubicBezTo>
                  <a:cubicBezTo>
                    <a:pt x="25404" y="878"/>
                    <a:pt x="22129" y="1"/>
                    <a:pt x="188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5889132" y="3434817"/>
              <a:ext cx="450491" cy="825759"/>
            </a:xfrm>
            <a:custGeom>
              <a:avLst/>
              <a:gdLst/>
              <a:ahLst/>
              <a:cxnLst/>
              <a:rect l="l" t="t" r="r" b="b"/>
              <a:pathLst>
                <a:path w="18092" h="33163" extrusionOk="0">
                  <a:moveTo>
                    <a:pt x="1329" y="0"/>
                  </a:moveTo>
                  <a:cubicBezTo>
                    <a:pt x="882" y="0"/>
                    <a:pt x="442" y="14"/>
                    <a:pt x="1" y="46"/>
                  </a:cubicBezTo>
                  <a:cubicBezTo>
                    <a:pt x="56" y="2611"/>
                    <a:pt x="1116" y="5147"/>
                    <a:pt x="3011" y="6820"/>
                  </a:cubicBezTo>
                  <a:cubicBezTo>
                    <a:pt x="5436" y="8966"/>
                    <a:pt x="8977" y="9719"/>
                    <a:pt x="11234" y="12088"/>
                  </a:cubicBezTo>
                  <a:cubicBezTo>
                    <a:pt x="13241" y="14207"/>
                    <a:pt x="13883" y="17524"/>
                    <a:pt x="12795" y="20228"/>
                  </a:cubicBezTo>
                  <a:cubicBezTo>
                    <a:pt x="12266" y="21566"/>
                    <a:pt x="11374" y="22737"/>
                    <a:pt x="11234" y="24158"/>
                  </a:cubicBezTo>
                  <a:cubicBezTo>
                    <a:pt x="11011" y="26026"/>
                    <a:pt x="12126" y="27699"/>
                    <a:pt x="12879" y="29371"/>
                  </a:cubicBezTo>
                  <a:cubicBezTo>
                    <a:pt x="13381" y="30570"/>
                    <a:pt x="13715" y="31880"/>
                    <a:pt x="13799" y="33162"/>
                  </a:cubicBezTo>
                  <a:cubicBezTo>
                    <a:pt x="14468" y="32716"/>
                    <a:pt x="15053" y="32186"/>
                    <a:pt x="15611" y="31657"/>
                  </a:cubicBezTo>
                  <a:cubicBezTo>
                    <a:pt x="15667" y="31071"/>
                    <a:pt x="15667" y="30486"/>
                    <a:pt x="15611" y="29929"/>
                  </a:cubicBezTo>
                  <a:cubicBezTo>
                    <a:pt x="15472" y="27894"/>
                    <a:pt x="14914" y="25831"/>
                    <a:pt x="15388" y="23852"/>
                  </a:cubicBezTo>
                  <a:cubicBezTo>
                    <a:pt x="15750" y="22179"/>
                    <a:pt x="16837" y="20730"/>
                    <a:pt x="17256" y="19057"/>
                  </a:cubicBezTo>
                  <a:cubicBezTo>
                    <a:pt x="18092" y="15740"/>
                    <a:pt x="16224" y="12256"/>
                    <a:pt x="13743" y="9914"/>
                  </a:cubicBezTo>
                  <a:cubicBezTo>
                    <a:pt x="11262" y="7545"/>
                    <a:pt x="8168" y="5956"/>
                    <a:pt x="5520" y="3726"/>
                  </a:cubicBezTo>
                  <a:cubicBezTo>
                    <a:pt x="4266" y="2667"/>
                    <a:pt x="3123" y="1412"/>
                    <a:pt x="2286" y="18"/>
                  </a:cubicBezTo>
                  <a:cubicBezTo>
                    <a:pt x="1963" y="7"/>
                    <a:pt x="1645" y="0"/>
                    <a:pt x="13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5503231" y="3547016"/>
              <a:ext cx="415780" cy="811516"/>
            </a:xfrm>
            <a:custGeom>
              <a:avLst/>
              <a:gdLst/>
              <a:ahLst/>
              <a:cxnLst/>
              <a:rect l="l" t="t" r="r" b="b"/>
              <a:pathLst>
                <a:path w="16698" h="32591" extrusionOk="0">
                  <a:moveTo>
                    <a:pt x="4850" y="0"/>
                  </a:moveTo>
                  <a:lnTo>
                    <a:pt x="4850" y="0"/>
                  </a:lnTo>
                  <a:cubicBezTo>
                    <a:pt x="2871" y="1701"/>
                    <a:pt x="1199" y="3847"/>
                    <a:pt x="0" y="6356"/>
                  </a:cubicBezTo>
                  <a:cubicBezTo>
                    <a:pt x="808" y="8056"/>
                    <a:pt x="2369" y="9366"/>
                    <a:pt x="2871" y="11234"/>
                  </a:cubicBezTo>
                  <a:cubicBezTo>
                    <a:pt x="3568" y="13882"/>
                    <a:pt x="1700" y="16530"/>
                    <a:pt x="1505" y="19262"/>
                  </a:cubicBezTo>
                  <a:cubicBezTo>
                    <a:pt x="1282" y="21910"/>
                    <a:pt x="2648" y="24503"/>
                    <a:pt x="4544" y="26426"/>
                  </a:cubicBezTo>
                  <a:cubicBezTo>
                    <a:pt x="6383" y="28322"/>
                    <a:pt x="8669" y="29715"/>
                    <a:pt x="10871" y="31249"/>
                  </a:cubicBezTo>
                  <a:lnTo>
                    <a:pt x="12349" y="32308"/>
                  </a:lnTo>
                  <a:lnTo>
                    <a:pt x="12405" y="32308"/>
                  </a:lnTo>
                  <a:cubicBezTo>
                    <a:pt x="13631" y="32483"/>
                    <a:pt x="14925" y="32591"/>
                    <a:pt x="16246" y="32591"/>
                  </a:cubicBezTo>
                  <a:cubicBezTo>
                    <a:pt x="16396" y="32591"/>
                    <a:pt x="16547" y="32589"/>
                    <a:pt x="16697" y="32587"/>
                  </a:cubicBezTo>
                  <a:cubicBezTo>
                    <a:pt x="16279" y="30635"/>
                    <a:pt x="15276" y="28851"/>
                    <a:pt x="13770" y="27569"/>
                  </a:cubicBezTo>
                  <a:cubicBezTo>
                    <a:pt x="11986" y="26064"/>
                    <a:pt x="9645" y="25283"/>
                    <a:pt x="8084" y="23527"/>
                  </a:cubicBezTo>
                  <a:cubicBezTo>
                    <a:pt x="6300" y="21548"/>
                    <a:pt x="5937" y="18482"/>
                    <a:pt x="7108" y="16112"/>
                  </a:cubicBezTo>
                  <a:cubicBezTo>
                    <a:pt x="7582" y="15137"/>
                    <a:pt x="8335" y="14300"/>
                    <a:pt x="8892" y="13380"/>
                  </a:cubicBezTo>
                  <a:cubicBezTo>
                    <a:pt x="9450" y="12461"/>
                    <a:pt x="9868" y="11373"/>
                    <a:pt x="9645" y="10314"/>
                  </a:cubicBezTo>
                  <a:cubicBezTo>
                    <a:pt x="9338" y="8753"/>
                    <a:pt x="7805" y="7805"/>
                    <a:pt x="6718" y="6635"/>
                  </a:cubicBezTo>
                  <a:cubicBezTo>
                    <a:pt x="5129" y="4879"/>
                    <a:pt x="4432" y="2342"/>
                    <a:pt x="48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5710051" y="3458870"/>
              <a:ext cx="417872" cy="884996"/>
            </a:xfrm>
            <a:custGeom>
              <a:avLst/>
              <a:gdLst/>
              <a:ahLst/>
              <a:cxnLst/>
              <a:rect l="l" t="t" r="r" b="b"/>
              <a:pathLst>
                <a:path w="16782" h="35542" extrusionOk="0">
                  <a:moveTo>
                    <a:pt x="2872" y="0"/>
                  </a:moveTo>
                  <a:cubicBezTo>
                    <a:pt x="2008" y="279"/>
                    <a:pt x="1144" y="669"/>
                    <a:pt x="307" y="1059"/>
                  </a:cubicBezTo>
                  <a:cubicBezTo>
                    <a:pt x="84" y="1951"/>
                    <a:pt x="1" y="2871"/>
                    <a:pt x="57" y="3791"/>
                  </a:cubicBezTo>
                  <a:cubicBezTo>
                    <a:pt x="196" y="6188"/>
                    <a:pt x="1339" y="8558"/>
                    <a:pt x="3207" y="10147"/>
                  </a:cubicBezTo>
                  <a:cubicBezTo>
                    <a:pt x="4377" y="11150"/>
                    <a:pt x="5910" y="11987"/>
                    <a:pt x="6440" y="13436"/>
                  </a:cubicBezTo>
                  <a:cubicBezTo>
                    <a:pt x="7053" y="15192"/>
                    <a:pt x="6022" y="17004"/>
                    <a:pt x="5018" y="18537"/>
                  </a:cubicBezTo>
                  <a:cubicBezTo>
                    <a:pt x="3987" y="20042"/>
                    <a:pt x="2844" y="21771"/>
                    <a:pt x="3234" y="23555"/>
                  </a:cubicBezTo>
                  <a:cubicBezTo>
                    <a:pt x="3513" y="24865"/>
                    <a:pt x="4545" y="25868"/>
                    <a:pt x="5715" y="26565"/>
                  </a:cubicBezTo>
                  <a:cubicBezTo>
                    <a:pt x="6858" y="27262"/>
                    <a:pt x="8113" y="27736"/>
                    <a:pt x="9255" y="28461"/>
                  </a:cubicBezTo>
                  <a:cubicBezTo>
                    <a:pt x="11653" y="29994"/>
                    <a:pt x="13158" y="32698"/>
                    <a:pt x="13437" y="35541"/>
                  </a:cubicBezTo>
                  <a:cubicBezTo>
                    <a:pt x="13966" y="35374"/>
                    <a:pt x="14552" y="35235"/>
                    <a:pt x="15193" y="35012"/>
                  </a:cubicBezTo>
                  <a:cubicBezTo>
                    <a:pt x="16057" y="33227"/>
                    <a:pt x="16782" y="31276"/>
                    <a:pt x="16169" y="29436"/>
                  </a:cubicBezTo>
                  <a:cubicBezTo>
                    <a:pt x="15277" y="26816"/>
                    <a:pt x="12043" y="25395"/>
                    <a:pt x="11709" y="22691"/>
                  </a:cubicBezTo>
                  <a:cubicBezTo>
                    <a:pt x="11346" y="20042"/>
                    <a:pt x="13994" y="17840"/>
                    <a:pt x="14022" y="15192"/>
                  </a:cubicBezTo>
                  <a:cubicBezTo>
                    <a:pt x="14022" y="13548"/>
                    <a:pt x="13019" y="12014"/>
                    <a:pt x="11792" y="10927"/>
                  </a:cubicBezTo>
                  <a:cubicBezTo>
                    <a:pt x="10593" y="9812"/>
                    <a:pt x="9088" y="9032"/>
                    <a:pt x="7806" y="8000"/>
                  </a:cubicBezTo>
                  <a:cubicBezTo>
                    <a:pt x="5297" y="6021"/>
                    <a:pt x="3569" y="3094"/>
                    <a:pt x="28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6151503" y="3576174"/>
              <a:ext cx="211028" cy="358859"/>
            </a:xfrm>
            <a:custGeom>
              <a:avLst/>
              <a:gdLst/>
              <a:ahLst/>
              <a:cxnLst/>
              <a:rect l="l" t="t" r="r" b="b"/>
              <a:pathLst>
                <a:path w="8475" h="14412" fill="none" extrusionOk="0">
                  <a:moveTo>
                    <a:pt x="1" y="0"/>
                  </a:moveTo>
                  <a:cubicBezTo>
                    <a:pt x="2621" y="1338"/>
                    <a:pt x="4795" y="3429"/>
                    <a:pt x="6273" y="5993"/>
                  </a:cubicBezTo>
                  <a:cubicBezTo>
                    <a:pt x="7722" y="8530"/>
                    <a:pt x="8475" y="11485"/>
                    <a:pt x="8307" y="14412"/>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6343084" y="3993324"/>
              <a:ext cx="9039" cy="34711"/>
            </a:xfrm>
            <a:custGeom>
              <a:avLst/>
              <a:gdLst/>
              <a:ahLst/>
              <a:cxnLst/>
              <a:rect l="l" t="t" r="r" b="b"/>
              <a:pathLst>
                <a:path w="363" h="1394" fill="none" extrusionOk="0">
                  <a:moveTo>
                    <a:pt x="363" y="0"/>
                  </a:moveTo>
                  <a:cubicBezTo>
                    <a:pt x="251" y="446"/>
                    <a:pt x="140" y="920"/>
                    <a:pt x="0" y="1394"/>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5814880" y="4246656"/>
              <a:ext cx="324148" cy="56946"/>
            </a:xfrm>
            <a:custGeom>
              <a:avLst/>
              <a:gdLst/>
              <a:ahLst/>
              <a:cxnLst/>
              <a:rect l="l" t="t" r="r" b="b"/>
              <a:pathLst>
                <a:path w="13018" h="2287" fill="none" extrusionOk="0">
                  <a:moveTo>
                    <a:pt x="0" y="558"/>
                  </a:moveTo>
                  <a:cubicBezTo>
                    <a:pt x="1979" y="1701"/>
                    <a:pt x="4293" y="2286"/>
                    <a:pt x="6579" y="2203"/>
                  </a:cubicBezTo>
                  <a:cubicBezTo>
                    <a:pt x="8892" y="2091"/>
                    <a:pt x="11150" y="1311"/>
                    <a:pt x="13018"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5528206" y="3612428"/>
              <a:ext cx="241580" cy="447578"/>
            </a:xfrm>
            <a:custGeom>
              <a:avLst/>
              <a:gdLst/>
              <a:ahLst/>
              <a:cxnLst/>
              <a:rect l="l" t="t" r="r" b="b"/>
              <a:pathLst>
                <a:path w="9702" h="17975" extrusionOk="0">
                  <a:moveTo>
                    <a:pt x="5933" y="1"/>
                  </a:moveTo>
                  <a:cubicBezTo>
                    <a:pt x="5111" y="1"/>
                    <a:pt x="4323" y="438"/>
                    <a:pt x="3680" y="1081"/>
                  </a:cubicBezTo>
                  <a:cubicBezTo>
                    <a:pt x="1924" y="2865"/>
                    <a:pt x="837" y="5569"/>
                    <a:pt x="335" y="8022"/>
                  </a:cubicBezTo>
                  <a:cubicBezTo>
                    <a:pt x="140" y="8914"/>
                    <a:pt x="1" y="9834"/>
                    <a:pt x="1" y="10726"/>
                  </a:cubicBezTo>
                  <a:cubicBezTo>
                    <a:pt x="1" y="12537"/>
                    <a:pt x="335" y="14322"/>
                    <a:pt x="1032" y="15994"/>
                  </a:cubicBezTo>
                  <a:cubicBezTo>
                    <a:pt x="1394" y="16886"/>
                    <a:pt x="2063" y="17917"/>
                    <a:pt x="3039" y="17973"/>
                  </a:cubicBezTo>
                  <a:cubicBezTo>
                    <a:pt x="3058" y="17974"/>
                    <a:pt x="3076" y="17974"/>
                    <a:pt x="3094" y="17974"/>
                  </a:cubicBezTo>
                  <a:cubicBezTo>
                    <a:pt x="3878" y="17974"/>
                    <a:pt x="4529" y="17402"/>
                    <a:pt x="5074" y="16830"/>
                  </a:cubicBezTo>
                  <a:cubicBezTo>
                    <a:pt x="8140" y="13485"/>
                    <a:pt x="9701" y="8774"/>
                    <a:pt x="9283" y="4286"/>
                  </a:cubicBezTo>
                  <a:cubicBezTo>
                    <a:pt x="9144" y="2893"/>
                    <a:pt x="8475" y="1137"/>
                    <a:pt x="7220" y="384"/>
                  </a:cubicBezTo>
                  <a:cubicBezTo>
                    <a:pt x="6792" y="118"/>
                    <a:pt x="6358" y="1"/>
                    <a:pt x="5933"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8054012" y="3540716"/>
              <a:ext cx="543517" cy="622052"/>
            </a:xfrm>
            <a:custGeom>
              <a:avLst/>
              <a:gdLst/>
              <a:ahLst/>
              <a:cxnLst/>
              <a:rect l="l" t="t" r="r" b="b"/>
              <a:pathLst>
                <a:path w="21828" h="24982" extrusionOk="0">
                  <a:moveTo>
                    <a:pt x="14192" y="1"/>
                  </a:moveTo>
                  <a:cubicBezTo>
                    <a:pt x="13342" y="1"/>
                    <a:pt x="12453" y="294"/>
                    <a:pt x="11681" y="671"/>
                  </a:cubicBezTo>
                  <a:cubicBezTo>
                    <a:pt x="10426" y="1257"/>
                    <a:pt x="9228" y="2149"/>
                    <a:pt x="7834" y="2316"/>
                  </a:cubicBezTo>
                  <a:cubicBezTo>
                    <a:pt x="6775" y="2455"/>
                    <a:pt x="5576" y="2205"/>
                    <a:pt x="4628" y="2734"/>
                  </a:cubicBezTo>
                  <a:cubicBezTo>
                    <a:pt x="3736" y="3264"/>
                    <a:pt x="3318" y="4323"/>
                    <a:pt x="3290" y="5382"/>
                  </a:cubicBezTo>
                  <a:cubicBezTo>
                    <a:pt x="3234" y="6414"/>
                    <a:pt x="3569" y="7445"/>
                    <a:pt x="3764" y="8449"/>
                  </a:cubicBezTo>
                  <a:cubicBezTo>
                    <a:pt x="3959" y="9508"/>
                    <a:pt x="4071" y="10567"/>
                    <a:pt x="3708" y="11515"/>
                  </a:cubicBezTo>
                  <a:cubicBezTo>
                    <a:pt x="3095" y="12992"/>
                    <a:pt x="1422" y="13829"/>
                    <a:pt x="781" y="15250"/>
                  </a:cubicBezTo>
                  <a:cubicBezTo>
                    <a:pt x="1" y="16923"/>
                    <a:pt x="781" y="18902"/>
                    <a:pt x="1813" y="20435"/>
                  </a:cubicBezTo>
                  <a:cubicBezTo>
                    <a:pt x="2510" y="21411"/>
                    <a:pt x="3290" y="22275"/>
                    <a:pt x="3931" y="23334"/>
                  </a:cubicBezTo>
                  <a:cubicBezTo>
                    <a:pt x="4433" y="24059"/>
                    <a:pt x="4712" y="24756"/>
                    <a:pt x="5660" y="24895"/>
                  </a:cubicBezTo>
                  <a:cubicBezTo>
                    <a:pt x="6055" y="24955"/>
                    <a:pt x="6469" y="24982"/>
                    <a:pt x="6894" y="24982"/>
                  </a:cubicBezTo>
                  <a:cubicBezTo>
                    <a:pt x="8651" y="24982"/>
                    <a:pt x="10594" y="24519"/>
                    <a:pt x="12210" y="24003"/>
                  </a:cubicBezTo>
                  <a:cubicBezTo>
                    <a:pt x="13047" y="23752"/>
                    <a:pt x="13883" y="23390"/>
                    <a:pt x="14580" y="22832"/>
                  </a:cubicBezTo>
                  <a:cubicBezTo>
                    <a:pt x="15277" y="22275"/>
                    <a:pt x="15778" y="21522"/>
                    <a:pt x="15918" y="20658"/>
                  </a:cubicBezTo>
                  <a:cubicBezTo>
                    <a:pt x="16057" y="19682"/>
                    <a:pt x="15639" y="18595"/>
                    <a:pt x="16001" y="17648"/>
                  </a:cubicBezTo>
                  <a:cubicBezTo>
                    <a:pt x="16419" y="16505"/>
                    <a:pt x="17674" y="15975"/>
                    <a:pt x="18817" y="15557"/>
                  </a:cubicBezTo>
                  <a:cubicBezTo>
                    <a:pt x="19960" y="15139"/>
                    <a:pt x="21214" y="14553"/>
                    <a:pt x="21548" y="13355"/>
                  </a:cubicBezTo>
                  <a:cubicBezTo>
                    <a:pt x="21827" y="12295"/>
                    <a:pt x="21158" y="11208"/>
                    <a:pt x="20378" y="10428"/>
                  </a:cubicBezTo>
                  <a:cubicBezTo>
                    <a:pt x="19625" y="9675"/>
                    <a:pt x="18677" y="9006"/>
                    <a:pt x="18120" y="8058"/>
                  </a:cubicBezTo>
                  <a:cubicBezTo>
                    <a:pt x="17423" y="6860"/>
                    <a:pt x="17451" y="5382"/>
                    <a:pt x="17367" y="4017"/>
                  </a:cubicBezTo>
                  <a:cubicBezTo>
                    <a:pt x="17256" y="2623"/>
                    <a:pt x="16865" y="1117"/>
                    <a:pt x="15695" y="393"/>
                  </a:cubicBezTo>
                  <a:cubicBezTo>
                    <a:pt x="15234" y="114"/>
                    <a:pt x="14721" y="1"/>
                    <a:pt x="14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8124828" y="3715340"/>
              <a:ext cx="260827" cy="577082"/>
            </a:xfrm>
            <a:custGeom>
              <a:avLst/>
              <a:gdLst/>
              <a:ahLst/>
              <a:cxnLst/>
              <a:rect l="l" t="t" r="r" b="b"/>
              <a:pathLst>
                <a:path w="10475" h="23176" extrusionOk="0">
                  <a:moveTo>
                    <a:pt x="10021" y="1"/>
                  </a:moveTo>
                  <a:cubicBezTo>
                    <a:pt x="9873" y="1"/>
                    <a:pt x="9703" y="99"/>
                    <a:pt x="9561" y="321"/>
                  </a:cubicBezTo>
                  <a:cubicBezTo>
                    <a:pt x="5742" y="6955"/>
                    <a:pt x="2481" y="14258"/>
                    <a:pt x="84" y="21757"/>
                  </a:cubicBezTo>
                  <a:cubicBezTo>
                    <a:pt x="0" y="21952"/>
                    <a:pt x="56" y="22175"/>
                    <a:pt x="112" y="22314"/>
                  </a:cubicBezTo>
                  <a:cubicBezTo>
                    <a:pt x="465" y="22911"/>
                    <a:pt x="942" y="23175"/>
                    <a:pt x="1500" y="23175"/>
                  </a:cubicBezTo>
                  <a:cubicBezTo>
                    <a:pt x="1645" y="23175"/>
                    <a:pt x="1796" y="23157"/>
                    <a:pt x="1951" y="23123"/>
                  </a:cubicBezTo>
                  <a:cubicBezTo>
                    <a:pt x="2147" y="23067"/>
                    <a:pt x="2314" y="22900"/>
                    <a:pt x="2397" y="22649"/>
                  </a:cubicBezTo>
                  <a:cubicBezTo>
                    <a:pt x="5046" y="15373"/>
                    <a:pt x="7694" y="8070"/>
                    <a:pt x="10314" y="767"/>
                  </a:cubicBezTo>
                  <a:cubicBezTo>
                    <a:pt x="10474" y="304"/>
                    <a:pt x="10282" y="1"/>
                    <a:pt x="100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8242879" y="3762675"/>
              <a:ext cx="64516" cy="142104"/>
            </a:xfrm>
            <a:custGeom>
              <a:avLst/>
              <a:gdLst/>
              <a:ahLst/>
              <a:cxnLst/>
              <a:rect l="l" t="t" r="r" b="b"/>
              <a:pathLst>
                <a:path w="2591" h="5707" extrusionOk="0">
                  <a:moveTo>
                    <a:pt x="550" y="0"/>
                  </a:moveTo>
                  <a:cubicBezTo>
                    <a:pt x="265" y="0"/>
                    <a:pt x="0" y="218"/>
                    <a:pt x="54" y="538"/>
                  </a:cubicBezTo>
                  <a:cubicBezTo>
                    <a:pt x="221" y="2211"/>
                    <a:pt x="639" y="3855"/>
                    <a:pt x="1252" y="5388"/>
                  </a:cubicBezTo>
                  <a:cubicBezTo>
                    <a:pt x="1345" y="5601"/>
                    <a:pt x="1540" y="5706"/>
                    <a:pt x="1733" y="5706"/>
                  </a:cubicBezTo>
                  <a:cubicBezTo>
                    <a:pt x="1945" y="5706"/>
                    <a:pt x="2155" y="5580"/>
                    <a:pt x="2228" y="5333"/>
                  </a:cubicBezTo>
                  <a:lnTo>
                    <a:pt x="2562" y="4134"/>
                  </a:lnTo>
                  <a:cubicBezTo>
                    <a:pt x="2590" y="4106"/>
                    <a:pt x="2590" y="3995"/>
                    <a:pt x="2562" y="3939"/>
                  </a:cubicBezTo>
                  <a:cubicBezTo>
                    <a:pt x="2284" y="2601"/>
                    <a:pt x="1726" y="1347"/>
                    <a:pt x="1001" y="232"/>
                  </a:cubicBezTo>
                  <a:cubicBezTo>
                    <a:pt x="880" y="70"/>
                    <a:pt x="712" y="0"/>
                    <a:pt x="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8305975" y="3829631"/>
              <a:ext cx="115685" cy="107493"/>
            </a:xfrm>
            <a:custGeom>
              <a:avLst/>
              <a:gdLst/>
              <a:ahLst/>
              <a:cxnLst/>
              <a:rect l="l" t="t" r="r" b="b"/>
              <a:pathLst>
                <a:path w="4646" h="4317" extrusionOk="0">
                  <a:moveTo>
                    <a:pt x="4096" y="1"/>
                  </a:moveTo>
                  <a:cubicBezTo>
                    <a:pt x="4052" y="1"/>
                    <a:pt x="4006" y="8"/>
                    <a:pt x="3959" y="23"/>
                  </a:cubicBezTo>
                  <a:lnTo>
                    <a:pt x="920" y="1166"/>
                  </a:lnTo>
                  <a:lnTo>
                    <a:pt x="1" y="4316"/>
                  </a:lnTo>
                  <a:cubicBezTo>
                    <a:pt x="1450" y="3090"/>
                    <a:pt x="2872" y="1863"/>
                    <a:pt x="4349" y="692"/>
                  </a:cubicBezTo>
                  <a:cubicBezTo>
                    <a:pt x="4646" y="445"/>
                    <a:pt x="4438" y="1"/>
                    <a:pt x="4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8171964" y="3923230"/>
              <a:ext cx="70193" cy="109112"/>
            </a:xfrm>
            <a:custGeom>
              <a:avLst/>
              <a:gdLst/>
              <a:ahLst/>
              <a:cxnLst/>
              <a:rect l="l" t="t" r="r" b="b"/>
              <a:pathLst>
                <a:path w="2819" h="4382" extrusionOk="0">
                  <a:moveTo>
                    <a:pt x="307" y="1"/>
                  </a:moveTo>
                  <a:cubicBezTo>
                    <a:pt x="146" y="1"/>
                    <a:pt x="0" y="184"/>
                    <a:pt x="86" y="334"/>
                  </a:cubicBezTo>
                  <a:lnTo>
                    <a:pt x="1926" y="4237"/>
                  </a:lnTo>
                  <a:cubicBezTo>
                    <a:pt x="1964" y="4337"/>
                    <a:pt x="2047" y="4381"/>
                    <a:pt x="2132" y="4381"/>
                  </a:cubicBezTo>
                  <a:cubicBezTo>
                    <a:pt x="2235" y="4381"/>
                    <a:pt x="2341" y="4316"/>
                    <a:pt x="2372" y="4209"/>
                  </a:cubicBezTo>
                  <a:lnTo>
                    <a:pt x="2790" y="2732"/>
                  </a:lnTo>
                  <a:cubicBezTo>
                    <a:pt x="2818" y="2676"/>
                    <a:pt x="2790" y="2564"/>
                    <a:pt x="2762" y="2536"/>
                  </a:cubicBezTo>
                  <a:cubicBezTo>
                    <a:pt x="2093" y="1617"/>
                    <a:pt x="1341" y="780"/>
                    <a:pt x="449" y="55"/>
                  </a:cubicBezTo>
                  <a:cubicBezTo>
                    <a:pt x="404" y="17"/>
                    <a:pt x="354" y="1"/>
                    <a:pt x="3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8237102" y="3973030"/>
              <a:ext cx="132393" cy="87573"/>
            </a:xfrm>
            <a:custGeom>
              <a:avLst/>
              <a:gdLst/>
              <a:ahLst/>
              <a:cxnLst/>
              <a:rect l="l" t="t" r="r" b="b"/>
              <a:pathLst>
                <a:path w="5317" h="3517" extrusionOk="0">
                  <a:moveTo>
                    <a:pt x="4918" y="1"/>
                  </a:moveTo>
                  <a:cubicBezTo>
                    <a:pt x="4899" y="1"/>
                    <a:pt x="4878" y="3"/>
                    <a:pt x="4857" y="7"/>
                  </a:cubicBezTo>
                  <a:cubicBezTo>
                    <a:pt x="3686" y="369"/>
                    <a:pt x="2516" y="732"/>
                    <a:pt x="1373" y="1094"/>
                  </a:cubicBezTo>
                  <a:cubicBezTo>
                    <a:pt x="1261" y="1122"/>
                    <a:pt x="1233" y="1205"/>
                    <a:pt x="1178" y="1233"/>
                  </a:cubicBezTo>
                  <a:lnTo>
                    <a:pt x="118" y="3073"/>
                  </a:lnTo>
                  <a:cubicBezTo>
                    <a:pt x="1" y="3285"/>
                    <a:pt x="141" y="3516"/>
                    <a:pt x="339" y="3516"/>
                  </a:cubicBezTo>
                  <a:cubicBezTo>
                    <a:pt x="375" y="3516"/>
                    <a:pt x="414" y="3509"/>
                    <a:pt x="453" y="3491"/>
                  </a:cubicBezTo>
                  <a:cubicBezTo>
                    <a:pt x="2153" y="2794"/>
                    <a:pt x="3770" y="1763"/>
                    <a:pt x="5136" y="509"/>
                  </a:cubicBezTo>
                  <a:cubicBezTo>
                    <a:pt x="5316" y="302"/>
                    <a:pt x="5163" y="1"/>
                    <a:pt x="49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8054710" y="3540019"/>
              <a:ext cx="543517" cy="593516"/>
            </a:xfrm>
            <a:custGeom>
              <a:avLst/>
              <a:gdLst/>
              <a:ahLst/>
              <a:cxnLst/>
              <a:rect l="l" t="t" r="r" b="b"/>
              <a:pathLst>
                <a:path w="21828" h="23836" extrusionOk="0">
                  <a:moveTo>
                    <a:pt x="14191" y="1"/>
                  </a:moveTo>
                  <a:cubicBezTo>
                    <a:pt x="13342" y="1"/>
                    <a:pt x="12453" y="294"/>
                    <a:pt x="11680" y="672"/>
                  </a:cubicBezTo>
                  <a:cubicBezTo>
                    <a:pt x="10426" y="1313"/>
                    <a:pt x="9255" y="2149"/>
                    <a:pt x="7862" y="2316"/>
                  </a:cubicBezTo>
                  <a:cubicBezTo>
                    <a:pt x="6774" y="2456"/>
                    <a:pt x="5576" y="2205"/>
                    <a:pt x="4628" y="2734"/>
                  </a:cubicBezTo>
                  <a:cubicBezTo>
                    <a:pt x="3736" y="3208"/>
                    <a:pt x="3318" y="4323"/>
                    <a:pt x="3290" y="5383"/>
                  </a:cubicBezTo>
                  <a:cubicBezTo>
                    <a:pt x="3234" y="6414"/>
                    <a:pt x="3569" y="7445"/>
                    <a:pt x="3764" y="8449"/>
                  </a:cubicBezTo>
                  <a:cubicBezTo>
                    <a:pt x="3987" y="9452"/>
                    <a:pt x="4071" y="10539"/>
                    <a:pt x="3708" y="11515"/>
                  </a:cubicBezTo>
                  <a:cubicBezTo>
                    <a:pt x="3095" y="12965"/>
                    <a:pt x="1422" y="13801"/>
                    <a:pt x="781" y="15250"/>
                  </a:cubicBezTo>
                  <a:cubicBezTo>
                    <a:pt x="1" y="16923"/>
                    <a:pt x="725" y="18902"/>
                    <a:pt x="1813" y="20435"/>
                  </a:cubicBezTo>
                  <a:cubicBezTo>
                    <a:pt x="1924" y="20602"/>
                    <a:pt x="2064" y="20770"/>
                    <a:pt x="2203" y="20965"/>
                  </a:cubicBezTo>
                  <a:cubicBezTo>
                    <a:pt x="1645" y="18623"/>
                    <a:pt x="2091" y="16031"/>
                    <a:pt x="3513" y="14135"/>
                  </a:cubicBezTo>
                  <a:cubicBezTo>
                    <a:pt x="4182" y="13243"/>
                    <a:pt x="5018" y="12463"/>
                    <a:pt x="5269" y="11376"/>
                  </a:cubicBezTo>
                  <a:cubicBezTo>
                    <a:pt x="5687" y="9564"/>
                    <a:pt x="4210" y="7585"/>
                    <a:pt x="5046" y="5912"/>
                  </a:cubicBezTo>
                  <a:cubicBezTo>
                    <a:pt x="5604" y="4825"/>
                    <a:pt x="6914" y="4407"/>
                    <a:pt x="8085" y="4100"/>
                  </a:cubicBezTo>
                  <a:cubicBezTo>
                    <a:pt x="9701" y="3682"/>
                    <a:pt x="11290" y="3264"/>
                    <a:pt x="12879" y="2846"/>
                  </a:cubicBezTo>
                  <a:cubicBezTo>
                    <a:pt x="13207" y="2742"/>
                    <a:pt x="13559" y="2653"/>
                    <a:pt x="13896" y="2653"/>
                  </a:cubicBezTo>
                  <a:cubicBezTo>
                    <a:pt x="14190" y="2653"/>
                    <a:pt x="14472" y="2720"/>
                    <a:pt x="14719" y="2902"/>
                  </a:cubicBezTo>
                  <a:cubicBezTo>
                    <a:pt x="15165" y="3264"/>
                    <a:pt x="15276" y="3905"/>
                    <a:pt x="15193" y="4463"/>
                  </a:cubicBezTo>
                  <a:cubicBezTo>
                    <a:pt x="15137" y="5020"/>
                    <a:pt x="14942" y="5578"/>
                    <a:pt x="14942" y="6191"/>
                  </a:cubicBezTo>
                  <a:cubicBezTo>
                    <a:pt x="14998" y="7194"/>
                    <a:pt x="15722" y="8059"/>
                    <a:pt x="16531" y="8728"/>
                  </a:cubicBezTo>
                  <a:cubicBezTo>
                    <a:pt x="17311" y="9397"/>
                    <a:pt x="18203" y="9954"/>
                    <a:pt x="18817" y="10735"/>
                  </a:cubicBezTo>
                  <a:cubicBezTo>
                    <a:pt x="19458" y="11571"/>
                    <a:pt x="19653" y="12797"/>
                    <a:pt x="19040" y="13606"/>
                  </a:cubicBezTo>
                  <a:cubicBezTo>
                    <a:pt x="18398" y="14414"/>
                    <a:pt x="17172" y="14442"/>
                    <a:pt x="16391" y="15111"/>
                  </a:cubicBezTo>
                  <a:cubicBezTo>
                    <a:pt x="15304" y="16003"/>
                    <a:pt x="15416" y="17676"/>
                    <a:pt x="15193" y="19097"/>
                  </a:cubicBezTo>
                  <a:cubicBezTo>
                    <a:pt x="14942" y="20909"/>
                    <a:pt x="14022" y="22637"/>
                    <a:pt x="12656" y="23836"/>
                  </a:cubicBezTo>
                  <a:cubicBezTo>
                    <a:pt x="13353" y="23613"/>
                    <a:pt x="14022" y="23278"/>
                    <a:pt x="14580" y="22832"/>
                  </a:cubicBezTo>
                  <a:cubicBezTo>
                    <a:pt x="15276" y="22275"/>
                    <a:pt x="15834" y="21522"/>
                    <a:pt x="15918" y="20630"/>
                  </a:cubicBezTo>
                  <a:cubicBezTo>
                    <a:pt x="16057" y="19627"/>
                    <a:pt x="15667" y="18595"/>
                    <a:pt x="16001" y="17648"/>
                  </a:cubicBezTo>
                  <a:cubicBezTo>
                    <a:pt x="16419" y="16505"/>
                    <a:pt x="17674" y="15975"/>
                    <a:pt x="18817" y="15557"/>
                  </a:cubicBezTo>
                  <a:cubicBezTo>
                    <a:pt x="19959" y="15139"/>
                    <a:pt x="21242" y="14553"/>
                    <a:pt x="21548" y="13355"/>
                  </a:cubicBezTo>
                  <a:cubicBezTo>
                    <a:pt x="21827" y="12323"/>
                    <a:pt x="21158" y="11236"/>
                    <a:pt x="20405" y="10428"/>
                  </a:cubicBezTo>
                  <a:cubicBezTo>
                    <a:pt x="19625" y="9675"/>
                    <a:pt x="18677" y="9006"/>
                    <a:pt x="18120" y="8059"/>
                  </a:cubicBezTo>
                  <a:cubicBezTo>
                    <a:pt x="17423" y="6888"/>
                    <a:pt x="17479" y="5410"/>
                    <a:pt x="17367" y="4017"/>
                  </a:cubicBezTo>
                  <a:cubicBezTo>
                    <a:pt x="17256" y="2651"/>
                    <a:pt x="16865" y="1118"/>
                    <a:pt x="15695" y="393"/>
                  </a:cubicBezTo>
                  <a:cubicBezTo>
                    <a:pt x="15234" y="115"/>
                    <a:pt x="14721" y="1"/>
                    <a:pt x="14191"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8258093" y="3980127"/>
              <a:ext cx="152712" cy="155500"/>
            </a:xfrm>
            <a:custGeom>
              <a:avLst/>
              <a:gdLst/>
              <a:ahLst/>
              <a:cxnLst/>
              <a:rect l="l" t="t" r="r" b="b"/>
              <a:pathLst>
                <a:path w="6133" h="6245" fill="none" extrusionOk="0">
                  <a:moveTo>
                    <a:pt x="0" y="6245"/>
                  </a:moveTo>
                  <a:cubicBezTo>
                    <a:pt x="864" y="6022"/>
                    <a:pt x="1784" y="5799"/>
                    <a:pt x="2565" y="5408"/>
                  </a:cubicBezTo>
                  <a:cubicBezTo>
                    <a:pt x="3401" y="5018"/>
                    <a:pt x="4182" y="4488"/>
                    <a:pt x="4739" y="3764"/>
                  </a:cubicBezTo>
                  <a:cubicBezTo>
                    <a:pt x="5575" y="2732"/>
                    <a:pt x="5854" y="1339"/>
                    <a:pt x="6133"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8417727" y="3904480"/>
              <a:ext cx="25024" cy="49999"/>
            </a:xfrm>
            <a:custGeom>
              <a:avLst/>
              <a:gdLst/>
              <a:ahLst/>
              <a:cxnLst/>
              <a:rect l="l" t="t" r="r" b="b"/>
              <a:pathLst>
                <a:path w="1005" h="2008" fill="none" extrusionOk="0">
                  <a:moveTo>
                    <a:pt x="56" y="2007"/>
                  </a:moveTo>
                  <a:cubicBezTo>
                    <a:pt x="1" y="1227"/>
                    <a:pt x="391" y="418"/>
                    <a:pt x="1004"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8252540" y="3636556"/>
              <a:ext cx="111079" cy="33341"/>
            </a:xfrm>
            <a:custGeom>
              <a:avLst/>
              <a:gdLst/>
              <a:ahLst/>
              <a:cxnLst/>
              <a:rect l="l" t="t" r="r" b="b"/>
              <a:pathLst>
                <a:path w="4461" h="1339" fill="none" extrusionOk="0">
                  <a:moveTo>
                    <a:pt x="0" y="1338"/>
                  </a:moveTo>
                  <a:cubicBezTo>
                    <a:pt x="1255" y="391"/>
                    <a:pt x="2927" y="0"/>
                    <a:pt x="4460" y="251"/>
                  </a:cubicBezTo>
                </a:path>
              </a:pathLst>
            </a:custGeom>
            <a:no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8389266" y="3642806"/>
              <a:ext cx="14591" cy="29158"/>
            </a:xfrm>
            <a:custGeom>
              <a:avLst/>
              <a:gdLst/>
              <a:ahLst/>
              <a:cxnLst/>
              <a:rect l="l" t="t" r="r" b="b"/>
              <a:pathLst>
                <a:path w="586" h="1171" fill="none" extrusionOk="0">
                  <a:moveTo>
                    <a:pt x="1" y="56"/>
                  </a:moveTo>
                  <a:cubicBezTo>
                    <a:pt x="168" y="0"/>
                    <a:pt x="335" y="56"/>
                    <a:pt x="447" y="195"/>
                  </a:cubicBezTo>
                  <a:cubicBezTo>
                    <a:pt x="530" y="335"/>
                    <a:pt x="586" y="530"/>
                    <a:pt x="586" y="697"/>
                  </a:cubicBezTo>
                  <a:cubicBezTo>
                    <a:pt x="586" y="864"/>
                    <a:pt x="502" y="1032"/>
                    <a:pt x="475" y="1171"/>
                  </a:cubicBezTo>
                </a:path>
              </a:pathLst>
            </a:custGeom>
            <a:no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8160211" y="3649704"/>
              <a:ext cx="63196" cy="161078"/>
            </a:xfrm>
            <a:custGeom>
              <a:avLst/>
              <a:gdLst/>
              <a:ahLst/>
              <a:cxnLst/>
              <a:rect l="l" t="t" r="r" b="b"/>
              <a:pathLst>
                <a:path w="2538" h="6469" extrusionOk="0">
                  <a:moveTo>
                    <a:pt x="1551" y="1"/>
                  </a:moveTo>
                  <a:cubicBezTo>
                    <a:pt x="1040" y="1"/>
                    <a:pt x="637" y="540"/>
                    <a:pt x="419" y="894"/>
                  </a:cubicBezTo>
                  <a:cubicBezTo>
                    <a:pt x="140" y="1396"/>
                    <a:pt x="29" y="1953"/>
                    <a:pt x="29" y="2483"/>
                  </a:cubicBezTo>
                  <a:cubicBezTo>
                    <a:pt x="1" y="3793"/>
                    <a:pt x="419" y="5131"/>
                    <a:pt x="1199" y="6162"/>
                  </a:cubicBezTo>
                  <a:cubicBezTo>
                    <a:pt x="1283" y="6274"/>
                    <a:pt x="1395" y="6357"/>
                    <a:pt x="1534" y="6441"/>
                  </a:cubicBezTo>
                  <a:cubicBezTo>
                    <a:pt x="1578" y="6460"/>
                    <a:pt x="1626" y="6469"/>
                    <a:pt x="1676" y="6469"/>
                  </a:cubicBezTo>
                  <a:cubicBezTo>
                    <a:pt x="1848" y="6469"/>
                    <a:pt x="2039" y="6363"/>
                    <a:pt x="2147" y="6190"/>
                  </a:cubicBezTo>
                  <a:cubicBezTo>
                    <a:pt x="2287" y="6023"/>
                    <a:pt x="2314" y="5772"/>
                    <a:pt x="2370" y="5549"/>
                  </a:cubicBezTo>
                  <a:cubicBezTo>
                    <a:pt x="2537" y="4518"/>
                    <a:pt x="2537" y="3514"/>
                    <a:pt x="2454" y="2483"/>
                  </a:cubicBezTo>
                  <a:cubicBezTo>
                    <a:pt x="2398" y="1842"/>
                    <a:pt x="2398" y="141"/>
                    <a:pt x="1590" y="2"/>
                  </a:cubicBezTo>
                  <a:cubicBezTo>
                    <a:pt x="1577" y="1"/>
                    <a:pt x="1564" y="1"/>
                    <a:pt x="1551"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8504478" y="3846588"/>
              <a:ext cx="54755" cy="50298"/>
            </a:xfrm>
            <a:custGeom>
              <a:avLst/>
              <a:gdLst/>
              <a:ahLst/>
              <a:cxnLst/>
              <a:rect l="l" t="t" r="r" b="b"/>
              <a:pathLst>
                <a:path w="2199" h="2020" extrusionOk="0">
                  <a:moveTo>
                    <a:pt x="1313" y="0"/>
                  </a:moveTo>
                  <a:cubicBezTo>
                    <a:pt x="950" y="0"/>
                    <a:pt x="534" y="261"/>
                    <a:pt x="308" y="569"/>
                  </a:cubicBezTo>
                  <a:cubicBezTo>
                    <a:pt x="196" y="708"/>
                    <a:pt x="112" y="876"/>
                    <a:pt x="29" y="1043"/>
                  </a:cubicBezTo>
                  <a:cubicBezTo>
                    <a:pt x="1" y="1210"/>
                    <a:pt x="1" y="1433"/>
                    <a:pt x="57" y="1600"/>
                  </a:cubicBezTo>
                  <a:cubicBezTo>
                    <a:pt x="196" y="1879"/>
                    <a:pt x="531" y="2018"/>
                    <a:pt x="809" y="2018"/>
                  </a:cubicBezTo>
                  <a:cubicBezTo>
                    <a:pt x="825" y="2019"/>
                    <a:pt x="840" y="2019"/>
                    <a:pt x="856" y="2019"/>
                  </a:cubicBezTo>
                  <a:cubicBezTo>
                    <a:pt x="1692" y="2019"/>
                    <a:pt x="2198" y="1279"/>
                    <a:pt x="1924" y="485"/>
                  </a:cubicBezTo>
                  <a:cubicBezTo>
                    <a:pt x="1808" y="135"/>
                    <a:pt x="1574" y="0"/>
                    <a:pt x="1313"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8099828" y="3888395"/>
              <a:ext cx="61802" cy="83241"/>
            </a:xfrm>
            <a:custGeom>
              <a:avLst/>
              <a:gdLst/>
              <a:ahLst/>
              <a:cxnLst/>
              <a:rect l="l" t="t" r="r" b="b"/>
              <a:pathLst>
                <a:path w="2482" h="3343" extrusionOk="0">
                  <a:moveTo>
                    <a:pt x="1467" y="0"/>
                  </a:moveTo>
                  <a:cubicBezTo>
                    <a:pt x="1091" y="0"/>
                    <a:pt x="882" y="440"/>
                    <a:pt x="698" y="730"/>
                  </a:cubicBezTo>
                  <a:cubicBezTo>
                    <a:pt x="363" y="1287"/>
                    <a:pt x="140" y="1900"/>
                    <a:pt x="56" y="2542"/>
                  </a:cubicBezTo>
                  <a:cubicBezTo>
                    <a:pt x="1" y="2792"/>
                    <a:pt x="1" y="3071"/>
                    <a:pt x="196" y="3239"/>
                  </a:cubicBezTo>
                  <a:cubicBezTo>
                    <a:pt x="280" y="3306"/>
                    <a:pt x="375" y="3343"/>
                    <a:pt x="473" y="3343"/>
                  </a:cubicBezTo>
                  <a:cubicBezTo>
                    <a:pt x="538" y="3343"/>
                    <a:pt x="604" y="3327"/>
                    <a:pt x="670" y="3294"/>
                  </a:cubicBezTo>
                  <a:cubicBezTo>
                    <a:pt x="837" y="3266"/>
                    <a:pt x="976" y="3155"/>
                    <a:pt x="1088" y="3071"/>
                  </a:cubicBezTo>
                  <a:cubicBezTo>
                    <a:pt x="1673" y="2569"/>
                    <a:pt x="2482" y="1399"/>
                    <a:pt x="2203" y="562"/>
                  </a:cubicBezTo>
                  <a:cubicBezTo>
                    <a:pt x="2091" y="284"/>
                    <a:pt x="1813" y="33"/>
                    <a:pt x="1534" y="5"/>
                  </a:cubicBezTo>
                  <a:cubicBezTo>
                    <a:pt x="1511" y="2"/>
                    <a:pt x="1489" y="0"/>
                    <a:pt x="1467"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5224202" y="3920217"/>
              <a:ext cx="206172" cy="163693"/>
            </a:xfrm>
            <a:custGeom>
              <a:avLst/>
              <a:gdLst/>
              <a:ahLst/>
              <a:cxnLst/>
              <a:rect l="l" t="t" r="r" b="b"/>
              <a:pathLst>
                <a:path w="8280" h="6574" extrusionOk="0">
                  <a:moveTo>
                    <a:pt x="3923" y="1"/>
                  </a:moveTo>
                  <a:cubicBezTo>
                    <a:pt x="3116" y="1"/>
                    <a:pt x="2311" y="178"/>
                    <a:pt x="1617" y="595"/>
                  </a:cubicBezTo>
                  <a:cubicBezTo>
                    <a:pt x="641" y="1180"/>
                    <a:pt x="0" y="2295"/>
                    <a:pt x="84" y="3410"/>
                  </a:cubicBezTo>
                  <a:cubicBezTo>
                    <a:pt x="167" y="4358"/>
                    <a:pt x="781" y="5194"/>
                    <a:pt x="1561" y="5752"/>
                  </a:cubicBezTo>
                  <a:cubicBezTo>
                    <a:pt x="2313" y="6299"/>
                    <a:pt x="3205" y="6574"/>
                    <a:pt x="4077" y="6574"/>
                  </a:cubicBezTo>
                  <a:cubicBezTo>
                    <a:pt x="5469" y="6574"/>
                    <a:pt x="6809" y="5874"/>
                    <a:pt x="7443" y="4469"/>
                  </a:cubicBezTo>
                  <a:cubicBezTo>
                    <a:pt x="8279" y="2657"/>
                    <a:pt x="7805" y="957"/>
                    <a:pt x="5826" y="316"/>
                  </a:cubicBezTo>
                  <a:cubicBezTo>
                    <a:pt x="5228" y="117"/>
                    <a:pt x="4575" y="1"/>
                    <a:pt x="3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5183242" y="3905850"/>
              <a:ext cx="456043" cy="492149"/>
            </a:xfrm>
            <a:custGeom>
              <a:avLst/>
              <a:gdLst/>
              <a:ahLst/>
              <a:cxnLst/>
              <a:rect l="l" t="t" r="r" b="b"/>
              <a:pathLst>
                <a:path w="18315" h="19765" fill="none" extrusionOk="0">
                  <a:moveTo>
                    <a:pt x="18315" y="1"/>
                  </a:moveTo>
                  <a:cubicBezTo>
                    <a:pt x="9645" y="3346"/>
                    <a:pt x="2677" y="10872"/>
                    <a:pt x="0" y="19764"/>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5372033" y="3980127"/>
              <a:ext cx="106921" cy="12525"/>
            </a:xfrm>
            <a:custGeom>
              <a:avLst/>
              <a:gdLst/>
              <a:ahLst/>
              <a:cxnLst/>
              <a:rect l="l" t="t" r="r" b="b"/>
              <a:pathLst>
                <a:path w="4294" h="503" fill="none" extrusionOk="0">
                  <a:moveTo>
                    <a:pt x="4293" y="502"/>
                  </a:moveTo>
                  <a:cubicBezTo>
                    <a:pt x="2983" y="168"/>
                    <a:pt x="1366" y="1"/>
                    <a:pt x="1" y="16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5530298" y="3963469"/>
              <a:ext cx="44446" cy="242949"/>
            </a:xfrm>
            <a:custGeom>
              <a:avLst/>
              <a:gdLst/>
              <a:ahLst/>
              <a:cxnLst/>
              <a:rect l="l" t="t" r="r" b="b"/>
              <a:pathLst>
                <a:path w="1785" h="9757" fill="none" extrusionOk="0">
                  <a:moveTo>
                    <a:pt x="0" y="1"/>
                  </a:moveTo>
                  <a:cubicBezTo>
                    <a:pt x="1255" y="3067"/>
                    <a:pt x="1784" y="6468"/>
                    <a:pt x="1533" y="9757"/>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5294993" y="4183485"/>
              <a:ext cx="104829" cy="183961"/>
            </a:xfrm>
            <a:custGeom>
              <a:avLst/>
              <a:gdLst/>
              <a:ahLst/>
              <a:cxnLst/>
              <a:rect l="l" t="t" r="r" b="b"/>
              <a:pathLst>
                <a:path w="4210" h="7388" fill="none" extrusionOk="0">
                  <a:moveTo>
                    <a:pt x="0" y="1"/>
                  </a:moveTo>
                  <a:cubicBezTo>
                    <a:pt x="2175" y="1952"/>
                    <a:pt x="3624" y="4517"/>
                    <a:pt x="4210" y="738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5149925" y="4118247"/>
              <a:ext cx="179803" cy="44446"/>
            </a:xfrm>
            <a:custGeom>
              <a:avLst/>
              <a:gdLst/>
              <a:ahLst/>
              <a:cxnLst/>
              <a:rect l="l" t="t" r="r" b="b"/>
              <a:pathLst>
                <a:path w="7221" h="1785" fill="none" extrusionOk="0">
                  <a:moveTo>
                    <a:pt x="7220" y="419"/>
                  </a:moveTo>
                  <a:cubicBezTo>
                    <a:pt x="4711" y="1"/>
                    <a:pt x="2175" y="447"/>
                    <a:pt x="0" y="1785"/>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5319295" y="3941955"/>
              <a:ext cx="83988" cy="82070"/>
            </a:xfrm>
            <a:custGeom>
              <a:avLst/>
              <a:gdLst/>
              <a:ahLst/>
              <a:cxnLst/>
              <a:rect l="l" t="t" r="r" b="b"/>
              <a:pathLst>
                <a:path w="3373" h="3296" extrusionOk="0">
                  <a:moveTo>
                    <a:pt x="1115" y="0"/>
                  </a:moveTo>
                  <a:lnTo>
                    <a:pt x="1115" y="0"/>
                  </a:lnTo>
                  <a:cubicBezTo>
                    <a:pt x="1254" y="363"/>
                    <a:pt x="1254" y="781"/>
                    <a:pt x="1115" y="1143"/>
                  </a:cubicBezTo>
                  <a:cubicBezTo>
                    <a:pt x="836" y="809"/>
                    <a:pt x="446" y="530"/>
                    <a:pt x="28" y="391"/>
                  </a:cubicBezTo>
                  <a:lnTo>
                    <a:pt x="28" y="391"/>
                  </a:lnTo>
                  <a:cubicBezTo>
                    <a:pt x="0" y="669"/>
                    <a:pt x="84" y="976"/>
                    <a:pt x="223" y="1199"/>
                  </a:cubicBezTo>
                  <a:cubicBezTo>
                    <a:pt x="390" y="1422"/>
                    <a:pt x="613" y="1561"/>
                    <a:pt x="920" y="1645"/>
                  </a:cubicBezTo>
                  <a:cubicBezTo>
                    <a:pt x="530" y="1784"/>
                    <a:pt x="223" y="2119"/>
                    <a:pt x="112" y="2509"/>
                  </a:cubicBezTo>
                  <a:cubicBezTo>
                    <a:pt x="240" y="2595"/>
                    <a:pt x="397" y="2635"/>
                    <a:pt x="556" y="2635"/>
                  </a:cubicBezTo>
                  <a:cubicBezTo>
                    <a:pt x="811" y="2635"/>
                    <a:pt x="1072" y="2531"/>
                    <a:pt x="1227" y="2342"/>
                  </a:cubicBezTo>
                  <a:cubicBezTo>
                    <a:pt x="1227" y="2649"/>
                    <a:pt x="1366" y="2955"/>
                    <a:pt x="1617" y="3178"/>
                  </a:cubicBezTo>
                  <a:cubicBezTo>
                    <a:pt x="1665" y="3226"/>
                    <a:pt x="1755" y="3295"/>
                    <a:pt x="1814" y="3295"/>
                  </a:cubicBezTo>
                  <a:cubicBezTo>
                    <a:pt x="1824" y="3295"/>
                    <a:pt x="1832" y="3293"/>
                    <a:pt x="1840" y="3290"/>
                  </a:cubicBezTo>
                  <a:cubicBezTo>
                    <a:pt x="1923" y="3234"/>
                    <a:pt x="1951" y="3178"/>
                    <a:pt x="1951" y="3095"/>
                  </a:cubicBezTo>
                  <a:cubicBezTo>
                    <a:pt x="2007" y="2816"/>
                    <a:pt x="1979" y="2537"/>
                    <a:pt x="1896" y="2314"/>
                  </a:cubicBezTo>
                  <a:lnTo>
                    <a:pt x="1896" y="2314"/>
                  </a:lnTo>
                  <a:cubicBezTo>
                    <a:pt x="2056" y="2358"/>
                    <a:pt x="2221" y="2380"/>
                    <a:pt x="2386" y="2380"/>
                  </a:cubicBezTo>
                  <a:cubicBezTo>
                    <a:pt x="2739" y="2380"/>
                    <a:pt x="3088" y="2281"/>
                    <a:pt x="3373" y="2091"/>
                  </a:cubicBezTo>
                  <a:lnTo>
                    <a:pt x="2119" y="1673"/>
                  </a:lnTo>
                  <a:cubicBezTo>
                    <a:pt x="2425" y="1338"/>
                    <a:pt x="2537" y="837"/>
                    <a:pt x="2481" y="391"/>
                  </a:cubicBezTo>
                  <a:lnTo>
                    <a:pt x="2481" y="391"/>
                  </a:lnTo>
                  <a:cubicBezTo>
                    <a:pt x="2230" y="502"/>
                    <a:pt x="1979" y="641"/>
                    <a:pt x="1784" y="837"/>
                  </a:cubicBezTo>
                  <a:cubicBezTo>
                    <a:pt x="1728" y="446"/>
                    <a:pt x="1477" y="112"/>
                    <a:pt x="1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5297757" y="4310176"/>
              <a:ext cx="211725" cy="167851"/>
            </a:xfrm>
            <a:custGeom>
              <a:avLst/>
              <a:gdLst/>
              <a:ahLst/>
              <a:cxnLst/>
              <a:rect l="l" t="t" r="r" b="b"/>
              <a:pathLst>
                <a:path w="8503" h="6741" extrusionOk="0">
                  <a:moveTo>
                    <a:pt x="4156" y="1"/>
                  </a:moveTo>
                  <a:cubicBezTo>
                    <a:pt x="3273" y="1"/>
                    <a:pt x="2395" y="212"/>
                    <a:pt x="1646" y="711"/>
                  </a:cubicBezTo>
                  <a:cubicBezTo>
                    <a:pt x="670" y="1352"/>
                    <a:pt x="1" y="2495"/>
                    <a:pt x="140" y="3638"/>
                  </a:cubicBezTo>
                  <a:cubicBezTo>
                    <a:pt x="252" y="4614"/>
                    <a:pt x="893" y="5450"/>
                    <a:pt x="1701" y="5979"/>
                  </a:cubicBezTo>
                  <a:cubicBezTo>
                    <a:pt x="2455" y="6488"/>
                    <a:pt x="3323" y="6741"/>
                    <a:pt x="4171" y="6741"/>
                  </a:cubicBezTo>
                  <a:cubicBezTo>
                    <a:pt x="5645" y="6741"/>
                    <a:pt x="7058" y="5978"/>
                    <a:pt x="7695" y="4474"/>
                  </a:cubicBezTo>
                  <a:cubicBezTo>
                    <a:pt x="8503" y="2607"/>
                    <a:pt x="7945" y="850"/>
                    <a:pt x="5910" y="265"/>
                  </a:cubicBezTo>
                  <a:cubicBezTo>
                    <a:pt x="5349" y="97"/>
                    <a:pt x="4751"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5342875" y="4268867"/>
              <a:ext cx="84013" cy="81921"/>
            </a:xfrm>
            <a:custGeom>
              <a:avLst/>
              <a:gdLst/>
              <a:ahLst/>
              <a:cxnLst/>
              <a:rect l="l" t="t" r="r" b="b"/>
              <a:pathLst>
                <a:path w="3374" h="3290" extrusionOk="0">
                  <a:moveTo>
                    <a:pt x="2287" y="1"/>
                  </a:moveTo>
                  <a:cubicBezTo>
                    <a:pt x="2119" y="391"/>
                    <a:pt x="1952" y="809"/>
                    <a:pt x="1785" y="1199"/>
                  </a:cubicBezTo>
                  <a:cubicBezTo>
                    <a:pt x="1507" y="898"/>
                    <a:pt x="1133" y="732"/>
                    <a:pt x="759" y="732"/>
                  </a:cubicBezTo>
                  <a:cubicBezTo>
                    <a:pt x="683" y="732"/>
                    <a:pt x="606" y="739"/>
                    <a:pt x="530" y="753"/>
                  </a:cubicBezTo>
                  <a:cubicBezTo>
                    <a:pt x="586" y="1032"/>
                    <a:pt x="726" y="1255"/>
                    <a:pt x="893" y="1478"/>
                  </a:cubicBezTo>
                  <a:cubicBezTo>
                    <a:pt x="530" y="1478"/>
                    <a:pt x="140" y="1701"/>
                    <a:pt x="1" y="2063"/>
                  </a:cubicBezTo>
                  <a:cubicBezTo>
                    <a:pt x="139" y="2024"/>
                    <a:pt x="281" y="2005"/>
                    <a:pt x="421" y="2005"/>
                  </a:cubicBezTo>
                  <a:cubicBezTo>
                    <a:pt x="677" y="2005"/>
                    <a:pt x="928" y="2067"/>
                    <a:pt x="1144" y="2175"/>
                  </a:cubicBezTo>
                  <a:cubicBezTo>
                    <a:pt x="753" y="2398"/>
                    <a:pt x="475" y="2760"/>
                    <a:pt x="280" y="3178"/>
                  </a:cubicBezTo>
                  <a:cubicBezTo>
                    <a:pt x="369" y="3205"/>
                    <a:pt x="458" y="3218"/>
                    <a:pt x="548" y="3218"/>
                  </a:cubicBezTo>
                  <a:cubicBezTo>
                    <a:pt x="737" y="3218"/>
                    <a:pt x="926" y="3162"/>
                    <a:pt x="1116" y="3067"/>
                  </a:cubicBezTo>
                  <a:cubicBezTo>
                    <a:pt x="1367" y="2928"/>
                    <a:pt x="1534" y="2705"/>
                    <a:pt x="1645" y="2398"/>
                  </a:cubicBezTo>
                  <a:cubicBezTo>
                    <a:pt x="1729" y="2788"/>
                    <a:pt x="2064" y="3151"/>
                    <a:pt x="2426" y="3290"/>
                  </a:cubicBezTo>
                  <a:cubicBezTo>
                    <a:pt x="2677" y="2955"/>
                    <a:pt x="2649" y="2454"/>
                    <a:pt x="2370" y="2119"/>
                  </a:cubicBezTo>
                  <a:cubicBezTo>
                    <a:pt x="2677" y="2119"/>
                    <a:pt x="2983" y="2036"/>
                    <a:pt x="3234" y="1840"/>
                  </a:cubicBezTo>
                  <a:cubicBezTo>
                    <a:pt x="3318" y="1785"/>
                    <a:pt x="3374" y="1701"/>
                    <a:pt x="3346" y="1617"/>
                  </a:cubicBezTo>
                  <a:cubicBezTo>
                    <a:pt x="3318" y="1534"/>
                    <a:pt x="3234" y="1506"/>
                    <a:pt x="3179" y="1478"/>
                  </a:cubicBezTo>
                  <a:cubicBezTo>
                    <a:pt x="3015" y="1413"/>
                    <a:pt x="2852" y="1386"/>
                    <a:pt x="2689" y="1386"/>
                  </a:cubicBezTo>
                  <a:cubicBezTo>
                    <a:pt x="2573" y="1386"/>
                    <a:pt x="2458" y="1399"/>
                    <a:pt x="2342" y="1422"/>
                  </a:cubicBezTo>
                  <a:cubicBezTo>
                    <a:pt x="2537" y="1032"/>
                    <a:pt x="2537" y="474"/>
                    <a:pt x="2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5458113" y="4129751"/>
              <a:ext cx="219269" cy="192253"/>
            </a:xfrm>
            <a:custGeom>
              <a:avLst/>
              <a:gdLst/>
              <a:ahLst/>
              <a:cxnLst/>
              <a:rect l="l" t="t" r="r" b="b"/>
              <a:pathLst>
                <a:path w="8806" h="7721" extrusionOk="0">
                  <a:moveTo>
                    <a:pt x="5581" y="0"/>
                  </a:moveTo>
                  <a:cubicBezTo>
                    <a:pt x="5470" y="0"/>
                    <a:pt x="5357" y="4"/>
                    <a:pt x="5241" y="13"/>
                  </a:cubicBezTo>
                  <a:cubicBezTo>
                    <a:pt x="3624" y="152"/>
                    <a:pt x="1951" y="821"/>
                    <a:pt x="976" y="2159"/>
                  </a:cubicBezTo>
                  <a:cubicBezTo>
                    <a:pt x="223" y="3190"/>
                    <a:pt x="0" y="4612"/>
                    <a:pt x="586" y="5783"/>
                  </a:cubicBezTo>
                  <a:cubicBezTo>
                    <a:pt x="1087" y="6703"/>
                    <a:pt x="2091" y="7344"/>
                    <a:pt x="3150" y="7595"/>
                  </a:cubicBezTo>
                  <a:cubicBezTo>
                    <a:pt x="3518" y="7680"/>
                    <a:pt x="3889" y="7721"/>
                    <a:pt x="4257" y="7721"/>
                  </a:cubicBezTo>
                  <a:cubicBezTo>
                    <a:pt x="6535" y="7721"/>
                    <a:pt x="8657" y="6141"/>
                    <a:pt x="8753" y="3692"/>
                  </a:cubicBezTo>
                  <a:cubicBezTo>
                    <a:pt x="8806" y="1519"/>
                    <a:pt x="7725" y="0"/>
                    <a:pt x="5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5523351" y="4107839"/>
              <a:ext cx="93724" cy="72384"/>
            </a:xfrm>
            <a:custGeom>
              <a:avLst/>
              <a:gdLst/>
              <a:ahLst/>
              <a:cxnLst/>
              <a:rect l="l" t="t" r="r" b="b"/>
              <a:pathLst>
                <a:path w="3764" h="2907" extrusionOk="0">
                  <a:moveTo>
                    <a:pt x="2230" y="1"/>
                  </a:moveTo>
                  <a:cubicBezTo>
                    <a:pt x="2007" y="196"/>
                    <a:pt x="1868" y="419"/>
                    <a:pt x="1784" y="697"/>
                  </a:cubicBezTo>
                  <a:cubicBezTo>
                    <a:pt x="1577" y="361"/>
                    <a:pt x="1226" y="193"/>
                    <a:pt x="887" y="193"/>
                  </a:cubicBezTo>
                  <a:cubicBezTo>
                    <a:pt x="861" y="193"/>
                    <a:pt x="835" y="194"/>
                    <a:pt x="809" y="196"/>
                  </a:cubicBezTo>
                  <a:cubicBezTo>
                    <a:pt x="1088" y="474"/>
                    <a:pt x="1255" y="865"/>
                    <a:pt x="1283" y="1255"/>
                  </a:cubicBezTo>
                  <a:cubicBezTo>
                    <a:pt x="953" y="1066"/>
                    <a:pt x="563" y="997"/>
                    <a:pt x="198" y="997"/>
                  </a:cubicBezTo>
                  <a:cubicBezTo>
                    <a:pt x="131" y="997"/>
                    <a:pt x="65" y="1000"/>
                    <a:pt x="0" y="1004"/>
                  </a:cubicBezTo>
                  <a:cubicBezTo>
                    <a:pt x="56" y="1283"/>
                    <a:pt x="279" y="1534"/>
                    <a:pt x="530" y="1673"/>
                  </a:cubicBezTo>
                  <a:cubicBezTo>
                    <a:pt x="682" y="1768"/>
                    <a:pt x="887" y="1811"/>
                    <a:pt x="1090" y="1811"/>
                  </a:cubicBezTo>
                  <a:cubicBezTo>
                    <a:pt x="1184" y="1811"/>
                    <a:pt x="1278" y="1802"/>
                    <a:pt x="1366" y="1785"/>
                  </a:cubicBezTo>
                  <a:lnTo>
                    <a:pt x="1366" y="1785"/>
                  </a:lnTo>
                  <a:cubicBezTo>
                    <a:pt x="1088" y="2063"/>
                    <a:pt x="948" y="2509"/>
                    <a:pt x="1004" y="2900"/>
                  </a:cubicBezTo>
                  <a:cubicBezTo>
                    <a:pt x="1037" y="2904"/>
                    <a:pt x="1070" y="2906"/>
                    <a:pt x="1103" y="2906"/>
                  </a:cubicBezTo>
                  <a:cubicBezTo>
                    <a:pt x="1486" y="2906"/>
                    <a:pt x="1849" y="2618"/>
                    <a:pt x="1952" y="2258"/>
                  </a:cubicBezTo>
                  <a:cubicBezTo>
                    <a:pt x="2091" y="2537"/>
                    <a:pt x="2370" y="2760"/>
                    <a:pt x="2649" y="2844"/>
                  </a:cubicBezTo>
                  <a:cubicBezTo>
                    <a:pt x="2699" y="2869"/>
                    <a:pt x="2743" y="2883"/>
                    <a:pt x="2785" y="2883"/>
                  </a:cubicBezTo>
                  <a:cubicBezTo>
                    <a:pt x="2835" y="2883"/>
                    <a:pt x="2881" y="2862"/>
                    <a:pt x="2927" y="2816"/>
                  </a:cubicBezTo>
                  <a:cubicBezTo>
                    <a:pt x="2955" y="2760"/>
                    <a:pt x="2955" y="2677"/>
                    <a:pt x="2955" y="2621"/>
                  </a:cubicBezTo>
                  <a:cubicBezTo>
                    <a:pt x="2899" y="2342"/>
                    <a:pt x="2760" y="2091"/>
                    <a:pt x="2565" y="1868"/>
                  </a:cubicBezTo>
                  <a:cubicBezTo>
                    <a:pt x="2983" y="1840"/>
                    <a:pt x="3485" y="1534"/>
                    <a:pt x="3764" y="1116"/>
                  </a:cubicBezTo>
                  <a:lnTo>
                    <a:pt x="3764" y="1116"/>
                  </a:lnTo>
                  <a:cubicBezTo>
                    <a:pt x="3345" y="1171"/>
                    <a:pt x="2899" y="1227"/>
                    <a:pt x="2481" y="1283"/>
                  </a:cubicBezTo>
                  <a:cubicBezTo>
                    <a:pt x="2621" y="837"/>
                    <a:pt x="2509" y="335"/>
                    <a:pt x="2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5035410" y="4099149"/>
              <a:ext cx="210330" cy="168747"/>
            </a:xfrm>
            <a:custGeom>
              <a:avLst/>
              <a:gdLst/>
              <a:ahLst/>
              <a:cxnLst/>
              <a:rect l="l" t="t" r="r" b="b"/>
              <a:pathLst>
                <a:path w="8447" h="6777" extrusionOk="0">
                  <a:moveTo>
                    <a:pt x="3731" y="0"/>
                  </a:moveTo>
                  <a:cubicBezTo>
                    <a:pt x="3122" y="0"/>
                    <a:pt x="2513" y="109"/>
                    <a:pt x="1951" y="350"/>
                  </a:cubicBezTo>
                  <a:cubicBezTo>
                    <a:pt x="920" y="823"/>
                    <a:pt x="84" y="1883"/>
                    <a:pt x="56" y="3026"/>
                  </a:cubicBezTo>
                  <a:cubicBezTo>
                    <a:pt x="0" y="4001"/>
                    <a:pt x="530" y="4949"/>
                    <a:pt x="1227" y="5618"/>
                  </a:cubicBezTo>
                  <a:cubicBezTo>
                    <a:pt x="2051" y="6379"/>
                    <a:pt x="3123" y="6776"/>
                    <a:pt x="4170" y="6776"/>
                  </a:cubicBezTo>
                  <a:cubicBezTo>
                    <a:pt x="5425" y="6776"/>
                    <a:pt x="6645" y="6205"/>
                    <a:pt x="7359" y="5005"/>
                  </a:cubicBezTo>
                  <a:cubicBezTo>
                    <a:pt x="8446" y="3276"/>
                    <a:pt x="8168" y="1492"/>
                    <a:pt x="6216" y="600"/>
                  </a:cubicBezTo>
                  <a:cubicBezTo>
                    <a:pt x="5478" y="223"/>
                    <a:pt x="4604" y="0"/>
                    <a:pt x="3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5176992" y="4090483"/>
              <a:ext cx="84013" cy="81697"/>
            </a:xfrm>
            <a:custGeom>
              <a:avLst/>
              <a:gdLst/>
              <a:ahLst/>
              <a:cxnLst/>
              <a:rect l="l" t="t" r="r" b="b"/>
              <a:pathLst>
                <a:path w="3374" h="3281" extrusionOk="0">
                  <a:moveTo>
                    <a:pt x="1116" y="1"/>
                  </a:moveTo>
                  <a:lnTo>
                    <a:pt x="1116" y="1"/>
                  </a:lnTo>
                  <a:cubicBezTo>
                    <a:pt x="1255" y="335"/>
                    <a:pt x="1255" y="753"/>
                    <a:pt x="1116" y="1144"/>
                  </a:cubicBezTo>
                  <a:cubicBezTo>
                    <a:pt x="837" y="809"/>
                    <a:pt x="447" y="530"/>
                    <a:pt x="28" y="391"/>
                  </a:cubicBezTo>
                  <a:lnTo>
                    <a:pt x="28" y="391"/>
                  </a:lnTo>
                  <a:cubicBezTo>
                    <a:pt x="1" y="670"/>
                    <a:pt x="84" y="976"/>
                    <a:pt x="224" y="1171"/>
                  </a:cubicBezTo>
                  <a:cubicBezTo>
                    <a:pt x="391" y="1422"/>
                    <a:pt x="642" y="1562"/>
                    <a:pt x="920" y="1645"/>
                  </a:cubicBezTo>
                  <a:cubicBezTo>
                    <a:pt x="530" y="1785"/>
                    <a:pt x="224" y="2119"/>
                    <a:pt x="112" y="2509"/>
                  </a:cubicBezTo>
                  <a:cubicBezTo>
                    <a:pt x="242" y="2585"/>
                    <a:pt x="402" y="2623"/>
                    <a:pt x="563" y="2623"/>
                  </a:cubicBezTo>
                  <a:cubicBezTo>
                    <a:pt x="816" y="2623"/>
                    <a:pt x="1074" y="2530"/>
                    <a:pt x="1227" y="2342"/>
                  </a:cubicBezTo>
                  <a:cubicBezTo>
                    <a:pt x="1227" y="2649"/>
                    <a:pt x="1367" y="2955"/>
                    <a:pt x="1617" y="3178"/>
                  </a:cubicBezTo>
                  <a:cubicBezTo>
                    <a:pt x="1660" y="3221"/>
                    <a:pt x="1736" y="3280"/>
                    <a:pt x="1794" y="3280"/>
                  </a:cubicBezTo>
                  <a:cubicBezTo>
                    <a:pt x="1811" y="3280"/>
                    <a:pt x="1827" y="3275"/>
                    <a:pt x="1840" y="3262"/>
                  </a:cubicBezTo>
                  <a:cubicBezTo>
                    <a:pt x="1924" y="3234"/>
                    <a:pt x="1952" y="3178"/>
                    <a:pt x="1952" y="3095"/>
                  </a:cubicBezTo>
                  <a:cubicBezTo>
                    <a:pt x="2036" y="2816"/>
                    <a:pt x="1980" y="2537"/>
                    <a:pt x="1896" y="2286"/>
                  </a:cubicBezTo>
                  <a:lnTo>
                    <a:pt x="1896" y="2286"/>
                  </a:lnTo>
                  <a:cubicBezTo>
                    <a:pt x="2072" y="2326"/>
                    <a:pt x="2255" y="2348"/>
                    <a:pt x="2436" y="2348"/>
                  </a:cubicBezTo>
                  <a:cubicBezTo>
                    <a:pt x="2772" y="2348"/>
                    <a:pt x="3102" y="2272"/>
                    <a:pt x="3374" y="2091"/>
                  </a:cubicBezTo>
                  <a:lnTo>
                    <a:pt x="2119" y="1673"/>
                  </a:lnTo>
                  <a:cubicBezTo>
                    <a:pt x="2454" y="1311"/>
                    <a:pt x="2537" y="837"/>
                    <a:pt x="2482" y="391"/>
                  </a:cubicBezTo>
                  <a:lnTo>
                    <a:pt x="2482" y="391"/>
                  </a:lnTo>
                  <a:cubicBezTo>
                    <a:pt x="2231" y="475"/>
                    <a:pt x="1980" y="614"/>
                    <a:pt x="1785" y="837"/>
                  </a:cubicBezTo>
                  <a:cubicBezTo>
                    <a:pt x="1757" y="447"/>
                    <a:pt x="1478" y="112"/>
                    <a:pt x="1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5064543" y="4365056"/>
              <a:ext cx="229777" cy="181197"/>
            </a:xfrm>
            <a:custGeom>
              <a:avLst/>
              <a:gdLst/>
              <a:ahLst/>
              <a:cxnLst/>
              <a:rect l="l" t="t" r="r" b="b"/>
              <a:pathLst>
                <a:path w="9228" h="7277" extrusionOk="0">
                  <a:moveTo>
                    <a:pt x="4515" y="0"/>
                  </a:moveTo>
                  <a:cubicBezTo>
                    <a:pt x="3550" y="0"/>
                    <a:pt x="2578" y="218"/>
                    <a:pt x="1757" y="737"/>
                  </a:cubicBezTo>
                  <a:cubicBezTo>
                    <a:pt x="726" y="1434"/>
                    <a:pt x="1" y="2688"/>
                    <a:pt x="168" y="3915"/>
                  </a:cubicBezTo>
                  <a:cubicBezTo>
                    <a:pt x="307" y="4974"/>
                    <a:pt x="1004" y="5866"/>
                    <a:pt x="1868" y="6451"/>
                  </a:cubicBezTo>
                  <a:cubicBezTo>
                    <a:pt x="2684" y="7002"/>
                    <a:pt x="3627" y="7277"/>
                    <a:pt x="4547" y="7277"/>
                  </a:cubicBezTo>
                  <a:cubicBezTo>
                    <a:pt x="6143" y="7277"/>
                    <a:pt x="7674" y="6451"/>
                    <a:pt x="8363" y="4807"/>
                  </a:cubicBezTo>
                  <a:cubicBezTo>
                    <a:pt x="9228" y="2772"/>
                    <a:pt x="8642" y="932"/>
                    <a:pt x="6384" y="263"/>
                  </a:cubicBezTo>
                  <a:cubicBezTo>
                    <a:pt x="5795" y="96"/>
                    <a:pt x="5156" y="0"/>
                    <a:pt x="45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5149925" y="4327183"/>
              <a:ext cx="84710" cy="82046"/>
            </a:xfrm>
            <a:custGeom>
              <a:avLst/>
              <a:gdLst/>
              <a:ahLst/>
              <a:cxnLst/>
              <a:rect l="l" t="t" r="r" b="b"/>
              <a:pathLst>
                <a:path w="3402" h="3295" extrusionOk="0">
                  <a:moveTo>
                    <a:pt x="1115" y="0"/>
                  </a:moveTo>
                  <a:lnTo>
                    <a:pt x="1115" y="0"/>
                  </a:lnTo>
                  <a:cubicBezTo>
                    <a:pt x="1255" y="363"/>
                    <a:pt x="1255" y="781"/>
                    <a:pt x="1115" y="1143"/>
                  </a:cubicBezTo>
                  <a:cubicBezTo>
                    <a:pt x="837" y="809"/>
                    <a:pt x="474" y="530"/>
                    <a:pt x="56" y="390"/>
                  </a:cubicBezTo>
                  <a:lnTo>
                    <a:pt x="56" y="390"/>
                  </a:lnTo>
                  <a:cubicBezTo>
                    <a:pt x="0" y="669"/>
                    <a:pt x="84" y="976"/>
                    <a:pt x="223" y="1199"/>
                  </a:cubicBezTo>
                  <a:cubicBezTo>
                    <a:pt x="391" y="1422"/>
                    <a:pt x="642" y="1561"/>
                    <a:pt x="920" y="1645"/>
                  </a:cubicBezTo>
                  <a:cubicBezTo>
                    <a:pt x="530" y="1784"/>
                    <a:pt x="223" y="2119"/>
                    <a:pt x="112" y="2509"/>
                  </a:cubicBezTo>
                  <a:cubicBezTo>
                    <a:pt x="240" y="2594"/>
                    <a:pt x="397" y="2635"/>
                    <a:pt x="556" y="2635"/>
                  </a:cubicBezTo>
                  <a:cubicBezTo>
                    <a:pt x="812" y="2635"/>
                    <a:pt x="1072" y="2531"/>
                    <a:pt x="1227" y="2342"/>
                  </a:cubicBezTo>
                  <a:cubicBezTo>
                    <a:pt x="1227" y="2648"/>
                    <a:pt x="1366" y="2955"/>
                    <a:pt x="1617" y="3178"/>
                  </a:cubicBezTo>
                  <a:cubicBezTo>
                    <a:pt x="1665" y="3226"/>
                    <a:pt x="1755" y="3295"/>
                    <a:pt x="1815" y="3295"/>
                  </a:cubicBezTo>
                  <a:cubicBezTo>
                    <a:pt x="1824" y="3295"/>
                    <a:pt x="1833" y="3293"/>
                    <a:pt x="1840" y="3289"/>
                  </a:cubicBezTo>
                  <a:cubicBezTo>
                    <a:pt x="1924" y="3234"/>
                    <a:pt x="1952" y="3178"/>
                    <a:pt x="1952" y="3094"/>
                  </a:cubicBezTo>
                  <a:cubicBezTo>
                    <a:pt x="2035" y="2816"/>
                    <a:pt x="2007" y="2537"/>
                    <a:pt x="1896" y="2314"/>
                  </a:cubicBezTo>
                  <a:lnTo>
                    <a:pt x="1896" y="2314"/>
                  </a:lnTo>
                  <a:cubicBezTo>
                    <a:pt x="2047" y="2358"/>
                    <a:pt x="2212" y="2380"/>
                    <a:pt x="2381" y="2380"/>
                  </a:cubicBezTo>
                  <a:cubicBezTo>
                    <a:pt x="2741" y="2380"/>
                    <a:pt x="3116" y="2281"/>
                    <a:pt x="3401" y="2091"/>
                  </a:cubicBezTo>
                  <a:lnTo>
                    <a:pt x="2147" y="1673"/>
                  </a:lnTo>
                  <a:cubicBezTo>
                    <a:pt x="2454" y="1338"/>
                    <a:pt x="2537" y="836"/>
                    <a:pt x="2481" y="390"/>
                  </a:cubicBezTo>
                  <a:lnTo>
                    <a:pt x="2481" y="390"/>
                  </a:lnTo>
                  <a:cubicBezTo>
                    <a:pt x="2231" y="502"/>
                    <a:pt x="2007" y="641"/>
                    <a:pt x="1784" y="836"/>
                  </a:cubicBezTo>
                  <a:cubicBezTo>
                    <a:pt x="1757" y="446"/>
                    <a:pt x="1478" y="112"/>
                    <a:pt x="1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5248480" y="3941905"/>
              <a:ext cx="59038" cy="71612"/>
            </a:xfrm>
            <a:custGeom>
              <a:avLst/>
              <a:gdLst/>
              <a:ahLst/>
              <a:cxnLst/>
              <a:rect l="l" t="t" r="r" b="b"/>
              <a:pathLst>
                <a:path w="2371" h="2876" extrusionOk="0">
                  <a:moveTo>
                    <a:pt x="1734" y="1"/>
                  </a:moveTo>
                  <a:cubicBezTo>
                    <a:pt x="1347" y="1"/>
                    <a:pt x="823" y="294"/>
                    <a:pt x="503" y="588"/>
                  </a:cubicBezTo>
                  <a:cubicBezTo>
                    <a:pt x="168" y="978"/>
                    <a:pt x="1" y="1480"/>
                    <a:pt x="1" y="1982"/>
                  </a:cubicBezTo>
                  <a:cubicBezTo>
                    <a:pt x="1" y="2177"/>
                    <a:pt x="29" y="2372"/>
                    <a:pt x="140" y="2539"/>
                  </a:cubicBezTo>
                  <a:cubicBezTo>
                    <a:pt x="224" y="2734"/>
                    <a:pt x="419" y="2818"/>
                    <a:pt x="586" y="2874"/>
                  </a:cubicBezTo>
                  <a:cubicBezTo>
                    <a:pt x="603" y="2875"/>
                    <a:pt x="620" y="2876"/>
                    <a:pt x="637" y="2876"/>
                  </a:cubicBezTo>
                  <a:cubicBezTo>
                    <a:pt x="949" y="2876"/>
                    <a:pt x="1211" y="2636"/>
                    <a:pt x="1422" y="2372"/>
                  </a:cubicBezTo>
                  <a:cubicBezTo>
                    <a:pt x="1729" y="2037"/>
                    <a:pt x="2036" y="1619"/>
                    <a:pt x="2175" y="1145"/>
                  </a:cubicBezTo>
                  <a:cubicBezTo>
                    <a:pt x="2287" y="783"/>
                    <a:pt x="2370" y="30"/>
                    <a:pt x="1785" y="2"/>
                  </a:cubicBezTo>
                  <a:cubicBezTo>
                    <a:pt x="1768" y="1"/>
                    <a:pt x="1751" y="1"/>
                    <a:pt x="1734"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5481693" y="4173525"/>
              <a:ext cx="67354" cy="95591"/>
            </a:xfrm>
            <a:custGeom>
              <a:avLst/>
              <a:gdLst/>
              <a:ahLst/>
              <a:cxnLst/>
              <a:rect l="l" t="t" r="r" b="b"/>
              <a:pathLst>
                <a:path w="2705" h="3839" extrusionOk="0">
                  <a:moveTo>
                    <a:pt x="1392" y="0"/>
                  </a:moveTo>
                  <a:cubicBezTo>
                    <a:pt x="714" y="0"/>
                    <a:pt x="261" y="834"/>
                    <a:pt x="140" y="1460"/>
                  </a:cubicBezTo>
                  <a:cubicBezTo>
                    <a:pt x="1" y="2018"/>
                    <a:pt x="112" y="2631"/>
                    <a:pt x="335" y="3105"/>
                  </a:cubicBezTo>
                  <a:cubicBezTo>
                    <a:pt x="531" y="3495"/>
                    <a:pt x="865" y="3830"/>
                    <a:pt x="1255" y="3830"/>
                  </a:cubicBezTo>
                  <a:cubicBezTo>
                    <a:pt x="1287" y="3835"/>
                    <a:pt x="1320" y="3838"/>
                    <a:pt x="1352" y="3838"/>
                  </a:cubicBezTo>
                  <a:cubicBezTo>
                    <a:pt x="1625" y="3838"/>
                    <a:pt x="1892" y="3636"/>
                    <a:pt x="2092" y="3411"/>
                  </a:cubicBezTo>
                  <a:cubicBezTo>
                    <a:pt x="2287" y="3188"/>
                    <a:pt x="2370" y="2854"/>
                    <a:pt x="2482" y="2547"/>
                  </a:cubicBezTo>
                  <a:cubicBezTo>
                    <a:pt x="2677" y="1711"/>
                    <a:pt x="2705" y="457"/>
                    <a:pt x="1729" y="66"/>
                  </a:cubicBezTo>
                  <a:cubicBezTo>
                    <a:pt x="1611" y="21"/>
                    <a:pt x="1499" y="0"/>
                    <a:pt x="1392"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5315112" y="4362740"/>
              <a:ext cx="63196" cy="80477"/>
            </a:xfrm>
            <a:custGeom>
              <a:avLst/>
              <a:gdLst/>
              <a:ahLst/>
              <a:cxnLst/>
              <a:rect l="l" t="t" r="r" b="b"/>
              <a:pathLst>
                <a:path w="2538" h="3232" extrusionOk="0">
                  <a:moveTo>
                    <a:pt x="876" y="1"/>
                  </a:moveTo>
                  <a:cubicBezTo>
                    <a:pt x="487" y="1"/>
                    <a:pt x="205" y="242"/>
                    <a:pt x="84" y="746"/>
                  </a:cubicBezTo>
                  <a:cubicBezTo>
                    <a:pt x="1" y="1192"/>
                    <a:pt x="140" y="1666"/>
                    <a:pt x="307" y="2057"/>
                  </a:cubicBezTo>
                  <a:cubicBezTo>
                    <a:pt x="447" y="2419"/>
                    <a:pt x="670" y="2753"/>
                    <a:pt x="949" y="3004"/>
                  </a:cubicBezTo>
                  <a:cubicBezTo>
                    <a:pt x="1144" y="3146"/>
                    <a:pt x="1385" y="3232"/>
                    <a:pt x="1620" y="3232"/>
                  </a:cubicBezTo>
                  <a:cubicBezTo>
                    <a:pt x="1754" y="3232"/>
                    <a:pt x="1887" y="3204"/>
                    <a:pt x="2008" y="3144"/>
                  </a:cubicBezTo>
                  <a:cubicBezTo>
                    <a:pt x="2426" y="2893"/>
                    <a:pt x="2537" y="2335"/>
                    <a:pt x="2510" y="1861"/>
                  </a:cubicBezTo>
                  <a:cubicBezTo>
                    <a:pt x="2426" y="1081"/>
                    <a:pt x="2119" y="412"/>
                    <a:pt x="1367" y="105"/>
                  </a:cubicBezTo>
                  <a:cubicBezTo>
                    <a:pt x="1189" y="36"/>
                    <a:pt x="1025" y="1"/>
                    <a:pt x="876"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5090240" y="4391275"/>
              <a:ext cx="57619" cy="69795"/>
            </a:xfrm>
            <a:custGeom>
              <a:avLst/>
              <a:gdLst/>
              <a:ahLst/>
              <a:cxnLst/>
              <a:rect l="l" t="t" r="r" b="b"/>
              <a:pathLst>
                <a:path w="2314" h="2803" extrusionOk="0">
                  <a:moveTo>
                    <a:pt x="1439" y="1"/>
                  </a:moveTo>
                  <a:cubicBezTo>
                    <a:pt x="1266" y="1"/>
                    <a:pt x="1092" y="57"/>
                    <a:pt x="948" y="158"/>
                  </a:cubicBezTo>
                  <a:cubicBezTo>
                    <a:pt x="641" y="353"/>
                    <a:pt x="390" y="660"/>
                    <a:pt x="251" y="994"/>
                  </a:cubicBezTo>
                  <a:cubicBezTo>
                    <a:pt x="84" y="1357"/>
                    <a:pt x="0" y="1775"/>
                    <a:pt x="112" y="2193"/>
                  </a:cubicBezTo>
                  <a:cubicBezTo>
                    <a:pt x="140" y="2388"/>
                    <a:pt x="223" y="2583"/>
                    <a:pt x="390" y="2695"/>
                  </a:cubicBezTo>
                  <a:cubicBezTo>
                    <a:pt x="493" y="2768"/>
                    <a:pt x="612" y="2803"/>
                    <a:pt x="738" y="2803"/>
                  </a:cubicBezTo>
                  <a:cubicBezTo>
                    <a:pt x="850" y="2803"/>
                    <a:pt x="969" y="2775"/>
                    <a:pt x="1087" y="2722"/>
                  </a:cubicBezTo>
                  <a:cubicBezTo>
                    <a:pt x="1478" y="2611"/>
                    <a:pt x="1784" y="2388"/>
                    <a:pt x="1979" y="2053"/>
                  </a:cubicBezTo>
                  <a:cubicBezTo>
                    <a:pt x="2202" y="1747"/>
                    <a:pt x="2314" y="1357"/>
                    <a:pt x="2314" y="994"/>
                  </a:cubicBezTo>
                  <a:cubicBezTo>
                    <a:pt x="2314" y="660"/>
                    <a:pt x="2174" y="353"/>
                    <a:pt x="1896" y="158"/>
                  </a:cubicBezTo>
                  <a:cubicBezTo>
                    <a:pt x="1761" y="50"/>
                    <a:pt x="1600" y="1"/>
                    <a:pt x="1439"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5094398" y="4470034"/>
              <a:ext cx="29183" cy="30503"/>
            </a:xfrm>
            <a:custGeom>
              <a:avLst/>
              <a:gdLst/>
              <a:ahLst/>
              <a:cxnLst/>
              <a:rect l="l" t="t" r="r" b="b"/>
              <a:pathLst>
                <a:path w="1172" h="1225" extrusionOk="0">
                  <a:moveTo>
                    <a:pt x="471" y="1"/>
                  </a:moveTo>
                  <a:cubicBezTo>
                    <a:pt x="296" y="1"/>
                    <a:pt x="131" y="76"/>
                    <a:pt x="56" y="256"/>
                  </a:cubicBezTo>
                  <a:cubicBezTo>
                    <a:pt x="0" y="368"/>
                    <a:pt x="0" y="507"/>
                    <a:pt x="0" y="619"/>
                  </a:cubicBezTo>
                  <a:cubicBezTo>
                    <a:pt x="0" y="758"/>
                    <a:pt x="56" y="925"/>
                    <a:pt x="140" y="1037"/>
                  </a:cubicBezTo>
                  <a:cubicBezTo>
                    <a:pt x="244" y="1162"/>
                    <a:pt x="412" y="1225"/>
                    <a:pt x="571" y="1225"/>
                  </a:cubicBezTo>
                  <a:cubicBezTo>
                    <a:pt x="624" y="1225"/>
                    <a:pt x="676" y="1218"/>
                    <a:pt x="725" y="1204"/>
                  </a:cubicBezTo>
                  <a:cubicBezTo>
                    <a:pt x="948" y="1120"/>
                    <a:pt x="1088" y="925"/>
                    <a:pt x="1115" y="702"/>
                  </a:cubicBezTo>
                  <a:cubicBezTo>
                    <a:pt x="1171" y="507"/>
                    <a:pt x="1060" y="256"/>
                    <a:pt x="892" y="145"/>
                  </a:cubicBezTo>
                  <a:cubicBezTo>
                    <a:pt x="777" y="55"/>
                    <a:pt x="620" y="1"/>
                    <a:pt x="471"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5068726" y="4114039"/>
              <a:ext cx="94496" cy="51443"/>
            </a:xfrm>
            <a:custGeom>
              <a:avLst/>
              <a:gdLst/>
              <a:ahLst/>
              <a:cxnLst/>
              <a:rect l="l" t="t" r="r" b="b"/>
              <a:pathLst>
                <a:path w="3795" h="2066" extrusionOk="0">
                  <a:moveTo>
                    <a:pt x="2319" y="0"/>
                  </a:moveTo>
                  <a:cubicBezTo>
                    <a:pt x="1978" y="0"/>
                    <a:pt x="1645" y="51"/>
                    <a:pt x="1422" y="114"/>
                  </a:cubicBezTo>
                  <a:cubicBezTo>
                    <a:pt x="1115" y="198"/>
                    <a:pt x="836" y="337"/>
                    <a:pt x="558" y="504"/>
                  </a:cubicBezTo>
                  <a:cubicBezTo>
                    <a:pt x="390" y="616"/>
                    <a:pt x="251" y="755"/>
                    <a:pt x="139" y="922"/>
                  </a:cubicBezTo>
                  <a:cubicBezTo>
                    <a:pt x="28" y="1117"/>
                    <a:pt x="0" y="1313"/>
                    <a:pt x="112" y="1480"/>
                  </a:cubicBezTo>
                  <a:cubicBezTo>
                    <a:pt x="195" y="1703"/>
                    <a:pt x="446" y="1842"/>
                    <a:pt x="697" y="1898"/>
                  </a:cubicBezTo>
                  <a:cubicBezTo>
                    <a:pt x="1087" y="2009"/>
                    <a:pt x="1450" y="2065"/>
                    <a:pt x="1840" y="2065"/>
                  </a:cubicBezTo>
                  <a:cubicBezTo>
                    <a:pt x="2230" y="2065"/>
                    <a:pt x="2565" y="2037"/>
                    <a:pt x="2927" y="1870"/>
                  </a:cubicBezTo>
                  <a:cubicBezTo>
                    <a:pt x="3234" y="1703"/>
                    <a:pt x="3540" y="1424"/>
                    <a:pt x="3624" y="1062"/>
                  </a:cubicBezTo>
                  <a:cubicBezTo>
                    <a:pt x="3794" y="229"/>
                    <a:pt x="3039" y="0"/>
                    <a:pt x="2319"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5625391" y="4188365"/>
              <a:ext cx="24302" cy="83315"/>
            </a:xfrm>
            <a:custGeom>
              <a:avLst/>
              <a:gdLst/>
              <a:ahLst/>
              <a:cxnLst/>
              <a:rect l="l" t="t" r="r" b="b"/>
              <a:pathLst>
                <a:path w="976" h="3346" fill="none" extrusionOk="0">
                  <a:moveTo>
                    <a:pt x="641" y="0"/>
                  </a:moveTo>
                  <a:cubicBezTo>
                    <a:pt x="920" y="558"/>
                    <a:pt x="976" y="1199"/>
                    <a:pt x="892" y="1784"/>
                  </a:cubicBezTo>
                  <a:cubicBezTo>
                    <a:pt x="781" y="2369"/>
                    <a:pt x="474" y="2927"/>
                    <a:pt x="0" y="3345"/>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5600391" y="4285525"/>
              <a:ext cx="5578" cy="2814"/>
            </a:xfrm>
            <a:custGeom>
              <a:avLst/>
              <a:gdLst/>
              <a:ahLst/>
              <a:cxnLst/>
              <a:rect l="l" t="t" r="r" b="b"/>
              <a:pathLst>
                <a:path w="224" h="113" fill="none" extrusionOk="0">
                  <a:moveTo>
                    <a:pt x="224" y="1"/>
                  </a:moveTo>
                  <a:lnTo>
                    <a:pt x="1" y="112"/>
                  </a:ln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5111056" y="4197379"/>
              <a:ext cx="84013" cy="42355"/>
            </a:xfrm>
            <a:custGeom>
              <a:avLst/>
              <a:gdLst/>
              <a:ahLst/>
              <a:cxnLst/>
              <a:rect l="l" t="t" r="r" b="b"/>
              <a:pathLst>
                <a:path w="3374" h="1701" fill="none" extrusionOk="0">
                  <a:moveTo>
                    <a:pt x="3373" y="0"/>
                  </a:moveTo>
                  <a:cubicBezTo>
                    <a:pt x="2676" y="1088"/>
                    <a:pt x="1283" y="1701"/>
                    <a:pt x="0" y="1422"/>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5274874" y="4038442"/>
              <a:ext cx="54157" cy="30552"/>
            </a:xfrm>
            <a:custGeom>
              <a:avLst/>
              <a:gdLst/>
              <a:ahLst/>
              <a:cxnLst/>
              <a:rect l="l" t="t" r="r" b="b"/>
              <a:pathLst>
                <a:path w="2175" h="1227" fill="none" extrusionOk="0">
                  <a:moveTo>
                    <a:pt x="0" y="0"/>
                  </a:moveTo>
                  <a:cubicBezTo>
                    <a:pt x="84" y="446"/>
                    <a:pt x="418" y="864"/>
                    <a:pt x="836" y="1031"/>
                  </a:cubicBezTo>
                  <a:cubicBezTo>
                    <a:pt x="1310" y="1227"/>
                    <a:pt x="1812" y="1115"/>
                    <a:pt x="2174" y="80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5390783" y="4416723"/>
              <a:ext cx="61105" cy="45816"/>
            </a:xfrm>
            <a:custGeom>
              <a:avLst/>
              <a:gdLst/>
              <a:ahLst/>
              <a:cxnLst/>
              <a:rect l="l" t="t" r="r" b="b"/>
              <a:pathLst>
                <a:path w="2454" h="1840" fill="none" extrusionOk="0">
                  <a:moveTo>
                    <a:pt x="0" y="1673"/>
                  </a:moveTo>
                  <a:cubicBezTo>
                    <a:pt x="558" y="1840"/>
                    <a:pt x="1171" y="1784"/>
                    <a:pt x="1617" y="1422"/>
                  </a:cubicBezTo>
                  <a:cubicBezTo>
                    <a:pt x="2119" y="1115"/>
                    <a:pt x="2425" y="558"/>
                    <a:pt x="2453"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5167281" y="4445159"/>
              <a:ext cx="82618" cy="69446"/>
            </a:xfrm>
            <a:custGeom>
              <a:avLst/>
              <a:gdLst/>
              <a:ahLst/>
              <a:cxnLst/>
              <a:rect l="l" t="t" r="r" b="b"/>
              <a:pathLst>
                <a:path w="3318" h="2789" fill="none" extrusionOk="0">
                  <a:moveTo>
                    <a:pt x="0" y="2621"/>
                  </a:moveTo>
                  <a:cubicBezTo>
                    <a:pt x="558" y="2788"/>
                    <a:pt x="1171" y="2788"/>
                    <a:pt x="1729" y="2621"/>
                  </a:cubicBezTo>
                  <a:cubicBezTo>
                    <a:pt x="2230" y="2454"/>
                    <a:pt x="2732" y="2092"/>
                    <a:pt x="3011" y="1618"/>
                  </a:cubicBezTo>
                  <a:cubicBezTo>
                    <a:pt x="3290" y="1116"/>
                    <a:pt x="3318" y="503"/>
                    <a:pt x="3039"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7700034" y="3108353"/>
              <a:ext cx="425491" cy="1181356"/>
            </a:xfrm>
            <a:custGeom>
              <a:avLst/>
              <a:gdLst/>
              <a:ahLst/>
              <a:cxnLst/>
              <a:rect l="l" t="t" r="r" b="b"/>
              <a:pathLst>
                <a:path w="17088" h="47444" extrusionOk="0">
                  <a:moveTo>
                    <a:pt x="5380" y="0"/>
                  </a:moveTo>
                  <a:lnTo>
                    <a:pt x="5380" y="9450"/>
                  </a:lnTo>
                  <a:cubicBezTo>
                    <a:pt x="5380" y="9450"/>
                    <a:pt x="558" y="10286"/>
                    <a:pt x="558" y="15359"/>
                  </a:cubicBezTo>
                  <a:cubicBezTo>
                    <a:pt x="0" y="26091"/>
                    <a:pt x="28" y="36210"/>
                    <a:pt x="558" y="45716"/>
                  </a:cubicBezTo>
                  <a:cubicBezTo>
                    <a:pt x="558" y="46663"/>
                    <a:pt x="1338" y="47444"/>
                    <a:pt x="2314" y="47444"/>
                  </a:cubicBezTo>
                  <a:lnTo>
                    <a:pt x="14774" y="47444"/>
                  </a:lnTo>
                  <a:cubicBezTo>
                    <a:pt x="15722" y="47444"/>
                    <a:pt x="16531" y="46691"/>
                    <a:pt x="16531" y="45716"/>
                  </a:cubicBezTo>
                  <a:cubicBezTo>
                    <a:pt x="17088" y="35820"/>
                    <a:pt x="17032" y="25673"/>
                    <a:pt x="16531" y="15359"/>
                  </a:cubicBezTo>
                  <a:cubicBezTo>
                    <a:pt x="16475" y="10286"/>
                    <a:pt x="11652" y="9450"/>
                    <a:pt x="11652" y="9450"/>
                  </a:cubicBezTo>
                  <a:lnTo>
                    <a:pt x="116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7817338" y="3070828"/>
              <a:ext cx="191581" cy="111104"/>
            </a:xfrm>
            <a:custGeom>
              <a:avLst/>
              <a:gdLst/>
              <a:ahLst/>
              <a:cxnLst/>
              <a:rect l="l" t="t" r="r" b="b"/>
              <a:pathLst>
                <a:path w="7694" h="4462" extrusionOk="0">
                  <a:moveTo>
                    <a:pt x="6682" y="1"/>
                  </a:moveTo>
                  <a:cubicBezTo>
                    <a:pt x="6666" y="1"/>
                    <a:pt x="6650" y="1"/>
                    <a:pt x="6635" y="2"/>
                  </a:cubicBezTo>
                  <a:lnTo>
                    <a:pt x="920" y="169"/>
                  </a:lnTo>
                  <a:cubicBezTo>
                    <a:pt x="391" y="225"/>
                    <a:pt x="0" y="643"/>
                    <a:pt x="0" y="1145"/>
                  </a:cubicBezTo>
                  <a:lnTo>
                    <a:pt x="0" y="3486"/>
                  </a:lnTo>
                  <a:cubicBezTo>
                    <a:pt x="0" y="4016"/>
                    <a:pt x="418" y="4462"/>
                    <a:pt x="976" y="4462"/>
                  </a:cubicBezTo>
                  <a:lnTo>
                    <a:pt x="6579" y="4462"/>
                  </a:lnTo>
                  <a:cubicBezTo>
                    <a:pt x="7109" y="4462"/>
                    <a:pt x="7527" y="4044"/>
                    <a:pt x="7555" y="3514"/>
                  </a:cubicBezTo>
                  <a:lnTo>
                    <a:pt x="7666" y="1005"/>
                  </a:lnTo>
                  <a:cubicBezTo>
                    <a:pt x="7693" y="464"/>
                    <a:pt x="7220" y="1"/>
                    <a:pt x="66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7838154" y="3097247"/>
              <a:ext cx="2814" cy="60407"/>
            </a:xfrm>
            <a:custGeom>
              <a:avLst/>
              <a:gdLst/>
              <a:ahLst/>
              <a:cxnLst/>
              <a:rect l="l" t="t" r="r" b="b"/>
              <a:pathLst>
                <a:path w="113" h="2426" fill="none" extrusionOk="0">
                  <a:moveTo>
                    <a:pt x="112" y="0"/>
                  </a:moveTo>
                  <a:cubicBezTo>
                    <a:pt x="56" y="781"/>
                    <a:pt x="29" y="1617"/>
                    <a:pt x="1" y="2425"/>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7870773" y="3097247"/>
              <a:ext cx="25" cy="60407"/>
            </a:xfrm>
            <a:custGeom>
              <a:avLst/>
              <a:gdLst/>
              <a:ahLst/>
              <a:cxnLst/>
              <a:rect l="l" t="t" r="r" b="b"/>
              <a:pathLst>
                <a:path w="1" h="2426" fill="none" extrusionOk="0">
                  <a:moveTo>
                    <a:pt x="1" y="0"/>
                  </a:moveTo>
                  <a:lnTo>
                    <a:pt x="1" y="2425"/>
                  </a:ln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7904089" y="3095853"/>
              <a:ext cx="25" cy="64566"/>
            </a:xfrm>
            <a:custGeom>
              <a:avLst/>
              <a:gdLst/>
              <a:ahLst/>
              <a:cxnLst/>
              <a:rect l="l" t="t" r="r" b="b"/>
              <a:pathLst>
                <a:path w="1" h="2593" fill="none" extrusionOk="0">
                  <a:moveTo>
                    <a:pt x="1" y="0"/>
                  </a:moveTo>
                  <a:lnTo>
                    <a:pt x="1" y="2593"/>
                  </a:ln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7934642" y="3094459"/>
              <a:ext cx="2092" cy="67354"/>
            </a:xfrm>
            <a:custGeom>
              <a:avLst/>
              <a:gdLst/>
              <a:ahLst/>
              <a:cxnLst/>
              <a:rect l="l" t="t" r="r" b="b"/>
              <a:pathLst>
                <a:path w="84" h="2705" fill="none" extrusionOk="0">
                  <a:moveTo>
                    <a:pt x="84" y="1"/>
                  </a:moveTo>
                  <a:lnTo>
                    <a:pt x="0" y="2705"/>
                  </a:ln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7970722" y="3090997"/>
              <a:ext cx="722" cy="68724"/>
            </a:xfrm>
            <a:custGeom>
              <a:avLst/>
              <a:gdLst/>
              <a:ahLst/>
              <a:cxnLst/>
              <a:rect l="l" t="t" r="r" b="b"/>
              <a:pathLst>
                <a:path w="29" h="2760" fill="none" extrusionOk="0">
                  <a:moveTo>
                    <a:pt x="29" y="0"/>
                  </a:moveTo>
                  <a:cubicBezTo>
                    <a:pt x="29" y="892"/>
                    <a:pt x="1" y="1840"/>
                    <a:pt x="1" y="276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7737508" y="3576224"/>
              <a:ext cx="353331" cy="396283"/>
            </a:xfrm>
            <a:custGeom>
              <a:avLst/>
              <a:gdLst/>
              <a:ahLst/>
              <a:cxnLst/>
              <a:rect l="l" t="t" r="r" b="b"/>
              <a:pathLst>
                <a:path w="14190" h="15915" extrusionOk="0">
                  <a:moveTo>
                    <a:pt x="7047" y="0"/>
                  </a:moveTo>
                  <a:cubicBezTo>
                    <a:pt x="4240" y="0"/>
                    <a:pt x="2026" y="136"/>
                    <a:pt x="976" y="221"/>
                  </a:cubicBezTo>
                  <a:cubicBezTo>
                    <a:pt x="586" y="277"/>
                    <a:pt x="307" y="583"/>
                    <a:pt x="252" y="918"/>
                  </a:cubicBezTo>
                  <a:cubicBezTo>
                    <a:pt x="1" y="5183"/>
                    <a:pt x="196" y="12598"/>
                    <a:pt x="279" y="14772"/>
                  </a:cubicBezTo>
                  <a:cubicBezTo>
                    <a:pt x="307" y="15106"/>
                    <a:pt x="558" y="15413"/>
                    <a:pt x="893" y="15497"/>
                  </a:cubicBezTo>
                  <a:cubicBezTo>
                    <a:pt x="2550" y="15808"/>
                    <a:pt x="4400" y="15914"/>
                    <a:pt x="6168" y="15914"/>
                  </a:cubicBezTo>
                  <a:cubicBezTo>
                    <a:pt x="9157" y="15914"/>
                    <a:pt x="11911" y="15609"/>
                    <a:pt x="13102" y="15469"/>
                  </a:cubicBezTo>
                  <a:cubicBezTo>
                    <a:pt x="13437" y="15413"/>
                    <a:pt x="13715" y="15106"/>
                    <a:pt x="13771" y="14772"/>
                  </a:cubicBezTo>
                  <a:cubicBezTo>
                    <a:pt x="14189" y="8277"/>
                    <a:pt x="13910" y="2786"/>
                    <a:pt x="13771" y="918"/>
                  </a:cubicBezTo>
                  <a:cubicBezTo>
                    <a:pt x="13715" y="556"/>
                    <a:pt x="13437" y="277"/>
                    <a:pt x="13074" y="221"/>
                  </a:cubicBezTo>
                  <a:cubicBezTo>
                    <a:pt x="10920" y="57"/>
                    <a:pt x="8859" y="0"/>
                    <a:pt x="70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7815246" y="3667781"/>
              <a:ext cx="120118" cy="200619"/>
            </a:xfrm>
            <a:custGeom>
              <a:avLst/>
              <a:gdLst/>
              <a:ahLst/>
              <a:cxnLst/>
              <a:rect l="l" t="t" r="r" b="b"/>
              <a:pathLst>
                <a:path w="4824" h="8057" extrusionOk="0">
                  <a:moveTo>
                    <a:pt x="1199" y="1"/>
                  </a:moveTo>
                  <a:cubicBezTo>
                    <a:pt x="363" y="753"/>
                    <a:pt x="1" y="1952"/>
                    <a:pt x="140" y="3067"/>
                  </a:cubicBezTo>
                  <a:cubicBezTo>
                    <a:pt x="252" y="4182"/>
                    <a:pt x="809" y="5241"/>
                    <a:pt x="1506" y="6077"/>
                  </a:cubicBezTo>
                  <a:cubicBezTo>
                    <a:pt x="2008" y="6663"/>
                    <a:pt x="2510" y="7137"/>
                    <a:pt x="3123" y="7638"/>
                  </a:cubicBezTo>
                  <a:cubicBezTo>
                    <a:pt x="3179" y="7694"/>
                    <a:pt x="3290" y="7778"/>
                    <a:pt x="3346" y="7834"/>
                  </a:cubicBezTo>
                  <a:cubicBezTo>
                    <a:pt x="3346" y="7722"/>
                    <a:pt x="3318" y="7638"/>
                    <a:pt x="3318" y="7527"/>
                  </a:cubicBezTo>
                  <a:cubicBezTo>
                    <a:pt x="3290" y="7192"/>
                    <a:pt x="3262" y="6802"/>
                    <a:pt x="3179" y="6440"/>
                  </a:cubicBezTo>
                  <a:cubicBezTo>
                    <a:pt x="3011" y="5743"/>
                    <a:pt x="2593" y="5102"/>
                    <a:pt x="2287" y="4461"/>
                  </a:cubicBezTo>
                  <a:cubicBezTo>
                    <a:pt x="1924" y="3792"/>
                    <a:pt x="1618" y="3095"/>
                    <a:pt x="1645" y="2370"/>
                  </a:cubicBezTo>
                  <a:lnTo>
                    <a:pt x="1645" y="2370"/>
                  </a:lnTo>
                  <a:cubicBezTo>
                    <a:pt x="2091" y="3652"/>
                    <a:pt x="3151" y="4684"/>
                    <a:pt x="3736" y="5938"/>
                  </a:cubicBezTo>
                  <a:cubicBezTo>
                    <a:pt x="4043" y="6579"/>
                    <a:pt x="4182" y="7332"/>
                    <a:pt x="4182" y="8057"/>
                  </a:cubicBezTo>
                  <a:cubicBezTo>
                    <a:pt x="4294" y="7945"/>
                    <a:pt x="4377" y="7806"/>
                    <a:pt x="4433" y="7555"/>
                  </a:cubicBezTo>
                  <a:cubicBezTo>
                    <a:pt x="4823" y="6273"/>
                    <a:pt x="4684" y="4851"/>
                    <a:pt x="4154" y="3652"/>
                  </a:cubicBezTo>
                  <a:cubicBezTo>
                    <a:pt x="3541" y="2203"/>
                    <a:pt x="2426" y="976"/>
                    <a:pt x="1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7939497" y="3652418"/>
              <a:ext cx="83315" cy="125745"/>
            </a:xfrm>
            <a:custGeom>
              <a:avLst/>
              <a:gdLst/>
              <a:ahLst/>
              <a:cxnLst/>
              <a:rect l="l" t="t" r="r" b="b"/>
              <a:pathLst>
                <a:path w="3346" h="5050" extrusionOk="0">
                  <a:moveTo>
                    <a:pt x="2995" y="1"/>
                  </a:moveTo>
                  <a:cubicBezTo>
                    <a:pt x="2350" y="1"/>
                    <a:pt x="1699" y="309"/>
                    <a:pt x="1227" y="757"/>
                  </a:cubicBezTo>
                  <a:cubicBezTo>
                    <a:pt x="669" y="1315"/>
                    <a:pt x="363" y="2039"/>
                    <a:pt x="168" y="2820"/>
                  </a:cubicBezTo>
                  <a:cubicBezTo>
                    <a:pt x="84" y="3294"/>
                    <a:pt x="28" y="3823"/>
                    <a:pt x="0" y="4353"/>
                  </a:cubicBezTo>
                  <a:lnTo>
                    <a:pt x="0" y="4548"/>
                  </a:lnTo>
                  <a:lnTo>
                    <a:pt x="168" y="4381"/>
                  </a:lnTo>
                  <a:cubicBezTo>
                    <a:pt x="363" y="4214"/>
                    <a:pt x="530" y="4046"/>
                    <a:pt x="697" y="3823"/>
                  </a:cubicBezTo>
                  <a:cubicBezTo>
                    <a:pt x="1004" y="3405"/>
                    <a:pt x="1199" y="2931"/>
                    <a:pt x="1394" y="2457"/>
                  </a:cubicBezTo>
                  <a:cubicBezTo>
                    <a:pt x="1617" y="2011"/>
                    <a:pt x="1840" y="1538"/>
                    <a:pt x="2258" y="1259"/>
                  </a:cubicBezTo>
                  <a:lnTo>
                    <a:pt x="2258" y="1259"/>
                  </a:lnTo>
                  <a:cubicBezTo>
                    <a:pt x="1757" y="2039"/>
                    <a:pt x="1673" y="3071"/>
                    <a:pt x="1255" y="3907"/>
                  </a:cubicBezTo>
                  <a:cubicBezTo>
                    <a:pt x="1060" y="4353"/>
                    <a:pt x="697" y="4743"/>
                    <a:pt x="307" y="5050"/>
                  </a:cubicBezTo>
                  <a:cubicBezTo>
                    <a:pt x="419" y="5050"/>
                    <a:pt x="530" y="5050"/>
                    <a:pt x="697" y="4966"/>
                  </a:cubicBezTo>
                  <a:cubicBezTo>
                    <a:pt x="1534" y="4660"/>
                    <a:pt x="2230" y="3991"/>
                    <a:pt x="2649" y="3210"/>
                  </a:cubicBezTo>
                  <a:cubicBezTo>
                    <a:pt x="3178" y="2234"/>
                    <a:pt x="3345" y="1119"/>
                    <a:pt x="3345" y="32"/>
                  </a:cubicBezTo>
                  <a:cubicBezTo>
                    <a:pt x="3230" y="11"/>
                    <a:pt x="3112" y="1"/>
                    <a:pt x="2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8015841" y="3399857"/>
              <a:ext cx="67354" cy="147184"/>
            </a:xfrm>
            <a:custGeom>
              <a:avLst/>
              <a:gdLst/>
              <a:ahLst/>
              <a:cxnLst/>
              <a:rect l="l" t="t" r="r" b="b"/>
              <a:pathLst>
                <a:path w="2705" h="5911" fill="none" extrusionOk="0">
                  <a:moveTo>
                    <a:pt x="1" y="1"/>
                  </a:moveTo>
                  <a:cubicBezTo>
                    <a:pt x="1757" y="1395"/>
                    <a:pt x="2705" y="3680"/>
                    <a:pt x="2482" y="591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8077618" y="3989838"/>
              <a:ext cx="722" cy="168000"/>
            </a:xfrm>
            <a:custGeom>
              <a:avLst/>
              <a:gdLst/>
              <a:ahLst/>
              <a:cxnLst/>
              <a:rect l="l" t="t" r="r" b="b"/>
              <a:pathLst>
                <a:path w="29" h="6747" fill="none" extrusionOk="0">
                  <a:moveTo>
                    <a:pt x="28" y="1"/>
                  </a:moveTo>
                  <a:cubicBezTo>
                    <a:pt x="28" y="2259"/>
                    <a:pt x="28" y="4489"/>
                    <a:pt x="1" y="6747"/>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8075526" y="4188365"/>
              <a:ext cx="25" cy="25000"/>
            </a:xfrm>
            <a:custGeom>
              <a:avLst/>
              <a:gdLst/>
              <a:ahLst/>
              <a:cxnLst/>
              <a:rect l="l" t="t" r="r" b="b"/>
              <a:pathLst>
                <a:path w="1" h="1004" fill="none" extrusionOk="0">
                  <a:moveTo>
                    <a:pt x="1" y="0"/>
                  </a:moveTo>
                  <a:lnTo>
                    <a:pt x="1" y="1004"/>
                  </a:ln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0"/>
            <p:cNvSpPr/>
            <p:nvPr/>
          </p:nvSpPr>
          <p:spPr>
            <a:xfrm>
              <a:off x="7870076" y="3927364"/>
              <a:ext cx="149276" cy="11828"/>
            </a:xfrm>
            <a:custGeom>
              <a:avLst/>
              <a:gdLst/>
              <a:ahLst/>
              <a:cxnLst/>
              <a:rect l="l" t="t" r="r" b="b"/>
              <a:pathLst>
                <a:path w="5995" h="475" fill="none" extrusionOk="0">
                  <a:moveTo>
                    <a:pt x="1" y="280"/>
                  </a:moveTo>
                  <a:cubicBezTo>
                    <a:pt x="1980" y="475"/>
                    <a:pt x="4015" y="391"/>
                    <a:pt x="5994"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7752100" y="3394877"/>
              <a:ext cx="122184" cy="293745"/>
            </a:xfrm>
            <a:custGeom>
              <a:avLst/>
              <a:gdLst/>
              <a:ahLst/>
              <a:cxnLst/>
              <a:rect l="l" t="t" r="r" b="b"/>
              <a:pathLst>
                <a:path w="4907" h="11797" extrusionOk="0">
                  <a:moveTo>
                    <a:pt x="4077" y="0"/>
                  </a:moveTo>
                  <a:cubicBezTo>
                    <a:pt x="3799" y="0"/>
                    <a:pt x="3524" y="184"/>
                    <a:pt x="3289" y="340"/>
                  </a:cubicBezTo>
                  <a:cubicBezTo>
                    <a:pt x="2397" y="814"/>
                    <a:pt x="1700" y="1706"/>
                    <a:pt x="1227" y="2626"/>
                  </a:cubicBezTo>
                  <a:cubicBezTo>
                    <a:pt x="558" y="3936"/>
                    <a:pt x="279" y="5386"/>
                    <a:pt x="139" y="6807"/>
                  </a:cubicBezTo>
                  <a:cubicBezTo>
                    <a:pt x="28" y="7894"/>
                    <a:pt x="0" y="8981"/>
                    <a:pt x="28" y="10097"/>
                  </a:cubicBezTo>
                  <a:cubicBezTo>
                    <a:pt x="28" y="10431"/>
                    <a:pt x="84" y="10821"/>
                    <a:pt x="223" y="11184"/>
                  </a:cubicBezTo>
                  <a:cubicBezTo>
                    <a:pt x="362" y="11490"/>
                    <a:pt x="669" y="11797"/>
                    <a:pt x="1059" y="11797"/>
                  </a:cubicBezTo>
                  <a:cubicBezTo>
                    <a:pt x="1394" y="11797"/>
                    <a:pt x="1673" y="11602"/>
                    <a:pt x="1840" y="11323"/>
                  </a:cubicBezTo>
                  <a:cubicBezTo>
                    <a:pt x="2035" y="11044"/>
                    <a:pt x="2091" y="10682"/>
                    <a:pt x="2119" y="10375"/>
                  </a:cubicBezTo>
                  <a:cubicBezTo>
                    <a:pt x="2230" y="9400"/>
                    <a:pt x="2119" y="8452"/>
                    <a:pt x="2119" y="7476"/>
                  </a:cubicBezTo>
                  <a:cubicBezTo>
                    <a:pt x="2119" y="6501"/>
                    <a:pt x="2230" y="5525"/>
                    <a:pt x="2732" y="4689"/>
                  </a:cubicBezTo>
                  <a:cubicBezTo>
                    <a:pt x="3038" y="4131"/>
                    <a:pt x="3512" y="3685"/>
                    <a:pt x="3931" y="3183"/>
                  </a:cubicBezTo>
                  <a:cubicBezTo>
                    <a:pt x="4349" y="2710"/>
                    <a:pt x="4767" y="2152"/>
                    <a:pt x="4850" y="1511"/>
                  </a:cubicBezTo>
                  <a:cubicBezTo>
                    <a:pt x="4906" y="1065"/>
                    <a:pt x="4823" y="396"/>
                    <a:pt x="4432" y="117"/>
                  </a:cubicBezTo>
                  <a:cubicBezTo>
                    <a:pt x="4315" y="34"/>
                    <a:pt x="4196" y="0"/>
                    <a:pt x="4077"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7750705" y="3904356"/>
              <a:ext cx="70816" cy="243223"/>
            </a:xfrm>
            <a:custGeom>
              <a:avLst/>
              <a:gdLst/>
              <a:ahLst/>
              <a:cxnLst/>
              <a:rect l="l" t="t" r="r" b="b"/>
              <a:pathLst>
                <a:path w="2844" h="9768" extrusionOk="0">
                  <a:moveTo>
                    <a:pt x="1247" y="1"/>
                  </a:moveTo>
                  <a:cubicBezTo>
                    <a:pt x="1017" y="1"/>
                    <a:pt x="787" y="104"/>
                    <a:pt x="614" y="340"/>
                  </a:cubicBezTo>
                  <a:cubicBezTo>
                    <a:pt x="168" y="897"/>
                    <a:pt x="195" y="2068"/>
                    <a:pt x="168" y="2737"/>
                  </a:cubicBezTo>
                  <a:cubicBezTo>
                    <a:pt x="0" y="4660"/>
                    <a:pt x="28" y="6556"/>
                    <a:pt x="586" y="8423"/>
                  </a:cubicBezTo>
                  <a:lnTo>
                    <a:pt x="586" y="8479"/>
                  </a:lnTo>
                  <a:cubicBezTo>
                    <a:pt x="745" y="8984"/>
                    <a:pt x="1158" y="9767"/>
                    <a:pt x="1775" y="9767"/>
                  </a:cubicBezTo>
                  <a:cubicBezTo>
                    <a:pt x="1806" y="9767"/>
                    <a:pt x="1837" y="9765"/>
                    <a:pt x="1868" y="9761"/>
                  </a:cubicBezTo>
                  <a:cubicBezTo>
                    <a:pt x="2230" y="9734"/>
                    <a:pt x="2509" y="9427"/>
                    <a:pt x="2593" y="9120"/>
                  </a:cubicBezTo>
                  <a:cubicBezTo>
                    <a:pt x="2816" y="8591"/>
                    <a:pt x="2732" y="7894"/>
                    <a:pt x="2788" y="7336"/>
                  </a:cubicBezTo>
                  <a:cubicBezTo>
                    <a:pt x="2816" y="6667"/>
                    <a:pt x="2844" y="5998"/>
                    <a:pt x="2844" y="5357"/>
                  </a:cubicBezTo>
                  <a:cubicBezTo>
                    <a:pt x="2844" y="3991"/>
                    <a:pt x="2704" y="2653"/>
                    <a:pt x="2398" y="1371"/>
                  </a:cubicBezTo>
                  <a:cubicBezTo>
                    <a:pt x="2314" y="1064"/>
                    <a:pt x="2230" y="702"/>
                    <a:pt x="2007" y="423"/>
                  </a:cubicBezTo>
                  <a:cubicBezTo>
                    <a:pt x="1822" y="160"/>
                    <a:pt x="1533" y="1"/>
                    <a:pt x="1247"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6474954" y="3109050"/>
              <a:ext cx="1155684" cy="249896"/>
            </a:xfrm>
            <a:custGeom>
              <a:avLst/>
              <a:gdLst/>
              <a:ahLst/>
              <a:cxnLst/>
              <a:rect l="l" t="t" r="r" b="b"/>
              <a:pathLst>
                <a:path w="46413" h="10036" extrusionOk="0">
                  <a:moveTo>
                    <a:pt x="46413" y="0"/>
                  </a:moveTo>
                  <a:cubicBezTo>
                    <a:pt x="33119" y="397"/>
                    <a:pt x="20235" y="461"/>
                    <a:pt x="13305" y="461"/>
                  </a:cubicBezTo>
                  <a:cubicBezTo>
                    <a:pt x="10006" y="461"/>
                    <a:pt x="8056" y="446"/>
                    <a:pt x="8056" y="446"/>
                  </a:cubicBezTo>
                  <a:cubicBezTo>
                    <a:pt x="4851" y="1422"/>
                    <a:pt x="0" y="3150"/>
                    <a:pt x="0" y="3150"/>
                  </a:cubicBezTo>
                  <a:lnTo>
                    <a:pt x="3206" y="8307"/>
                  </a:lnTo>
                  <a:lnTo>
                    <a:pt x="41395" y="10035"/>
                  </a:lnTo>
                  <a:lnTo>
                    <a:pt x="46413" y="0"/>
                  </a:lnTo>
                  <a:close/>
                </a:path>
              </a:pathLst>
            </a:custGeom>
            <a:solidFill>
              <a:srgbClr val="C48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6368058" y="2683559"/>
              <a:ext cx="582386" cy="656638"/>
            </a:xfrm>
            <a:custGeom>
              <a:avLst/>
              <a:gdLst/>
              <a:ahLst/>
              <a:cxnLst/>
              <a:rect l="l" t="t" r="r" b="b"/>
              <a:pathLst>
                <a:path w="23389" h="26371" extrusionOk="0">
                  <a:moveTo>
                    <a:pt x="14031" y="0"/>
                  </a:moveTo>
                  <a:cubicBezTo>
                    <a:pt x="13204" y="0"/>
                    <a:pt x="12378" y="165"/>
                    <a:pt x="11625" y="502"/>
                  </a:cubicBezTo>
                  <a:cubicBezTo>
                    <a:pt x="9729" y="1339"/>
                    <a:pt x="8363" y="3178"/>
                    <a:pt x="8140" y="5213"/>
                  </a:cubicBezTo>
                  <a:cubicBezTo>
                    <a:pt x="7711" y="4163"/>
                    <a:pt x="6607" y="3481"/>
                    <a:pt x="5494" y="3481"/>
                  </a:cubicBezTo>
                  <a:cubicBezTo>
                    <a:pt x="5307" y="3481"/>
                    <a:pt x="5119" y="3501"/>
                    <a:pt x="4935" y="3541"/>
                  </a:cubicBezTo>
                  <a:cubicBezTo>
                    <a:pt x="3624" y="3819"/>
                    <a:pt x="2705" y="5130"/>
                    <a:pt x="2760" y="6440"/>
                  </a:cubicBezTo>
                  <a:cubicBezTo>
                    <a:pt x="2570" y="6344"/>
                    <a:pt x="2366" y="6301"/>
                    <a:pt x="2161" y="6301"/>
                  </a:cubicBezTo>
                  <a:cubicBezTo>
                    <a:pt x="1464" y="6301"/>
                    <a:pt x="742" y="6797"/>
                    <a:pt x="419" y="7443"/>
                  </a:cubicBezTo>
                  <a:cubicBezTo>
                    <a:pt x="1" y="8279"/>
                    <a:pt x="56" y="9283"/>
                    <a:pt x="196" y="10203"/>
                  </a:cubicBezTo>
                  <a:cubicBezTo>
                    <a:pt x="1116" y="16781"/>
                    <a:pt x="5854" y="22691"/>
                    <a:pt x="12071" y="25060"/>
                  </a:cubicBezTo>
                  <a:cubicBezTo>
                    <a:pt x="12975" y="25400"/>
                    <a:pt x="14001" y="25660"/>
                    <a:pt x="14975" y="25660"/>
                  </a:cubicBezTo>
                  <a:cubicBezTo>
                    <a:pt x="15922" y="25660"/>
                    <a:pt x="16819" y="25414"/>
                    <a:pt x="17506" y="24754"/>
                  </a:cubicBezTo>
                  <a:lnTo>
                    <a:pt x="17506" y="24754"/>
                  </a:lnTo>
                  <a:lnTo>
                    <a:pt x="16252" y="26371"/>
                  </a:lnTo>
                  <a:cubicBezTo>
                    <a:pt x="19235" y="24503"/>
                    <a:pt x="21270" y="21381"/>
                    <a:pt x="22273" y="18036"/>
                  </a:cubicBezTo>
                  <a:cubicBezTo>
                    <a:pt x="23304" y="14719"/>
                    <a:pt x="23388" y="11179"/>
                    <a:pt x="23081" y="7638"/>
                  </a:cubicBezTo>
                  <a:cubicBezTo>
                    <a:pt x="22942" y="6022"/>
                    <a:pt x="22691" y="4265"/>
                    <a:pt x="21743" y="2872"/>
                  </a:cubicBezTo>
                  <a:cubicBezTo>
                    <a:pt x="20978" y="1746"/>
                    <a:pt x="19685" y="911"/>
                    <a:pt x="18393" y="911"/>
                  </a:cubicBezTo>
                  <a:cubicBezTo>
                    <a:pt x="18086" y="911"/>
                    <a:pt x="17778" y="958"/>
                    <a:pt x="17479" y="1060"/>
                  </a:cubicBezTo>
                  <a:cubicBezTo>
                    <a:pt x="16481" y="361"/>
                    <a:pt x="15254" y="0"/>
                    <a:pt x="140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6835879" y="2710625"/>
              <a:ext cx="52091" cy="433135"/>
            </a:xfrm>
            <a:custGeom>
              <a:avLst/>
              <a:gdLst/>
              <a:ahLst/>
              <a:cxnLst/>
              <a:rect l="l" t="t" r="r" b="b"/>
              <a:pathLst>
                <a:path w="2092" h="17395" extrusionOk="0">
                  <a:moveTo>
                    <a:pt x="781" y="1"/>
                  </a:moveTo>
                  <a:lnTo>
                    <a:pt x="781" y="1"/>
                  </a:lnTo>
                  <a:cubicBezTo>
                    <a:pt x="1478" y="2175"/>
                    <a:pt x="1785" y="4600"/>
                    <a:pt x="1673" y="7276"/>
                  </a:cubicBezTo>
                  <a:cubicBezTo>
                    <a:pt x="1534" y="10621"/>
                    <a:pt x="781" y="13938"/>
                    <a:pt x="29" y="17144"/>
                  </a:cubicBezTo>
                  <a:cubicBezTo>
                    <a:pt x="1" y="17283"/>
                    <a:pt x="84" y="17367"/>
                    <a:pt x="140" y="17395"/>
                  </a:cubicBezTo>
                  <a:lnTo>
                    <a:pt x="168" y="17395"/>
                  </a:lnTo>
                  <a:cubicBezTo>
                    <a:pt x="252" y="17395"/>
                    <a:pt x="307" y="17367"/>
                    <a:pt x="363" y="17255"/>
                  </a:cubicBezTo>
                  <a:cubicBezTo>
                    <a:pt x="1088" y="14050"/>
                    <a:pt x="1840" y="10705"/>
                    <a:pt x="1980" y="7332"/>
                  </a:cubicBezTo>
                  <a:cubicBezTo>
                    <a:pt x="2091" y="4684"/>
                    <a:pt x="1813" y="2314"/>
                    <a:pt x="1144" y="168"/>
                  </a:cubicBezTo>
                  <a:cubicBezTo>
                    <a:pt x="1004" y="112"/>
                    <a:pt x="921" y="84"/>
                    <a:pt x="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0"/>
            <p:cNvSpPr/>
            <p:nvPr/>
          </p:nvSpPr>
          <p:spPr>
            <a:xfrm>
              <a:off x="6390269" y="2686348"/>
              <a:ext cx="385253" cy="637191"/>
            </a:xfrm>
            <a:custGeom>
              <a:avLst/>
              <a:gdLst/>
              <a:ahLst/>
              <a:cxnLst/>
              <a:rect l="l" t="t" r="r" b="b"/>
              <a:pathLst>
                <a:path w="15472" h="25590" extrusionOk="0">
                  <a:moveTo>
                    <a:pt x="7109" y="4990"/>
                  </a:moveTo>
                  <a:lnTo>
                    <a:pt x="7109" y="4990"/>
                  </a:lnTo>
                  <a:cubicBezTo>
                    <a:pt x="7109" y="4992"/>
                    <a:pt x="7109" y="4995"/>
                    <a:pt x="7110" y="4999"/>
                  </a:cubicBezTo>
                  <a:lnTo>
                    <a:pt x="7110" y="4999"/>
                  </a:lnTo>
                  <a:cubicBezTo>
                    <a:pt x="7109" y="4996"/>
                    <a:pt x="7109" y="4993"/>
                    <a:pt x="7109" y="4990"/>
                  </a:cubicBezTo>
                  <a:close/>
                  <a:moveTo>
                    <a:pt x="12349" y="0"/>
                  </a:moveTo>
                  <a:cubicBezTo>
                    <a:pt x="12266" y="0"/>
                    <a:pt x="12154" y="56"/>
                    <a:pt x="12043" y="56"/>
                  </a:cubicBezTo>
                  <a:cubicBezTo>
                    <a:pt x="12322" y="1366"/>
                    <a:pt x="12545" y="2732"/>
                    <a:pt x="12740" y="4042"/>
                  </a:cubicBezTo>
                  <a:cubicBezTo>
                    <a:pt x="13409" y="8167"/>
                    <a:pt x="14106" y="12405"/>
                    <a:pt x="14273" y="16669"/>
                  </a:cubicBezTo>
                  <a:cubicBezTo>
                    <a:pt x="14384" y="19234"/>
                    <a:pt x="14301" y="21826"/>
                    <a:pt x="14050" y="24391"/>
                  </a:cubicBezTo>
                  <a:cubicBezTo>
                    <a:pt x="14022" y="24363"/>
                    <a:pt x="13994" y="24307"/>
                    <a:pt x="13966" y="24252"/>
                  </a:cubicBezTo>
                  <a:lnTo>
                    <a:pt x="12628" y="15471"/>
                  </a:lnTo>
                  <a:cubicBezTo>
                    <a:pt x="11903" y="10704"/>
                    <a:pt x="11179" y="5770"/>
                    <a:pt x="9562" y="1087"/>
                  </a:cubicBezTo>
                  <a:cubicBezTo>
                    <a:pt x="9478" y="1171"/>
                    <a:pt x="9395" y="1227"/>
                    <a:pt x="9283" y="1310"/>
                  </a:cubicBezTo>
                  <a:cubicBezTo>
                    <a:pt x="10872" y="5910"/>
                    <a:pt x="11597" y="10788"/>
                    <a:pt x="12294" y="15527"/>
                  </a:cubicBezTo>
                  <a:lnTo>
                    <a:pt x="13464" y="23555"/>
                  </a:lnTo>
                  <a:cubicBezTo>
                    <a:pt x="9924" y="17701"/>
                    <a:pt x="7834" y="11094"/>
                    <a:pt x="7332" y="4265"/>
                  </a:cubicBezTo>
                  <a:cubicBezTo>
                    <a:pt x="7276" y="4544"/>
                    <a:pt x="7193" y="4850"/>
                    <a:pt x="7165" y="5129"/>
                  </a:cubicBezTo>
                  <a:cubicBezTo>
                    <a:pt x="7139" y="5079"/>
                    <a:pt x="7114" y="5028"/>
                    <a:pt x="7110" y="4999"/>
                  </a:cubicBezTo>
                  <a:lnTo>
                    <a:pt x="7110" y="4999"/>
                  </a:lnTo>
                  <a:cubicBezTo>
                    <a:pt x="7696" y="11853"/>
                    <a:pt x="9926" y="18456"/>
                    <a:pt x="13576" y="24307"/>
                  </a:cubicBezTo>
                  <a:cubicBezTo>
                    <a:pt x="10761" y="22077"/>
                    <a:pt x="8503" y="18676"/>
                    <a:pt x="6970" y="14495"/>
                  </a:cubicBezTo>
                  <a:cubicBezTo>
                    <a:pt x="5659" y="10927"/>
                    <a:pt x="5046" y="7164"/>
                    <a:pt x="4489" y="3429"/>
                  </a:cubicBezTo>
                  <a:cubicBezTo>
                    <a:pt x="4377" y="3429"/>
                    <a:pt x="4266" y="3457"/>
                    <a:pt x="4182" y="3457"/>
                  </a:cubicBezTo>
                  <a:cubicBezTo>
                    <a:pt x="4739" y="7192"/>
                    <a:pt x="5381" y="11011"/>
                    <a:pt x="6691" y="14607"/>
                  </a:cubicBezTo>
                  <a:cubicBezTo>
                    <a:pt x="8001" y="18314"/>
                    <a:pt x="9952" y="21408"/>
                    <a:pt x="12322" y="23638"/>
                  </a:cubicBezTo>
                  <a:cubicBezTo>
                    <a:pt x="9478" y="21464"/>
                    <a:pt x="7471" y="18732"/>
                    <a:pt x="6217" y="16502"/>
                  </a:cubicBezTo>
                  <a:cubicBezTo>
                    <a:pt x="4210" y="13018"/>
                    <a:pt x="2955" y="9199"/>
                    <a:pt x="1952" y="5547"/>
                  </a:cubicBezTo>
                  <a:cubicBezTo>
                    <a:pt x="1868" y="5826"/>
                    <a:pt x="1840" y="6077"/>
                    <a:pt x="1868" y="6356"/>
                  </a:cubicBezTo>
                  <a:lnTo>
                    <a:pt x="1840" y="6356"/>
                  </a:lnTo>
                  <a:cubicBezTo>
                    <a:pt x="2816" y="9812"/>
                    <a:pt x="4070" y="13352"/>
                    <a:pt x="5938" y="16669"/>
                  </a:cubicBezTo>
                  <a:cubicBezTo>
                    <a:pt x="7276" y="19011"/>
                    <a:pt x="9395" y="21938"/>
                    <a:pt x="12461" y="24168"/>
                  </a:cubicBezTo>
                  <a:cubicBezTo>
                    <a:pt x="11792" y="23806"/>
                    <a:pt x="11151" y="23415"/>
                    <a:pt x="10482" y="22969"/>
                  </a:cubicBezTo>
                  <a:cubicBezTo>
                    <a:pt x="4962" y="19318"/>
                    <a:pt x="1144" y="13101"/>
                    <a:pt x="279" y="6551"/>
                  </a:cubicBezTo>
                  <a:cubicBezTo>
                    <a:pt x="168" y="6634"/>
                    <a:pt x="56" y="6690"/>
                    <a:pt x="1" y="6774"/>
                  </a:cubicBezTo>
                  <a:cubicBezTo>
                    <a:pt x="921" y="13352"/>
                    <a:pt x="4767" y="19568"/>
                    <a:pt x="10315" y="23248"/>
                  </a:cubicBezTo>
                  <a:cubicBezTo>
                    <a:pt x="11457" y="24029"/>
                    <a:pt x="12600" y="24614"/>
                    <a:pt x="13743" y="25088"/>
                  </a:cubicBezTo>
                  <a:lnTo>
                    <a:pt x="13827" y="25450"/>
                  </a:lnTo>
                  <a:cubicBezTo>
                    <a:pt x="13827" y="25506"/>
                    <a:pt x="13883" y="25562"/>
                    <a:pt x="13938" y="25562"/>
                  </a:cubicBezTo>
                  <a:lnTo>
                    <a:pt x="13938" y="25590"/>
                  </a:lnTo>
                  <a:lnTo>
                    <a:pt x="14245" y="25590"/>
                  </a:lnTo>
                  <a:cubicBezTo>
                    <a:pt x="14245" y="25478"/>
                    <a:pt x="14273" y="25367"/>
                    <a:pt x="14273" y="25283"/>
                  </a:cubicBezTo>
                  <a:cubicBezTo>
                    <a:pt x="14412" y="25339"/>
                    <a:pt x="14579" y="25450"/>
                    <a:pt x="14719" y="25506"/>
                  </a:cubicBezTo>
                  <a:cubicBezTo>
                    <a:pt x="14970" y="25478"/>
                    <a:pt x="15221" y="25422"/>
                    <a:pt x="15471" y="25339"/>
                  </a:cubicBezTo>
                  <a:cubicBezTo>
                    <a:pt x="15193" y="25283"/>
                    <a:pt x="14830" y="25171"/>
                    <a:pt x="14440" y="25032"/>
                  </a:cubicBezTo>
                  <a:cubicBezTo>
                    <a:pt x="14412" y="25032"/>
                    <a:pt x="14412" y="25004"/>
                    <a:pt x="14384" y="25004"/>
                  </a:cubicBezTo>
                  <a:cubicBezTo>
                    <a:pt x="14384" y="24948"/>
                    <a:pt x="14384" y="24921"/>
                    <a:pt x="14329" y="24893"/>
                  </a:cubicBezTo>
                  <a:lnTo>
                    <a:pt x="14329" y="24865"/>
                  </a:lnTo>
                  <a:cubicBezTo>
                    <a:pt x="14607" y="22133"/>
                    <a:pt x="14691" y="19373"/>
                    <a:pt x="14579" y="16669"/>
                  </a:cubicBezTo>
                  <a:cubicBezTo>
                    <a:pt x="14412" y="12405"/>
                    <a:pt x="13715" y="8140"/>
                    <a:pt x="13046" y="4014"/>
                  </a:cubicBezTo>
                  <a:cubicBezTo>
                    <a:pt x="12851" y="2704"/>
                    <a:pt x="12628" y="1338"/>
                    <a:pt x="12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6763694" y="2691900"/>
              <a:ext cx="69446" cy="569861"/>
            </a:xfrm>
            <a:custGeom>
              <a:avLst/>
              <a:gdLst/>
              <a:ahLst/>
              <a:cxnLst/>
              <a:rect l="l" t="t" r="r" b="b"/>
              <a:pathLst>
                <a:path w="2789" h="22886" extrusionOk="0">
                  <a:moveTo>
                    <a:pt x="1" y="0"/>
                  </a:moveTo>
                  <a:cubicBezTo>
                    <a:pt x="2342" y="7303"/>
                    <a:pt x="2509" y="15248"/>
                    <a:pt x="447" y="22690"/>
                  </a:cubicBezTo>
                  <a:cubicBezTo>
                    <a:pt x="419" y="22746"/>
                    <a:pt x="502" y="22858"/>
                    <a:pt x="558" y="22886"/>
                  </a:cubicBezTo>
                  <a:lnTo>
                    <a:pt x="586" y="22886"/>
                  </a:lnTo>
                  <a:cubicBezTo>
                    <a:pt x="670" y="22886"/>
                    <a:pt x="725" y="22858"/>
                    <a:pt x="725" y="22774"/>
                  </a:cubicBezTo>
                  <a:cubicBezTo>
                    <a:pt x="2788" y="15387"/>
                    <a:pt x="2649" y="7443"/>
                    <a:pt x="363" y="139"/>
                  </a:cubicBezTo>
                  <a:cubicBezTo>
                    <a:pt x="251" y="56"/>
                    <a:pt x="112" y="2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6778958" y="3323514"/>
              <a:ext cx="11827" cy="11130"/>
            </a:xfrm>
            <a:custGeom>
              <a:avLst/>
              <a:gdLst/>
              <a:ahLst/>
              <a:cxnLst/>
              <a:rect l="l" t="t" r="r" b="b"/>
              <a:pathLst>
                <a:path w="475" h="447" extrusionOk="0">
                  <a:moveTo>
                    <a:pt x="335" y="1"/>
                  </a:moveTo>
                  <a:lnTo>
                    <a:pt x="1" y="447"/>
                  </a:lnTo>
                  <a:lnTo>
                    <a:pt x="29" y="447"/>
                  </a:lnTo>
                  <a:cubicBezTo>
                    <a:pt x="140" y="391"/>
                    <a:pt x="196" y="335"/>
                    <a:pt x="196" y="307"/>
                  </a:cubicBezTo>
                  <a:lnTo>
                    <a:pt x="196" y="251"/>
                  </a:lnTo>
                  <a:cubicBezTo>
                    <a:pt x="224" y="251"/>
                    <a:pt x="224" y="251"/>
                    <a:pt x="280" y="279"/>
                  </a:cubicBezTo>
                  <a:lnTo>
                    <a:pt x="308" y="279"/>
                  </a:lnTo>
                  <a:cubicBezTo>
                    <a:pt x="363" y="279"/>
                    <a:pt x="447" y="251"/>
                    <a:pt x="447" y="168"/>
                  </a:cubicBezTo>
                  <a:cubicBezTo>
                    <a:pt x="475" y="112"/>
                    <a:pt x="419" y="28"/>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6368058" y="2684231"/>
              <a:ext cx="565728" cy="274896"/>
            </a:xfrm>
            <a:custGeom>
              <a:avLst/>
              <a:gdLst/>
              <a:ahLst/>
              <a:cxnLst/>
              <a:rect l="l" t="t" r="r" b="b"/>
              <a:pathLst>
                <a:path w="22720" h="11040" extrusionOk="0">
                  <a:moveTo>
                    <a:pt x="14031" y="1"/>
                  </a:moveTo>
                  <a:cubicBezTo>
                    <a:pt x="13204" y="1"/>
                    <a:pt x="12378" y="166"/>
                    <a:pt x="11625" y="503"/>
                  </a:cubicBezTo>
                  <a:cubicBezTo>
                    <a:pt x="9729" y="1339"/>
                    <a:pt x="8363" y="3207"/>
                    <a:pt x="8140" y="5214"/>
                  </a:cubicBezTo>
                  <a:cubicBezTo>
                    <a:pt x="7711" y="4164"/>
                    <a:pt x="6607" y="3482"/>
                    <a:pt x="5494" y="3482"/>
                  </a:cubicBezTo>
                  <a:cubicBezTo>
                    <a:pt x="5307" y="3482"/>
                    <a:pt x="5119" y="3501"/>
                    <a:pt x="4935" y="3542"/>
                  </a:cubicBezTo>
                  <a:cubicBezTo>
                    <a:pt x="3624" y="3820"/>
                    <a:pt x="2705" y="5158"/>
                    <a:pt x="2760" y="6441"/>
                  </a:cubicBezTo>
                  <a:cubicBezTo>
                    <a:pt x="2570" y="6345"/>
                    <a:pt x="2366" y="6302"/>
                    <a:pt x="2161" y="6302"/>
                  </a:cubicBezTo>
                  <a:cubicBezTo>
                    <a:pt x="1464" y="6302"/>
                    <a:pt x="742" y="6798"/>
                    <a:pt x="419" y="7444"/>
                  </a:cubicBezTo>
                  <a:cubicBezTo>
                    <a:pt x="1" y="8280"/>
                    <a:pt x="56" y="9284"/>
                    <a:pt x="196" y="10204"/>
                  </a:cubicBezTo>
                  <a:cubicBezTo>
                    <a:pt x="224" y="10483"/>
                    <a:pt x="279" y="10761"/>
                    <a:pt x="335" y="11040"/>
                  </a:cubicBezTo>
                  <a:cubicBezTo>
                    <a:pt x="475" y="10622"/>
                    <a:pt x="614" y="10204"/>
                    <a:pt x="837" y="9786"/>
                  </a:cubicBezTo>
                  <a:cubicBezTo>
                    <a:pt x="1433" y="8770"/>
                    <a:pt x="2553" y="8000"/>
                    <a:pt x="3686" y="8000"/>
                  </a:cubicBezTo>
                  <a:cubicBezTo>
                    <a:pt x="3984" y="8000"/>
                    <a:pt x="4282" y="8053"/>
                    <a:pt x="4572" y="8169"/>
                  </a:cubicBezTo>
                  <a:cubicBezTo>
                    <a:pt x="4935" y="7110"/>
                    <a:pt x="5966" y="6301"/>
                    <a:pt x="7081" y="6218"/>
                  </a:cubicBezTo>
                  <a:cubicBezTo>
                    <a:pt x="7123" y="6216"/>
                    <a:pt x="7164" y="6214"/>
                    <a:pt x="7206" y="6214"/>
                  </a:cubicBezTo>
                  <a:cubicBezTo>
                    <a:pt x="8279" y="6214"/>
                    <a:pt x="9328" y="6897"/>
                    <a:pt x="9757" y="7890"/>
                  </a:cubicBezTo>
                  <a:cubicBezTo>
                    <a:pt x="9813" y="6580"/>
                    <a:pt x="10175" y="5214"/>
                    <a:pt x="10984" y="4183"/>
                  </a:cubicBezTo>
                  <a:cubicBezTo>
                    <a:pt x="11763" y="3162"/>
                    <a:pt x="13008" y="2451"/>
                    <a:pt x="14295" y="2451"/>
                  </a:cubicBezTo>
                  <a:cubicBezTo>
                    <a:pt x="14344" y="2451"/>
                    <a:pt x="14392" y="2452"/>
                    <a:pt x="14440" y="2454"/>
                  </a:cubicBezTo>
                  <a:cubicBezTo>
                    <a:pt x="15750" y="2538"/>
                    <a:pt x="17060" y="3514"/>
                    <a:pt x="17283" y="4824"/>
                  </a:cubicBezTo>
                  <a:cubicBezTo>
                    <a:pt x="17811" y="4003"/>
                    <a:pt x="18791" y="3607"/>
                    <a:pt x="19772" y="3607"/>
                  </a:cubicBezTo>
                  <a:cubicBezTo>
                    <a:pt x="20190" y="3607"/>
                    <a:pt x="20608" y="3679"/>
                    <a:pt x="20991" y="3820"/>
                  </a:cubicBezTo>
                  <a:cubicBezTo>
                    <a:pt x="21660" y="4071"/>
                    <a:pt x="22245" y="4489"/>
                    <a:pt x="22719" y="5019"/>
                  </a:cubicBezTo>
                  <a:cubicBezTo>
                    <a:pt x="22524" y="4238"/>
                    <a:pt x="22245" y="3486"/>
                    <a:pt x="21799" y="2817"/>
                  </a:cubicBezTo>
                  <a:cubicBezTo>
                    <a:pt x="21038" y="1742"/>
                    <a:pt x="19736" y="901"/>
                    <a:pt x="18430" y="901"/>
                  </a:cubicBezTo>
                  <a:cubicBezTo>
                    <a:pt x="18111" y="901"/>
                    <a:pt x="17791" y="951"/>
                    <a:pt x="17479" y="1061"/>
                  </a:cubicBezTo>
                  <a:cubicBezTo>
                    <a:pt x="16481" y="362"/>
                    <a:pt x="15254" y="1"/>
                    <a:pt x="14031"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6635285" y="2801510"/>
              <a:ext cx="408161" cy="595284"/>
            </a:xfrm>
            <a:custGeom>
              <a:avLst/>
              <a:gdLst/>
              <a:ahLst/>
              <a:cxnLst/>
              <a:rect l="l" t="t" r="r" b="b"/>
              <a:pathLst>
                <a:path w="16392" h="23907" extrusionOk="0">
                  <a:moveTo>
                    <a:pt x="11580" y="0"/>
                  </a:moveTo>
                  <a:cubicBezTo>
                    <a:pt x="11405" y="0"/>
                    <a:pt x="11230" y="38"/>
                    <a:pt x="11067" y="114"/>
                  </a:cubicBezTo>
                  <a:cubicBezTo>
                    <a:pt x="10315" y="504"/>
                    <a:pt x="10175" y="1480"/>
                    <a:pt x="10175" y="2316"/>
                  </a:cubicBezTo>
                  <a:cubicBezTo>
                    <a:pt x="10121" y="1776"/>
                    <a:pt x="9597" y="1367"/>
                    <a:pt x="9057" y="1367"/>
                  </a:cubicBezTo>
                  <a:cubicBezTo>
                    <a:pt x="9040" y="1367"/>
                    <a:pt x="9022" y="1367"/>
                    <a:pt x="9004" y="1368"/>
                  </a:cubicBezTo>
                  <a:cubicBezTo>
                    <a:pt x="8475" y="1368"/>
                    <a:pt x="8001" y="1758"/>
                    <a:pt x="7666" y="2204"/>
                  </a:cubicBezTo>
                  <a:cubicBezTo>
                    <a:pt x="7360" y="2678"/>
                    <a:pt x="7220" y="3208"/>
                    <a:pt x="7109" y="3738"/>
                  </a:cubicBezTo>
                  <a:cubicBezTo>
                    <a:pt x="6440" y="7055"/>
                    <a:pt x="6691" y="10539"/>
                    <a:pt x="5492" y="13689"/>
                  </a:cubicBezTo>
                  <a:cubicBezTo>
                    <a:pt x="5074" y="14804"/>
                    <a:pt x="4433" y="15808"/>
                    <a:pt x="3680" y="16672"/>
                  </a:cubicBezTo>
                  <a:cubicBezTo>
                    <a:pt x="2565" y="18038"/>
                    <a:pt x="1" y="19097"/>
                    <a:pt x="1450" y="21104"/>
                  </a:cubicBezTo>
                  <a:cubicBezTo>
                    <a:pt x="2593" y="22693"/>
                    <a:pt x="4656" y="23752"/>
                    <a:pt x="6607" y="23891"/>
                  </a:cubicBezTo>
                  <a:cubicBezTo>
                    <a:pt x="6763" y="23902"/>
                    <a:pt x="6918" y="23907"/>
                    <a:pt x="7073" y="23907"/>
                  </a:cubicBezTo>
                  <a:cubicBezTo>
                    <a:pt x="9833" y="23907"/>
                    <a:pt x="12466" y="22287"/>
                    <a:pt x="14050" y="20017"/>
                  </a:cubicBezTo>
                  <a:cubicBezTo>
                    <a:pt x="15750" y="17619"/>
                    <a:pt x="16391" y="14609"/>
                    <a:pt x="16363" y="11682"/>
                  </a:cubicBezTo>
                  <a:cubicBezTo>
                    <a:pt x="16363" y="8783"/>
                    <a:pt x="15694" y="5912"/>
                    <a:pt x="15053" y="3041"/>
                  </a:cubicBezTo>
                  <a:cubicBezTo>
                    <a:pt x="14914" y="2427"/>
                    <a:pt x="14747" y="1731"/>
                    <a:pt x="14273" y="1312"/>
                  </a:cubicBezTo>
                  <a:cubicBezTo>
                    <a:pt x="14057" y="1133"/>
                    <a:pt x="13769" y="1040"/>
                    <a:pt x="13491" y="1040"/>
                  </a:cubicBezTo>
                  <a:cubicBezTo>
                    <a:pt x="13122" y="1040"/>
                    <a:pt x="12771" y="1202"/>
                    <a:pt x="12628" y="1535"/>
                  </a:cubicBezTo>
                  <a:cubicBezTo>
                    <a:pt x="12795" y="1117"/>
                    <a:pt x="12684" y="616"/>
                    <a:pt x="12349" y="281"/>
                  </a:cubicBezTo>
                  <a:cubicBezTo>
                    <a:pt x="12128" y="94"/>
                    <a:pt x="11854" y="0"/>
                    <a:pt x="11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6726917" y="2827630"/>
              <a:ext cx="265857" cy="551435"/>
            </a:xfrm>
            <a:custGeom>
              <a:avLst/>
              <a:gdLst/>
              <a:ahLst/>
              <a:cxnLst/>
              <a:rect l="l" t="t" r="r" b="b"/>
              <a:pathLst>
                <a:path w="10677" h="22146" extrusionOk="0">
                  <a:moveTo>
                    <a:pt x="9792" y="0"/>
                  </a:moveTo>
                  <a:cubicBezTo>
                    <a:pt x="9760" y="0"/>
                    <a:pt x="9729" y="3"/>
                    <a:pt x="9701" y="13"/>
                  </a:cubicBezTo>
                  <a:cubicBezTo>
                    <a:pt x="10119" y="2493"/>
                    <a:pt x="10398" y="5030"/>
                    <a:pt x="10342" y="7567"/>
                  </a:cubicBezTo>
                  <a:cubicBezTo>
                    <a:pt x="10203" y="10912"/>
                    <a:pt x="9394" y="13811"/>
                    <a:pt x="7945" y="16152"/>
                  </a:cubicBezTo>
                  <a:cubicBezTo>
                    <a:pt x="6161" y="18968"/>
                    <a:pt x="3234" y="21086"/>
                    <a:pt x="0" y="21978"/>
                  </a:cubicBezTo>
                  <a:cubicBezTo>
                    <a:pt x="140" y="22034"/>
                    <a:pt x="223" y="22118"/>
                    <a:pt x="363" y="22146"/>
                  </a:cubicBezTo>
                  <a:cubicBezTo>
                    <a:pt x="3568" y="21198"/>
                    <a:pt x="6439" y="19079"/>
                    <a:pt x="8168" y="16292"/>
                  </a:cubicBezTo>
                  <a:cubicBezTo>
                    <a:pt x="9673" y="13922"/>
                    <a:pt x="10481" y="10968"/>
                    <a:pt x="10621" y="7567"/>
                  </a:cubicBezTo>
                  <a:cubicBezTo>
                    <a:pt x="10676" y="5030"/>
                    <a:pt x="10398" y="2493"/>
                    <a:pt x="9980" y="13"/>
                  </a:cubicBezTo>
                  <a:cubicBezTo>
                    <a:pt x="9924" y="13"/>
                    <a:pt x="9856" y="0"/>
                    <a:pt x="9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6713720" y="2800863"/>
              <a:ext cx="216580" cy="570559"/>
            </a:xfrm>
            <a:custGeom>
              <a:avLst/>
              <a:gdLst/>
              <a:ahLst/>
              <a:cxnLst/>
              <a:rect l="l" t="t" r="r" b="b"/>
              <a:pathLst>
                <a:path w="8698" h="22914" extrusionOk="0">
                  <a:moveTo>
                    <a:pt x="8280" y="0"/>
                  </a:moveTo>
                  <a:cubicBezTo>
                    <a:pt x="8391" y="3987"/>
                    <a:pt x="8224" y="8865"/>
                    <a:pt x="6635" y="13353"/>
                  </a:cubicBezTo>
                  <a:cubicBezTo>
                    <a:pt x="5297" y="17339"/>
                    <a:pt x="2928" y="20600"/>
                    <a:pt x="1" y="22719"/>
                  </a:cubicBezTo>
                  <a:cubicBezTo>
                    <a:pt x="56" y="22802"/>
                    <a:pt x="168" y="22830"/>
                    <a:pt x="279" y="22914"/>
                  </a:cubicBezTo>
                  <a:cubicBezTo>
                    <a:pt x="3206" y="20740"/>
                    <a:pt x="5576" y="17478"/>
                    <a:pt x="6969" y="13492"/>
                  </a:cubicBezTo>
                  <a:cubicBezTo>
                    <a:pt x="8530" y="8976"/>
                    <a:pt x="8698" y="4042"/>
                    <a:pt x="8642" y="56"/>
                  </a:cubicBezTo>
                  <a:cubicBezTo>
                    <a:pt x="8475" y="0"/>
                    <a:pt x="8363" y="0"/>
                    <a:pt x="8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6687351" y="2835573"/>
              <a:ext cx="175620" cy="515729"/>
            </a:xfrm>
            <a:custGeom>
              <a:avLst/>
              <a:gdLst/>
              <a:ahLst/>
              <a:cxnLst/>
              <a:rect l="l" t="t" r="r" b="b"/>
              <a:pathLst>
                <a:path w="7053" h="20712" extrusionOk="0">
                  <a:moveTo>
                    <a:pt x="6941" y="0"/>
                  </a:moveTo>
                  <a:cubicBezTo>
                    <a:pt x="6830" y="0"/>
                    <a:pt x="6774" y="28"/>
                    <a:pt x="6663" y="28"/>
                  </a:cubicBezTo>
                  <a:cubicBezTo>
                    <a:pt x="6774" y="4154"/>
                    <a:pt x="6356" y="7777"/>
                    <a:pt x="5380" y="11067"/>
                  </a:cubicBezTo>
                  <a:cubicBezTo>
                    <a:pt x="4265" y="14774"/>
                    <a:pt x="2425" y="18036"/>
                    <a:pt x="0" y="20489"/>
                  </a:cubicBezTo>
                  <a:lnTo>
                    <a:pt x="223" y="20712"/>
                  </a:lnTo>
                  <a:cubicBezTo>
                    <a:pt x="2648" y="18203"/>
                    <a:pt x="4544" y="14913"/>
                    <a:pt x="5659" y="11150"/>
                  </a:cubicBezTo>
                  <a:cubicBezTo>
                    <a:pt x="6635" y="7833"/>
                    <a:pt x="7053" y="4182"/>
                    <a:pt x="6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6293806" y="2931339"/>
              <a:ext cx="541401" cy="488762"/>
            </a:xfrm>
            <a:custGeom>
              <a:avLst/>
              <a:gdLst/>
              <a:ahLst/>
              <a:cxnLst/>
              <a:rect l="l" t="t" r="r" b="b"/>
              <a:pathLst>
                <a:path w="21743" h="19629" extrusionOk="0">
                  <a:moveTo>
                    <a:pt x="3234" y="1"/>
                  </a:moveTo>
                  <a:cubicBezTo>
                    <a:pt x="2119" y="1"/>
                    <a:pt x="1004" y="670"/>
                    <a:pt x="502" y="1701"/>
                  </a:cubicBezTo>
                  <a:cubicBezTo>
                    <a:pt x="0" y="2789"/>
                    <a:pt x="167" y="4043"/>
                    <a:pt x="474" y="5186"/>
                  </a:cubicBezTo>
                  <a:cubicBezTo>
                    <a:pt x="1422" y="8921"/>
                    <a:pt x="3512" y="12322"/>
                    <a:pt x="6411" y="14886"/>
                  </a:cubicBezTo>
                  <a:cubicBezTo>
                    <a:pt x="9283" y="17423"/>
                    <a:pt x="12906" y="19068"/>
                    <a:pt x="16753" y="19542"/>
                  </a:cubicBezTo>
                  <a:cubicBezTo>
                    <a:pt x="17205" y="19595"/>
                    <a:pt x="17664" y="19629"/>
                    <a:pt x="18116" y="19629"/>
                  </a:cubicBezTo>
                  <a:cubicBezTo>
                    <a:pt x="18613" y="19629"/>
                    <a:pt x="19102" y="19588"/>
                    <a:pt x="19568" y="19486"/>
                  </a:cubicBezTo>
                  <a:cubicBezTo>
                    <a:pt x="20377" y="19291"/>
                    <a:pt x="21743" y="18845"/>
                    <a:pt x="20516" y="18176"/>
                  </a:cubicBezTo>
                  <a:cubicBezTo>
                    <a:pt x="18788" y="17256"/>
                    <a:pt x="17422" y="16169"/>
                    <a:pt x="16419" y="14413"/>
                  </a:cubicBezTo>
                  <a:cubicBezTo>
                    <a:pt x="15331" y="12517"/>
                    <a:pt x="14885" y="10287"/>
                    <a:pt x="14774" y="8085"/>
                  </a:cubicBezTo>
                  <a:cubicBezTo>
                    <a:pt x="14718" y="7221"/>
                    <a:pt x="14718" y="6301"/>
                    <a:pt x="14495" y="5465"/>
                  </a:cubicBezTo>
                  <a:cubicBezTo>
                    <a:pt x="14244" y="4628"/>
                    <a:pt x="13687" y="3820"/>
                    <a:pt x="12851" y="3513"/>
                  </a:cubicBezTo>
                  <a:cubicBezTo>
                    <a:pt x="12665" y="3445"/>
                    <a:pt x="12467" y="3413"/>
                    <a:pt x="12269" y="3413"/>
                  </a:cubicBezTo>
                  <a:cubicBezTo>
                    <a:pt x="11573" y="3413"/>
                    <a:pt x="10871" y="3810"/>
                    <a:pt x="10676" y="4461"/>
                  </a:cubicBezTo>
                  <a:cubicBezTo>
                    <a:pt x="10453" y="3736"/>
                    <a:pt x="10202" y="2956"/>
                    <a:pt x="9756" y="2287"/>
                  </a:cubicBezTo>
                  <a:cubicBezTo>
                    <a:pt x="9338" y="1646"/>
                    <a:pt x="8697" y="1088"/>
                    <a:pt x="7944" y="893"/>
                  </a:cubicBezTo>
                  <a:cubicBezTo>
                    <a:pt x="7805" y="863"/>
                    <a:pt x="7661" y="848"/>
                    <a:pt x="7518" y="848"/>
                  </a:cubicBezTo>
                  <a:cubicBezTo>
                    <a:pt x="6861" y="848"/>
                    <a:pt x="6207" y="1157"/>
                    <a:pt x="5910" y="1729"/>
                  </a:cubicBezTo>
                  <a:cubicBezTo>
                    <a:pt x="5464" y="726"/>
                    <a:pt x="4376" y="1"/>
                    <a:pt x="3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6484665" y="2952877"/>
              <a:ext cx="322081" cy="460899"/>
            </a:xfrm>
            <a:custGeom>
              <a:avLst/>
              <a:gdLst/>
              <a:ahLst/>
              <a:cxnLst/>
              <a:rect l="l" t="t" r="r" b="b"/>
              <a:pathLst>
                <a:path w="12935" h="18510" extrusionOk="0">
                  <a:moveTo>
                    <a:pt x="1" y="0"/>
                  </a:moveTo>
                  <a:cubicBezTo>
                    <a:pt x="196" y="2620"/>
                    <a:pt x="475" y="5269"/>
                    <a:pt x="1199" y="7833"/>
                  </a:cubicBezTo>
                  <a:cubicBezTo>
                    <a:pt x="2175" y="11234"/>
                    <a:pt x="3820" y="13938"/>
                    <a:pt x="6022" y="15722"/>
                  </a:cubicBezTo>
                  <a:cubicBezTo>
                    <a:pt x="6774" y="16335"/>
                    <a:pt x="7611" y="16865"/>
                    <a:pt x="8558" y="17311"/>
                  </a:cubicBezTo>
                  <a:cubicBezTo>
                    <a:pt x="9757" y="17812"/>
                    <a:pt x="11011" y="18203"/>
                    <a:pt x="12266" y="18509"/>
                  </a:cubicBezTo>
                  <a:cubicBezTo>
                    <a:pt x="12517" y="18426"/>
                    <a:pt x="12712" y="18370"/>
                    <a:pt x="12935" y="18258"/>
                  </a:cubicBezTo>
                  <a:cubicBezTo>
                    <a:pt x="9646" y="17143"/>
                    <a:pt x="6914" y="14774"/>
                    <a:pt x="5715" y="11847"/>
                  </a:cubicBezTo>
                  <a:cubicBezTo>
                    <a:pt x="4489" y="8920"/>
                    <a:pt x="4684" y="5575"/>
                    <a:pt x="4963" y="2565"/>
                  </a:cubicBezTo>
                  <a:cubicBezTo>
                    <a:pt x="4879" y="2537"/>
                    <a:pt x="4795" y="2537"/>
                    <a:pt x="4684" y="2537"/>
                  </a:cubicBezTo>
                  <a:cubicBezTo>
                    <a:pt x="4433" y="5575"/>
                    <a:pt x="4210" y="8948"/>
                    <a:pt x="5464" y="11959"/>
                  </a:cubicBezTo>
                  <a:cubicBezTo>
                    <a:pt x="6607" y="14718"/>
                    <a:pt x="9032" y="16976"/>
                    <a:pt x="11987" y="18203"/>
                  </a:cubicBezTo>
                  <a:cubicBezTo>
                    <a:pt x="9646" y="17645"/>
                    <a:pt x="7722" y="16725"/>
                    <a:pt x="6189" y="15471"/>
                  </a:cubicBezTo>
                  <a:cubicBezTo>
                    <a:pt x="4071" y="13743"/>
                    <a:pt x="2426" y="11039"/>
                    <a:pt x="1506" y="7749"/>
                  </a:cubicBezTo>
                  <a:cubicBezTo>
                    <a:pt x="753" y="5241"/>
                    <a:pt x="475" y="2620"/>
                    <a:pt x="279" y="28"/>
                  </a:cubicBezTo>
                  <a:cubicBezTo>
                    <a:pt x="168" y="0"/>
                    <a:pt x="11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6362506" y="2932036"/>
              <a:ext cx="424122" cy="485201"/>
            </a:xfrm>
            <a:custGeom>
              <a:avLst/>
              <a:gdLst/>
              <a:ahLst/>
              <a:cxnLst/>
              <a:rect l="l" t="t" r="r" b="b"/>
              <a:pathLst>
                <a:path w="17033" h="19486" extrusionOk="0">
                  <a:moveTo>
                    <a:pt x="335" y="1"/>
                  </a:moveTo>
                  <a:cubicBezTo>
                    <a:pt x="224" y="1"/>
                    <a:pt x="168" y="1"/>
                    <a:pt x="56" y="29"/>
                  </a:cubicBezTo>
                  <a:cubicBezTo>
                    <a:pt x="1" y="4712"/>
                    <a:pt x="1952" y="9506"/>
                    <a:pt x="5436" y="13130"/>
                  </a:cubicBezTo>
                  <a:cubicBezTo>
                    <a:pt x="8308" y="16141"/>
                    <a:pt x="12182" y="18343"/>
                    <a:pt x="16559" y="19486"/>
                  </a:cubicBezTo>
                  <a:cubicBezTo>
                    <a:pt x="16642" y="19486"/>
                    <a:pt x="16754" y="19430"/>
                    <a:pt x="16809" y="19430"/>
                  </a:cubicBezTo>
                  <a:cubicBezTo>
                    <a:pt x="16893" y="19430"/>
                    <a:pt x="16949" y="19402"/>
                    <a:pt x="17033" y="19374"/>
                  </a:cubicBezTo>
                  <a:cubicBezTo>
                    <a:pt x="15750" y="19068"/>
                    <a:pt x="14524" y="18677"/>
                    <a:pt x="13464" y="18148"/>
                  </a:cubicBezTo>
                  <a:cubicBezTo>
                    <a:pt x="10426" y="16949"/>
                    <a:pt x="7750" y="15165"/>
                    <a:pt x="5631" y="12963"/>
                  </a:cubicBezTo>
                  <a:cubicBezTo>
                    <a:pt x="2175" y="9367"/>
                    <a:pt x="279" y="4628"/>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6297268" y="2932036"/>
              <a:ext cx="361648" cy="177711"/>
            </a:xfrm>
            <a:custGeom>
              <a:avLst/>
              <a:gdLst/>
              <a:ahLst/>
              <a:cxnLst/>
              <a:rect l="l" t="t" r="r" b="b"/>
              <a:pathLst>
                <a:path w="14524" h="7137" extrusionOk="0">
                  <a:moveTo>
                    <a:pt x="3067" y="1"/>
                  </a:moveTo>
                  <a:cubicBezTo>
                    <a:pt x="1952" y="1"/>
                    <a:pt x="837" y="670"/>
                    <a:pt x="335" y="1701"/>
                  </a:cubicBezTo>
                  <a:cubicBezTo>
                    <a:pt x="56" y="2315"/>
                    <a:pt x="0" y="2956"/>
                    <a:pt x="28" y="3625"/>
                  </a:cubicBezTo>
                  <a:cubicBezTo>
                    <a:pt x="840" y="2948"/>
                    <a:pt x="1835" y="2508"/>
                    <a:pt x="2887" y="2508"/>
                  </a:cubicBezTo>
                  <a:cubicBezTo>
                    <a:pt x="2919" y="2508"/>
                    <a:pt x="2951" y="2509"/>
                    <a:pt x="2983" y="2510"/>
                  </a:cubicBezTo>
                  <a:cubicBezTo>
                    <a:pt x="4070" y="2538"/>
                    <a:pt x="5157" y="3151"/>
                    <a:pt x="5659" y="4071"/>
                  </a:cubicBezTo>
                  <a:cubicBezTo>
                    <a:pt x="6093" y="3453"/>
                    <a:pt x="6828" y="3099"/>
                    <a:pt x="7539" y="3099"/>
                  </a:cubicBezTo>
                  <a:cubicBezTo>
                    <a:pt x="7695" y="3099"/>
                    <a:pt x="7850" y="3116"/>
                    <a:pt x="8001" y="3151"/>
                  </a:cubicBezTo>
                  <a:cubicBezTo>
                    <a:pt x="8893" y="3290"/>
                    <a:pt x="9617" y="3903"/>
                    <a:pt x="10063" y="4628"/>
                  </a:cubicBezTo>
                  <a:cubicBezTo>
                    <a:pt x="10509" y="5409"/>
                    <a:pt x="10705" y="6273"/>
                    <a:pt x="10705" y="7137"/>
                  </a:cubicBezTo>
                  <a:cubicBezTo>
                    <a:pt x="10872" y="6691"/>
                    <a:pt x="11011" y="6217"/>
                    <a:pt x="11318" y="5827"/>
                  </a:cubicBezTo>
                  <a:cubicBezTo>
                    <a:pt x="11585" y="5453"/>
                    <a:pt x="12005" y="5156"/>
                    <a:pt x="12481" y="5156"/>
                  </a:cubicBezTo>
                  <a:cubicBezTo>
                    <a:pt x="12502" y="5156"/>
                    <a:pt x="12523" y="5157"/>
                    <a:pt x="12544" y="5158"/>
                  </a:cubicBezTo>
                  <a:cubicBezTo>
                    <a:pt x="13046" y="5158"/>
                    <a:pt x="13520" y="5548"/>
                    <a:pt x="13854" y="5938"/>
                  </a:cubicBezTo>
                  <a:cubicBezTo>
                    <a:pt x="14105" y="6161"/>
                    <a:pt x="14300" y="6412"/>
                    <a:pt x="14523" y="6691"/>
                  </a:cubicBezTo>
                  <a:cubicBezTo>
                    <a:pt x="14496" y="6273"/>
                    <a:pt x="14412" y="5855"/>
                    <a:pt x="14300" y="5464"/>
                  </a:cubicBezTo>
                  <a:cubicBezTo>
                    <a:pt x="14077" y="4628"/>
                    <a:pt x="13520" y="3848"/>
                    <a:pt x="12684" y="3513"/>
                  </a:cubicBezTo>
                  <a:cubicBezTo>
                    <a:pt x="12498" y="3445"/>
                    <a:pt x="12300" y="3413"/>
                    <a:pt x="12102" y="3413"/>
                  </a:cubicBezTo>
                  <a:cubicBezTo>
                    <a:pt x="11406" y="3413"/>
                    <a:pt x="10705" y="3810"/>
                    <a:pt x="10509" y="4461"/>
                  </a:cubicBezTo>
                  <a:cubicBezTo>
                    <a:pt x="10259" y="3736"/>
                    <a:pt x="10036" y="2956"/>
                    <a:pt x="9562" y="2315"/>
                  </a:cubicBezTo>
                  <a:cubicBezTo>
                    <a:pt x="9144" y="1646"/>
                    <a:pt x="8530" y="1088"/>
                    <a:pt x="7750" y="921"/>
                  </a:cubicBezTo>
                  <a:cubicBezTo>
                    <a:pt x="7607" y="884"/>
                    <a:pt x="7458" y="866"/>
                    <a:pt x="7308" y="866"/>
                  </a:cubicBezTo>
                  <a:cubicBezTo>
                    <a:pt x="6669" y="866"/>
                    <a:pt x="6014" y="1192"/>
                    <a:pt x="5743" y="1757"/>
                  </a:cubicBezTo>
                  <a:cubicBezTo>
                    <a:pt x="5297" y="726"/>
                    <a:pt x="4210" y="1"/>
                    <a:pt x="3067"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6888643" y="2920233"/>
              <a:ext cx="2092" cy="4905"/>
            </a:xfrm>
            <a:custGeom>
              <a:avLst/>
              <a:gdLst/>
              <a:ahLst/>
              <a:cxnLst/>
              <a:rect l="l" t="t" r="r" b="b"/>
              <a:pathLst>
                <a:path w="84" h="197" extrusionOk="0">
                  <a:moveTo>
                    <a:pt x="0" y="1"/>
                  </a:moveTo>
                  <a:cubicBezTo>
                    <a:pt x="0" y="57"/>
                    <a:pt x="0" y="140"/>
                    <a:pt x="56" y="196"/>
                  </a:cubicBezTo>
                  <a:cubicBezTo>
                    <a:pt x="84" y="85"/>
                    <a:pt x="56" y="2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6801866" y="2801535"/>
              <a:ext cx="213119" cy="169395"/>
            </a:xfrm>
            <a:custGeom>
              <a:avLst/>
              <a:gdLst/>
              <a:ahLst/>
              <a:cxnLst/>
              <a:rect l="l" t="t" r="r" b="b"/>
              <a:pathLst>
                <a:path w="8559" h="6803" extrusionOk="0">
                  <a:moveTo>
                    <a:pt x="4879" y="1"/>
                  </a:moveTo>
                  <a:cubicBezTo>
                    <a:pt x="4708" y="1"/>
                    <a:pt x="4536" y="39"/>
                    <a:pt x="4377" y="113"/>
                  </a:cubicBezTo>
                  <a:cubicBezTo>
                    <a:pt x="3625" y="503"/>
                    <a:pt x="3485" y="1479"/>
                    <a:pt x="3485" y="2315"/>
                  </a:cubicBezTo>
                  <a:cubicBezTo>
                    <a:pt x="3457" y="1757"/>
                    <a:pt x="2872" y="1367"/>
                    <a:pt x="2314" y="1367"/>
                  </a:cubicBezTo>
                  <a:cubicBezTo>
                    <a:pt x="1757" y="1423"/>
                    <a:pt x="1255" y="1757"/>
                    <a:pt x="976" y="2203"/>
                  </a:cubicBezTo>
                  <a:cubicBezTo>
                    <a:pt x="670" y="2677"/>
                    <a:pt x="530" y="3235"/>
                    <a:pt x="419" y="3737"/>
                  </a:cubicBezTo>
                  <a:cubicBezTo>
                    <a:pt x="224" y="4768"/>
                    <a:pt x="112" y="5772"/>
                    <a:pt x="1" y="6803"/>
                  </a:cubicBezTo>
                  <a:cubicBezTo>
                    <a:pt x="419" y="6190"/>
                    <a:pt x="893" y="5632"/>
                    <a:pt x="1367" y="5075"/>
                  </a:cubicBezTo>
                  <a:cubicBezTo>
                    <a:pt x="1673" y="4712"/>
                    <a:pt x="2064" y="4350"/>
                    <a:pt x="2510" y="4266"/>
                  </a:cubicBezTo>
                  <a:cubicBezTo>
                    <a:pt x="2554" y="4260"/>
                    <a:pt x="2599" y="4257"/>
                    <a:pt x="2645" y="4257"/>
                  </a:cubicBezTo>
                  <a:cubicBezTo>
                    <a:pt x="3002" y="4257"/>
                    <a:pt x="3386" y="4447"/>
                    <a:pt x="3485" y="4768"/>
                  </a:cubicBezTo>
                  <a:cubicBezTo>
                    <a:pt x="3457" y="4210"/>
                    <a:pt x="3931" y="3597"/>
                    <a:pt x="4489" y="3569"/>
                  </a:cubicBezTo>
                  <a:cubicBezTo>
                    <a:pt x="4503" y="3569"/>
                    <a:pt x="4518" y="3568"/>
                    <a:pt x="4533" y="3568"/>
                  </a:cubicBezTo>
                  <a:cubicBezTo>
                    <a:pt x="5183" y="3568"/>
                    <a:pt x="5742" y="4169"/>
                    <a:pt x="5687" y="4824"/>
                  </a:cubicBezTo>
                  <a:cubicBezTo>
                    <a:pt x="5966" y="4266"/>
                    <a:pt x="6551" y="3960"/>
                    <a:pt x="7137" y="3820"/>
                  </a:cubicBezTo>
                  <a:cubicBezTo>
                    <a:pt x="7406" y="3760"/>
                    <a:pt x="7659" y="3733"/>
                    <a:pt x="7908" y="3733"/>
                  </a:cubicBezTo>
                  <a:cubicBezTo>
                    <a:pt x="8125" y="3733"/>
                    <a:pt x="8339" y="3754"/>
                    <a:pt x="8558" y="3792"/>
                  </a:cubicBezTo>
                  <a:cubicBezTo>
                    <a:pt x="8475" y="3541"/>
                    <a:pt x="8447" y="3291"/>
                    <a:pt x="8363" y="3040"/>
                  </a:cubicBezTo>
                  <a:cubicBezTo>
                    <a:pt x="8224" y="2426"/>
                    <a:pt x="8057" y="1730"/>
                    <a:pt x="7583" y="1311"/>
                  </a:cubicBezTo>
                  <a:cubicBezTo>
                    <a:pt x="7365" y="1130"/>
                    <a:pt x="7064" y="1033"/>
                    <a:pt x="6776" y="1033"/>
                  </a:cubicBezTo>
                  <a:cubicBezTo>
                    <a:pt x="6425" y="1033"/>
                    <a:pt x="6095" y="1178"/>
                    <a:pt x="5963" y="1494"/>
                  </a:cubicBezTo>
                  <a:lnTo>
                    <a:pt x="5963" y="1494"/>
                  </a:lnTo>
                  <a:cubicBezTo>
                    <a:pt x="6093" y="1088"/>
                    <a:pt x="5976" y="598"/>
                    <a:pt x="5659" y="308"/>
                  </a:cubicBezTo>
                  <a:cubicBezTo>
                    <a:pt x="5435" y="101"/>
                    <a:pt x="5157" y="1"/>
                    <a:pt x="4879"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6357650" y="3069484"/>
              <a:ext cx="123579" cy="158912"/>
            </a:xfrm>
            <a:custGeom>
              <a:avLst/>
              <a:gdLst/>
              <a:ahLst/>
              <a:cxnLst/>
              <a:rect l="l" t="t" r="r" b="b"/>
              <a:pathLst>
                <a:path w="4963" h="6382" extrusionOk="0">
                  <a:moveTo>
                    <a:pt x="1378" y="1"/>
                  </a:moveTo>
                  <a:cubicBezTo>
                    <a:pt x="1284" y="1"/>
                    <a:pt x="1187" y="10"/>
                    <a:pt x="1088" y="28"/>
                  </a:cubicBezTo>
                  <a:cubicBezTo>
                    <a:pt x="614" y="84"/>
                    <a:pt x="251" y="335"/>
                    <a:pt x="168" y="836"/>
                  </a:cubicBezTo>
                  <a:cubicBezTo>
                    <a:pt x="1" y="2035"/>
                    <a:pt x="530" y="3485"/>
                    <a:pt x="1199" y="4488"/>
                  </a:cubicBezTo>
                  <a:cubicBezTo>
                    <a:pt x="1673" y="5101"/>
                    <a:pt x="2203" y="5631"/>
                    <a:pt x="2844" y="6021"/>
                  </a:cubicBezTo>
                  <a:cubicBezTo>
                    <a:pt x="3156" y="6212"/>
                    <a:pt x="3565" y="6381"/>
                    <a:pt x="3944" y="6381"/>
                  </a:cubicBezTo>
                  <a:cubicBezTo>
                    <a:pt x="4174" y="6381"/>
                    <a:pt x="4393" y="6319"/>
                    <a:pt x="4572" y="6161"/>
                  </a:cubicBezTo>
                  <a:cubicBezTo>
                    <a:pt x="4962" y="5798"/>
                    <a:pt x="4962" y="5213"/>
                    <a:pt x="4879" y="4683"/>
                  </a:cubicBezTo>
                  <a:cubicBezTo>
                    <a:pt x="4656" y="3262"/>
                    <a:pt x="3987" y="1896"/>
                    <a:pt x="2927" y="836"/>
                  </a:cubicBezTo>
                  <a:cubicBezTo>
                    <a:pt x="2516" y="377"/>
                    <a:pt x="2000" y="1"/>
                    <a:pt x="1378"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6964289" y="3024365"/>
              <a:ext cx="68052" cy="233935"/>
            </a:xfrm>
            <a:custGeom>
              <a:avLst/>
              <a:gdLst/>
              <a:ahLst/>
              <a:cxnLst/>
              <a:rect l="l" t="t" r="r" b="b"/>
              <a:pathLst>
                <a:path w="2733" h="9395" fill="none" extrusionOk="0">
                  <a:moveTo>
                    <a:pt x="2203" y="0"/>
                  </a:moveTo>
                  <a:cubicBezTo>
                    <a:pt x="2732" y="3262"/>
                    <a:pt x="1924" y="6718"/>
                    <a:pt x="1" y="9394"/>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6913617" y="3302000"/>
              <a:ext cx="30577" cy="24327"/>
            </a:xfrm>
            <a:custGeom>
              <a:avLst/>
              <a:gdLst/>
              <a:ahLst/>
              <a:cxnLst/>
              <a:rect l="l" t="t" r="r" b="b"/>
              <a:pathLst>
                <a:path w="1228" h="977" fill="none" extrusionOk="0">
                  <a:moveTo>
                    <a:pt x="1227" y="0"/>
                  </a:moveTo>
                  <a:cubicBezTo>
                    <a:pt x="809" y="307"/>
                    <a:pt x="447" y="642"/>
                    <a:pt x="1" y="976"/>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6531178" y="3330461"/>
              <a:ext cx="98579" cy="52066"/>
            </a:xfrm>
            <a:custGeom>
              <a:avLst/>
              <a:gdLst/>
              <a:ahLst/>
              <a:cxnLst/>
              <a:rect l="l" t="t" r="r" b="b"/>
              <a:pathLst>
                <a:path w="3959" h="2091" fill="none" extrusionOk="0">
                  <a:moveTo>
                    <a:pt x="0" y="0"/>
                  </a:moveTo>
                  <a:cubicBezTo>
                    <a:pt x="1060" y="1087"/>
                    <a:pt x="2453" y="1812"/>
                    <a:pt x="3959" y="209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6751892" y="2555149"/>
              <a:ext cx="613611" cy="1061611"/>
            </a:xfrm>
            <a:custGeom>
              <a:avLst/>
              <a:gdLst/>
              <a:ahLst/>
              <a:cxnLst/>
              <a:rect l="l" t="t" r="r" b="b"/>
              <a:pathLst>
                <a:path w="24643" h="42635" extrusionOk="0">
                  <a:moveTo>
                    <a:pt x="13214" y="1"/>
                  </a:moveTo>
                  <a:cubicBezTo>
                    <a:pt x="13130" y="419"/>
                    <a:pt x="13102" y="642"/>
                    <a:pt x="13019" y="1088"/>
                  </a:cubicBezTo>
                  <a:cubicBezTo>
                    <a:pt x="12823" y="2426"/>
                    <a:pt x="12071" y="3597"/>
                    <a:pt x="10984" y="4293"/>
                  </a:cubicBezTo>
                  <a:cubicBezTo>
                    <a:pt x="8921" y="5631"/>
                    <a:pt x="5604" y="8168"/>
                    <a:pt x="4879" y="12015"/>
                  </a:cubicBezTo>
                  <a:cubicBezTo>
                    <a:pt x="3346" y="20322"/>
                    <a:pt x="1785" y="28628"/>
                    <a:pt x="252" y="36963"/>
                  </a:cubicBezTo>
                  <a:cubicBezTo>
                    <a:pt x="1" y="38357"/>
                    <a:pt x="976" y="39890"/>
                    <a:pt x="2426" y="40252"/>
                  </a:cubicBezTo>
                  <a:cubicBezTo>
                    <a:pt x="5158" y="41005"/>
                    <a:pt x="6468" y="41284"/>
                    <a:pt x="9088" y="41730"/>
                  </a:cubicBezTo>
                  <a:cubicBezTo>
                    <a:pt x="11736" y="42176"/>
                    <a:pt x="13019" y="42343"/>
                    <a:pt x="15722" y="42622"/>
                  </a:cubicBezTo>
                  <a:cubicBezTo>
                    <a:pt x="15809" y="42630"/>
                    <a:pt x="15895" y="42634"/>
                    <a:pt x="15981" y="42634"/>
                  </a:cubicBezTo>
                  <a:cubicBezTo>
                    <a:pt x="17309" y="42634"/>
                    <a:pt x="18555" y="41645"/>
                    <a:pt x="18817" y="40336"/>
                  </a:cubicBezTo>
                  <a:cubicBezTo>
                    <a:pt x="20378" y="32169"/>
                    <a:pt x="22301" y="24085"/>
                    <a:pt x="23890" y="15945"/>
                  </a:cubicBezTo>
                  <a:cubicBezTo>
                    <a:pt x="24643" y="12071"/>
                    <a:pt x="22468" y="8224"/>
                    <a:pt x="20935" y="6189"/>
                  </a:cubicBezTo>
                  <a:cubicBezTo>
                    <a:pt x="20099" y="5074"/>
                    <a:pt x="19792" y="3680"/>
                    <a:pt x="19987" y="2314"/>
                  </a:cubicBezTo>
                  <a:cubicBezTo>
                    <a:pt x="20071" y="1868"/>
                    <a:pt x="20099" y="1645"/>
                    <a:pt x="20182" y="1199"/>
                  </a:cubicBezTo>
                  <a:cubicBezTo>
                    <a:pt x="18789" y="948"/>
                    <a:pt x="18092" y="865"/>
                    <a:pt x="16698" y="614"/>
                  </a:cubicBezTo>
                  <a:cubicBezTo>
                    <a:pt x="15304" y="363"/>
                    <a:pt x="14607" y="251"/>
                    <a:pt x="13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7057987" y="2500120"/>
              <a:ext cx="219369" cy="116582"/>
            </a:xfrm>
            <a:custGeom>
              <a:avLst/>
              <a:gdLst/>
              <a:ahLst/>
              <a:cxnLst/>
              <a:rect l="l" t="t" r="r" b="b"/>
              <a:pathLst>
                <a:path w="8810" h="4682" extrusionOk="0">
                  <a:moveTo>
                    <a:pt x="1028" y="1"/>
                  </a:moveTo>
                  <a:cubicBezTo>
                    <a:pt x="748" y="1"/>
                    <a:pt x="469" y="233"/>
                    <a:pt x="419" y="510"/>
                  </a:cubicBezTo>
                  <a:cubicBezTo>
                    <a:pt x="307" y="1179"/>
                    <a:pt x="224" y="1848"/>
                    <a:pt x="84" y="2517"/>
                  </a:cubicBezTo>
                  <a:cubicBezTo>
                    <a:pt x="1" y="2824"/>
                    <a:pt x="224" y="3130"/>
                    <a:pt x="558" y="3214"/>
                  </a:cubicBezTo>
                  <a:cubicBezTo>
                    <a:pt x="2900" y="3688"/>
                    <a:pt x="5269" y="4190"/>
                    <a:pt x="7611" y="4664"/>
                  </a:cubicBezTo>
                  <a:cubicBezTo>
                    <a:pt x="7655" y="4676"/>
                    <a:pt x="7699" y="4681"/>
                    <a:pt x="7743" y="4681"/>
                  </a:cubicBezTo>
                  <a:cubicBezTo>
                    <a:pt x="8008" y="4681"/>
                    <a:pt x="8264" y="4476"/>
                    <a:pt x="8335" y="4190"/>
                  </a:cubicBezTo>
                  <a:cubicBezTo>
                    <a:pt x="8475" y="3409"/>
                    <a:pt x="8614" y="2712"/>
                    <a:pt x="8754" y="1960"/>
                  </a:cubicBezTo>
                  <a:cubicBezTo>
                    <a:pt x="8809" y="1597"/>
                    <a:pt x="8614" y="1291"/>
                    <a:pt x="8252" y="1207"/>
                  </a:cubicBezTo>
                  <a:lnTo>
                    <a:pt x="1116" y="8"/>
                  </a:lnTo>
                  <a:cubicBezTo>
                    <a:pt x="1087" y="3"/>
                    <a:pt x="1058" y="1"/>
                    <a:pt x="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6784511" y="2839906"/>
              <a:ext cx="519215" cy="745506"/>
            </a:xfrm>
            <a:custGeom>
              <a:avLst/>
              <a:gdLst/>
              <a:ahLst/>
              <a:cxnLst/>
              <a:rect l="l" t="t" r="r" b="b"/>
              <a:pathLst>
                <a:path w="20852" h="29940" extrusionOk="0">
                  <a:moveTo>
                    <a:pt x="8120" y="1"/>
                  </a:moveTo>
                  <a:cubicBezTo>
                    <a:pt x="6965" y="1"/>
                    <a:pt x="5866" y="328"/>
                    <a:pt x="4768" y="718"/>
                  </a:cubicBezTo>
                  <a:lnTo>
                    <a:pt x="4768" y="774"/>
                  </a:lnTo>
                  <a:lnTo>
                    <a:pt x="3987" y="5039"/>
                  </a:lnTo>
                  <a:cubicBezTo>
                    <a:pt x="2677" y="11924"/>
                    <a:pt x="1395" y="18837"/>
                    <a:pt x="140" y="25722"/>
                  </a:cubicBezTo>
                  <a:cubicBezTo>
                    <a:pt x="1" y="26475"/>
                    <a:pt x="642" y="27367"/>
                    <a:pt x="1450" y="27562"/>
                  </a:cubicBezTo>
                  <a:cubicBezTo>
                    <a:pt x="3876" y="28231"/>
                    <a:pt x="5130" y="28510"/>
                    <a:pt x="7276" y="28900"/>
                  </a:cubicBezTo>
                  <a:lnTo>
                    <a:pt x="7973" y="29039"/>
                  </a:lnTo>
                  <a:cubicBezTo>
                    <a:pt x="10649" y="29513"/>
                    <a:pt x="11959" y="29653"/>
                    <a:pt x="14496" y="29931"/>
                  </a:cubicBezTo>
                  <a:cubicBezTo>
                    <a:pt x="14546" y="29937"/>
                    <a:pt x="14596" y="29939"/>
                    <a:pt x="14646" y="29939"/>
                  </a:cubicBezTo>
                  <a:cubicBezTo>
                    <a:pt x="15381" y="29939"/>
                    <a:pt x="16122" y="29380"/>
                    <a:pt x="16252" y="28649"/>
                  </a:cubicBezTo>
                  <a:cubicBezTo>
                    <a:pt x="17033" y="24468"/>
                    <a:pt x="17953" y="20259"/>
                    <a:pt x="18817" y="16189"/>
                  </a:cubicBezTo>
                  <a:cubicBezTo>
                    <a:pt x="19486" y="13039"/>
                    <a:pt x="20183" y="9806"/>
                    <a:pt x="20852" y="6600"/>
                  </a:cubicBezTo>
                  <a:cubicBezTo>
                    <a:pt x="19737" y="6377"/>
                    <a:pt x="18649" y="6015"/>
                    <a:pt x="17646" y="5401"/>
                  </a:cubicBezTo>
                  <a:cubicBezTo>
                    <a:pt x="16113" y="4537"/>
                    <a:pt x="14831" y="3283"/>
                    <a:pt x="13381" y="2168"/>
                  </a:cubicBezTo>
                  <a:cubicBezTo>
                    <a:pt x="11987" y="1081"/>
                    <a:pt x="10398" y="105"/>
                    <a:pt x="8614" y="21"/>
                  </a:cubicBezTo>
                  <a:cubicBezTo>
                    <a:pt x="8448" y="8"/>
                    <a:pt x="8284" y="1"/>
                    <a:pt x="8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6925420" y="3011940"/>
              <a:ext cx="88868" cy="93848"/>
            </a:xfrm>
            <a:custGeom>
              <a:avLst/>
              <a:gdLst/>
              <a:ahLst/>
              <a:cxnLst/>
              <a:rect l="l" t="t" r="r" b="b"/>
              <a:pathLst>
                <a:path w="3569" h="3769" extrusionOk="0">
                  <a:moveTo>
                    <a:pt x="2316" y="1"/>
                  </a:moveTo>
                  <a:cubicBezTo>
                    <a:pt x="1762" y="1"/>
                    <a:pt x="1153" y="456"/>
                    <a:pt x="809" y="778"/>
                  </a:cubicBezTo>
                  <a:cubicBezTo>
                    <a:pt x="335" y="1196"/>
                    <a:pt x="1" y="1754"/>
                    <a:pt x="56" y="2367"/>
                  </a:cubicBezTo>
                  <a:cubicBezTo>
                    <a:pt x="135" y="3154"/>
                    <a:pt x="880" y="3768"/>
                    <a:pt x="1665" y="3768"/>
                  </a:cubicBezTo>
                  <a:cubicBezTo>
                    <a:pt x="1714" y="3768"/>
                    <a:pt x="1763" y="3766"/>
                    <a:pt x="1812" y="3761"/>
                  </a:cubicBezTo>
                  <a:cubicBezTo>
                    <a:pt x="2649" y="3677"/>
                    <a:pt x="3346" y="2980"/>
                    <a:pt x="3485" y="2172"/>
                  </a:cubicBezTo>
                  <a:cubicBezTo>
                    <a:pt x="3569" y="1503"/>
                    <a:pt x="3346" y="527"/>
                    <a:pt x="2788" y="137"/>
                  </a:cubicBezTo>
                  <a:cubicBezTo>
                    <a:pt x="2641" y="41"/>
                    <a:pt x="2481" y="1"/>
                    <a:pt x="2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7030971" y="2956587"/>
              <a:ext cx="69396" cy="36553"/>
            </a:xfrm>
            <a:custGeom>
              <a:avLst/>
              <a:gdLst/>
              <a:ahLst/>
              <a:cxnLst/>
              <a:rect l="l" t="t" r="r" b="b"/>
              <a:pathLst>
                <a:path w="2787" h="1468" extrusionOk="0">
                  <a:moveTo>
                    <a:pt x="1344" y="0"/>
                  </a:moveTo>
                  <a:cubicBezTo>
                    <a:pt x="796" y="0"/>
                    <a:pt x="1" y="138"/>
                    <a:pt x="249" y="771"/>
                  </a:cubicBezTo>
                  <a:cubicBezTo>
                    <a:pt x="361" y="1078"/>
                    <a:pt x="640" y="1329"/>
                    <a:pt x="946" y="1412"/>
                  </a:cubicBezTo>
                  <a:cubicBezTo>
                    <a:pt x="1058" y="1468"/>
                    <a:pt x="1169" y="1468"/>
                    <a:pt x="1253" y="1468"/>
                  </a:cubicBezTo>
                  <a:cubicBezTo>
                    <a:pt x="2201" y="1468"/>
                    <a:pt x="2786" y="269"/>
                    <a:pt x="1671" y="18"/>
                  </a:cubicBezTo>
                  <a:cubicBezTo>
                    <a:pt x="1587" y="8"/>
                    <a:pt x="1472" y="0"/>
                    <a:pt x="1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7063540" y="3239650"/>
              <a:ext cx="105925" cy="88071"/>
            </a:xfrm>
            <a:custGeom>
              <a:avLst/>
              <a:gdLst/>
              <a:ahLst/>
              <a:cxnLst/>
              <a:rect l="l" t="t" r="r" b="b"/>
              <a:pathLst>
                <a:path w="4254" h="3537" extrusionOk="0">
                  <a:moveTo>
                    <a:pt x="1472" y="0"/>
                  </a:moveTo>
                  <a:cubicBezTo>
                    <a:pt x="739" y="0"/>
                    <a:pt x="62" y="323"/>
                    <a:pt x="29" y="1166"/>
                  </a:cubicBezTo>
                  <a:cubicBezTo>
                    <a:pt x="1" y="2170"/>
                    <a:pt x="753" y="3118"/>
                    <a:pt x="1645" y="3424"/>
                  </a:cubicBezTo>
                  <a:cubicBezTo>
                    <a:pt x="1883" y="3501"/>
                    <a:pt x="2103" y="3537"/>
                    <a:pt x="2302" y="3537"/>
                  </a:cubicBezTo>
                  <a:cubicBezTo>
                    <a:pt x="3906" y="3537"/>
                    <a:pt x="4254" y="1275"/>
                    <a:pt x="2816" y="358"/>
                  </a:cubicBezTo>
                  <a:cubicBezTo>
                    <a:pt x="2453" y="138"/>
                    <a:pt x="1950" y="0"/>
                    <a:pt x="1472" y="0"/>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7117000" y="3163880"/>
              <a:ext cx="58316" cy="55851"/>
            </a:xfrm>
            <a:custGeom>
              <a:avLst/>
              <a:gdLst/>
              <a:ahLst/>
              <a:cxnLst/>
              <a:rect l="l" t="t" r="r" b="b"/>
              <a:pathLst>
                <a:path w="2342" h="2243" extrusionOk="0">
                  <a:moveTo>
                    <a:pt x="1023" y="0"/>
                  </a:moveTo>
                  <a:cubicBezTo>
                    <a:pt x="749" y="0"/>
                    <a:pt x="480" y="95"/>
                    <a:pt x="279" y="307"/>
                  </a:cubicBezTo>
                  <a:cubicBezTo>
                    <a:pt x="84" y="558"/>
                    <a:pt x="0" y="892"/>
                    <a:pt x="84" y="1227"/>
                  </a:cubicBezTo>
                  <a:cubicBezTo>
                    <a:pt x="140" y="1533"/>
                    <a:pt x="335" y="1812"/>
                    <a:pt x="641" y="1979"/>
                  </a:cubicBezTo>
                  <a:cubicBezTo>
                    <a:pt x="830" y="2121"/>
                    <a:pt x="1099" y="2243"/>
                    <a:pt x="1363" y="2243"/>
                  </a:cubicBezTo>
                  <a:cubicBezTo>
                    <a:pt x="1411" y="2243"/>
                    <a:pt x="1459" y="2239"/>
                    <a:pt x="1505" y="2230"/>
                  </a:cubicBezTo>
                  <a:cubicBezTo>
                    <a:pt x="1701" y="2202"/>
                    <a:pt x="1896" y="2063"/>
                    <a:pt x="2035" y="1868"/>
                  </a:cubicBezTo>
                  <a:cubicBezTo>
                    <a:pt x="2258" y="1533"/>
                    <a:pt x="2342" y="1032"/>
                    <a:pt x="2119" y="669"/>
                  </a:cubicBezTo>
                  <a:cubicBezTo>
                    <a:pt x="1928" y="254"/>
                    <a:pt x="1470" y="0"/>
                    <a:pt x="1023" y="0"/>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6933761" y="3218909"/>
              <a:ext cx="85058" cy="67803"/>
            </a:xfrm>
            <a:custGeom>
              <a:avLst/>
              <a:gdLst/>
              <a:ahLst/>
              <a:cxnLst/>
              <a:rect l="l" t="t" r="r" b="b"/>
              <a:pathLst>
                <a:path w="3416" h="2723" extrusionOk="0">
                  <a:moveTo>
                    <a:pt x="1551" y="1"/>
                  </a:moveTo>
                  <a:cubicBezTo>
                    <a:pt x="854" y="1"/>
                    <a:pt x="190" y="467"/>
                    <a:pt x="112" y="1247"/>
                  </a:cubicBezTo>
                  <a:cubicBezTo>
                    <a:pt x="0" y="2167"/>
                    <a:pt x="892" y="2557"/>
                    <a:pt x="1645" y="2696"/>
                  </a:cubicBezTo>
                  <a:cubicBezTo>
                    <a:pt x="1737" y="2714"/>
                    <a:pt x="1825" y="2723"/>
                    <a:pt x="1909" y="2723"/>
                  </a:cubicBezTo>
                  <a:cubicBezTo>
                    <a:pt x="3114" y="2723"/>
                    <a:pt x="3416" y="949"/>
                    <a:pt x="2425" y="271"/>
                  </a:cubicBezTo>
                  <a:cubicBezTo>
                    <a:pt x="2157" y="87"/>
                    <a:pt x="1851" y="1"/>
                    <a:pt x="1551" y="1"/>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7144341" y="3045854"/>
              <a:ext cx="49028" cy="50024"/>
            </a:xfrm>
            <a:custGeom>
              <a:avLst/>
              <a:gdLst/>
              <a:ahLst/>
              <a:cxnLst/>
              <a:rect l="l" t="t" r="r" b="b"/>
              <a:pathLst>
                <a:path w="1969" h="2009" extrusionOk="0">
                  <a:moveTo>
                    <a:pt x="1112" y="0"/>
                  </a:moveTo>
                  <a:cubicBezTo>
                    <a:pt x="554" y="0"/>
                    <a:pt x="1" y="730"/>
                    <a:pt x="101" y="1256"/>
                  </a:cubicBezTo>
                  <a:cubicBezTo>
                    <a:pt x="129" y="1590"/>
                    <a:pt x="407" y="1869"/>
                    <a:pt x="714" y="1981"/>
                  </a:cubicBezTo>
                  <a:cubicBezTo>
                    <a:pt x="777" y="1999"/>
                    <a:pt x="841" y="2008"/>
                    <a:pt x="905" y="2008"/>
                  </a:cubicBezTo>
                  <a:cubicBezTo>
                    <a:pt x="1127" y="2008"/>
                    <a:pt x="1350" y="1902"/>
                    <a:pt x="1522" y="1730"/>
                  </a:cubicBezTo>
                  <a:cubicBezTo>
                    <a:pt x="1941" y="1312"/>
                    <a:pt x="1968" y="280"/>
                    <a:pt x="1299" y="29"/>
                  </a:cubicBezTo>
                  <a:cubicBezTo>
                    <a:pt x="1238" y="10"/>
                    <a:pt x="1175" y="0"/>
                    <a:pt x="1112" y="0"/>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7011250" y="3330311"/>
              <a:ext cx="50921" cy="43650"/>
            </a:xfrm>
            <a:custGeom>
              <a:avLst/>
              <a:gdLst/>
              <a:ahLst/>
              <a:cxnLst/>
              <a:rect l="l" t="t" r="r" b="b"/>
              <a:pathLst>
                <a:path w="2045" h="1753" extrusionOk="0">
                  <a:moveTo>
                    <a:pt x="685" y="1"/>
                  </a:moveTo>
                  <a:cubicBezTo>
                    <a:pt x="28" y="1"/>
                    <a:pt x="0" y="1055"/>
                    <a:pt x="456" y="1512"/>
                  </a:cubicBezTo>
                  <a:cubicBezTo>
                    <a:pt x="627" y="1668"/>
                    <a:pt x="856" y="1752"/>
                    <a:pt x="1073" y="1752"/>
                  </a:cubicBezTo>
                  <a:cubicBezTo>
                    <a:pt x="1280" y="1752"/>
                    <a:pt x="1476" y="1675"/>
                    <a:pt x="1599" y="1512"/>
                  </a:cubicBezTo>
                  <a:cubicBezTo>
                    <a:pt x="2045" y="982"/>
                    <a:pt x="1460" y="174"/>
                    <a:pt x="902" y="34"/>
                  </a:cubicBezTo>
                  <a:cubicBezTo>
                    <a:pt x="823" y="11"/>
                    <a:pt x="751" y="1"/>
                    <a:pt x="685" y="1"/>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6899748" y="3425878"/>
              <a:ext cx="83241" cy="40114"/>
            </a:xfrm>
            <a:custGeom>
              <a:avLst/>
              <a:gdLst/>
              <a:ahLst/>
              <a:cxnLst/>
              <a:rect l="l" t="t" r="r" b="b"/>
              <a:pathLst>
                <a:path w="3343" h="1611" extrusionOk="0">
                  <a:moveTo>
                    <a:pt x="1204" y="1"/>
                  </a:moveTo>
                  <a:cubicBezTo>
                    <a:pt x="521" y="1"/>
                    <a:pt x="1" y="319"/>
                    <a:pt x="641" y="1102"/>
                  </a:cubicBezTo>
                  <a:cubicBezTo>
                    <a:pt x="864" y="1353"/>
                    <a:pt x="1143" y="1492"/>
                    <a:pt x="1450" y="1576"/>
                  </a:cubicBezTo>
                  <a:cubicBezTo>
                    <a:pt x="1505" y="1576"/>
                    <a:pt x="1589" y="1604"/>
                    <a:pt x="1617" y="1604"/>
                  </a:cubicBezTo>
                  <a:cubicBezTo>
                    <a:pt x="1661" y="1608"/>
                    <a:pt x="1705" y="1611"/>
                    <a:pt x="1749" y="1611"/>
                  </a:cubicBezTo>
                  <a:cubicBezTo>
                    <a:pt x="1983" y="1611"/>
                    <a:pt x="2210" y="1545"/>
                    <a:pt x="2397" y="1381"/>
                  </a:cubicBezTo>
                  <a:cubicBezTo>
                    <a:pt x="3342" y="580"/>
                    <a:pt x="2126" y="1"/>
                    <a:pt x="1204" y="1"/>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7080522" y="3459667"/>
              <a:ext cx="52937" cy="34113"/>
            </a:xfrm>
            <a:custGeom>
              <a:avLst/>
              <a:gdLst/>
              <a:ahLst/>
              <a:cxnLst/>
              <a:rect l="l" t="t" r="r" b="b"/>
              <a:pathLst>
                <a:path w="2126" h="1370" extrusionOk="0">
                  <a:moveTo>
                    <a:pt x="1138" y="0"/>
                  </a:moveTo>
                  <a:cubicBezTo>
                    <a:pt x="369" y="0"/>
                    <a:pt x="1" y="1233"/>
                    <a:pt x="880" y="1362"/>
                  </a:cubicBezTo>
                  <a:cubicBezTo>
                    <a:pt x="909" y="1367"/>
                    <a:pt x="938" y="1369"/>
                    <a:pt x="966" y="1369"/>
                  </a:cubicBezTo>
                  <a:cubicBezTo>
                    <a:pt x="1599" y="1369"/>
                    <a:pt x="2126" y="237"/>
                    <a:pt x="1326" y="24"/>
                  </a:cubicBezTo>
                  <a:cubicBezTo>
                    <a:pt x="1261" y="8"/>
                    <a:pt x="1199" y="0"/>
                    <a:pt x="1138" y="0"/>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6915012" y="2696806"/>
              <a:ext cx="192975" cy="237496"/>
            </a:xfrm>
            <a:custGeom>
              <a:avLst/>
              <a:gdLst/>
              <a:ahLst/>
              <a:cxnLst/>
              <a:rect l="l" t="t" r="r" b="b"/>
              <a:pathLst>
                <a:path w="7750" h="9538" extrusionOk="0">
                  <a:moveTo>
                    <a:pt x="6063" y="1"/>
                  </a:moveTo>
                  <a:cubicBezTo>
                    <a:pt x="5580" y="1"/>
                    <a:pt x="5060" y="148"/>
                    <a:pt x="4600" y="361"/>
                  </a:cubicBezTo>
                  <a:cubicBezTo>
                    <a:pt x="3931" y="667"/>
                    <a:pt x="3345" y="1113"/>
                    <a:pt x="2816" y="1615"/>
                  </a:cubicBezTo>
                  <a:cubicBezTo>
                    <a:pt x="1701" y="2730"/>
                    <a:pt x="837" y="4096"/>
                    <a:pt x="335" y="5573"/>
                  </a:cubicBezTo>
                  <a:cubicBezTo>
                    <a:pt x="140" y="6270"/>
                    <a:pt x="0" y="7051"/>
                    <a:pt x="84" y="7747"/>
                  </a:cubicBezTo>
                  <a:cubicBezTo>
                    <a:pt x="223" y="8472"/>
                    <a:pt x="697" y="9169"/>
                    <a:pt x="1394" y="9420"/>
                  </a:cubicBezTo>
                  <a:cubicBezTo>
                    <a:pt x="1616" y="9501"/>
                    <a:pt x="1845" y="9538"/>
                    <a:pt x="2077" y="9538"/>
                  </a:cubicBezTo>
                  <a:cubicBezTo>
                    <a:pt x="2719" y="9538"/>
                    <a:pt x="3378" y="9259"/>
                    <a:pt x="3931" y="8890"/>
                  </a:cubicBezTo>
                  <a:cubicBezTo>
                    <a:pt x="6133" y="7497"/>
                    <a:pt x="7583" y="4960"/>
                    <a:pt x="7722" y="2340"/>
                  </a:cubicBezTo>
                  <a:cubicBezTo>
                    <a:pt x="7750" y="1894"/>
                    <a:pt x="7722" y="1448"/>
                    <a:pt x="7583" y="1030"/>
                  </a:cubicBezTo>
                  <a:cubicBezTo>
                    <a:pt x="7309" y="274"/>
                    <a:pt x="6721" y="1"/>
                    <a:pt x="6063"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7085054" y="2522530"/>
              <a:ext cx="6275" cy="28486"/>
            </a:xfrm>
            <a:custGeom>
              <a:avLst/>
              <a:gdLst/>
              <a:ahLst/>
              <a:cxnLst/>
              <a:rect l="l" t="t" r="r" b="b"/>
              <a:pathLst>
                <a:path w="252" h="1144" fill="none" extrusionOk="0">
                  <a:moveTo>
                    <a:pt x="252" y="0"/>
                  </a:moveTo>
                  <a:cubicBezTo>
                    <a:pt x="168" y="391"/>
                    <a:pt x="57" y="781"/>
                    <a:pt x="1" y="1143"/>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7108659" y="2528780"/>
              <a:ext cx="6972" cy="30552"/>
            </a:xfrm>
            <a:custGeom>
              <a:avLst/>
              <a:gdLst/>
              <a:ahLst/>
              <a:cxnLst/>
              <a:rect l="l" t="t" r="r" b="b"/>
              <a:pathLst>
                <a:path w="280" h="1227" fill="none" extrusionOk="0">
                  <a:moveTo>
                    <a:pt x="279" y="0"/>
                  </a:moveTo>
                  <a:cubicBezTo>
                    <a:pt x="168" y="418"/>
                    <a:pt x="84" y="781"/>
                    <a:pt x="1" y="1227"/>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7138514" y="2530175"/>
              <a:ext cx="6972" cy="34711"/>
            </a:xfrm>
            <a:custGeom>
              <a:avLst/>
              <a:gdLst/>
              <a:ahLst/>
              <a:cxnLst/>
              <a:rect l="l" t="t" r="r" b="b"/>
              <a:pathLst>
                <a:path w="280" h="1394" fill="none" extrusionOk="0">
                  <a:moveTo>
                    <a:pt x="279" y="0"/>
                  </a:moveTo>
                  <a:cubicBezTo>
                    <a:pt x="195" y="474"/>
                    <a:pt x="84" y="920"/>
                    <a:pt x="0" y="1394"/>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7166278" y="2537097"/>
              <a:ext cx="6275" cy="37524"/>
            </a:xfrm>
            <a:custGeom>
              <a:avLst/>
              <a:gdLst/>
              <a:ahLst/>
              <a:cxnLst/>
              <a:rect l="l" t="t" r="r" b="b"/>
              <a:pathLst>
                <a:path w="252" h="1507" fill="none" extrusionOk="0">
                  <a:moveTo>
                    <a:pt x="251" y="1"/>
                  </a:moveTo>
                  <a:cubicBezTo>
                    <a:pt x="195" y="503"/>
                    <a:pt x="84" y="1004"/>
                    <a:pt x="0" y="1506"/>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7196108" y="2536400"/>
              <a:ext cx="9761" cy="40288"/>
            </a:xfrm>
            <a:custGeom>
              <a:avLst/>
              <a:gdLst/>
              <a:ahLst/>
              <a:cxnLst/>
              <a:rect l="l" t="t" r="r" b="b"/>
              <a:pathLst>
                <a:path w="392" h="1618" fill="none" extrusionOk="0">
                  <a:moveTo>
                    <a:pt x="391" y="1"/>
                  </a:moveTo>
                  <a:cubicBezTo>
                    <a:pt x="252" y="531"/>
                    <a:pt x="140" y="1032"/>
                    <a:pt x="1" y="161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7234304" y="2544044"/>
              <a:ext cx="3486" cy="43052"/>
            </a:xfrm>
            <a:custGeom>
              <a:avLst/>
              <a:gdLst/>
              <a:ahLst/>
              <a:cxnLst/>
              <a:rect l="l" t="t" r="r" b="b"/>
              <a:pathLst>
                <a:path w="140" h="1729" fill="none" extrusionOk="0">
                  <a:moveTo>
                    <a:pt x="139" y="1"/>
                  </a:moveTo>
                  <a:cubicBezTo>
                    <a:pt x="112" y="558"/>
                    <a:pt x="28" y="1171"/>
                    <a:pt x="0" y="1729"/>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7241924" y="2729375"/>
              <a:ext cx="72907" cy="186028"/>
            </a:xfrm>
            <a:custGeom>
              <a:avLst/>
              <a:gdLst/>
              <a:ahLst/>
              <a:cxnLst/>
              <a:rect l="l" t="t" r="r" b="b"/>
              <a:pathLst>
                <a:path w="2928" h="7471" fill="none" extrusionOk="0">
                  <a:moveTo>
                    <a:pt x="1" y="0"/>
                  </a:moveTo>
                  <a:cubicBezTo>
                    <a:pt x="1840" y="2007"/>
                    <a:pt x="2928" y="4711"/>
                    <a:pt x="2928" y="7471"/>
                  </a:cubicBezTo>
                </a:path>
              </a:pathLst>
            </a:custGeom>
            <a:solidFill>
              <a:schemeClr val="lt1"/>
            </a:solidFill>
            <a:ln w="62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7313412" y="2941772"/>
              <a:ext cx="2116" cy="22236"/>
            </a:xfrm>
            <a:custGeom>
              <a:avLst/>
              <a:gdLst/>
              <a:ahLst/>
              <a:cxnLst/>
              <a:rect l="l" t="t" r="r" b="b"/>
              <a:pathLst>
                <a:path w="85" h="893" fill="none" extrusionOk="0">
                  <a:moveTo>
                    <a:pt x="85" y="0"/>
                  </a:moveTo>
                  <a:cubicBezTo>
                    <a:pt x="57" y="307"/>
                    <a:pt x="29" y="586"/>
                    <a:pt x="1" y="892"/>
                  </a:cubicBezTo>
                </a:path>
              </a:pathLst>
            </a:custGeom>
            <a:noFill/>
            <a:ln w="6275" cap="rnd" cmpd="sng">
              <a:solidFill>
                <a:srgbClr val="F9F8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6926117" y="3531055"/>
              <a:ext cx="167303" cy="31947"/>
            </a:xfrm>
            <a:custGeom>
              <a:avLst/>
              <a:gdLst/>
              <a:ahLst/>
              <a:cxnLst/>
              <a:rect l="l" t="t" r="r" b="b"/>
              <a:pathLst>
                <a:path w="6719" h="1283" fill="none" extrusionOk="0">
                  <a:moveTo>
                    <a:pt x="0" y="0"/>
                  </a:moveTo>
                  <a:cubicBezTo>
                    <a:pt x="2203" y="586"/>
                    <a:pt x="4460" y="1004"/>
                    <a:pt x="6718" y="1282"/>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7121856" y="3552569"/>
              <a:ext cx="22236" cy="2092"/>
            </a:xfrm>
            <a:custGeom>
              <a:avLst/>
              <a:gdLst/>
              <a:ahLst/>
              <a:cxnLst/>
              <a:rect l="l" t="t" r="r" b="b"/>
              <a:pathLst>
                <a:path w="893" h="84" fill="none" extrusionOk="0">
                  <a:moveTo>
                    <a:pt x="0" y="84"/>
                  </a:moveTo>
                  <a:cubicBezTo>
                    <a:pt x="279" y="56"/>
                    <a:pt x="614" y="28"/>
                    <a:pt x="892" y="0"/>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7416149" y="2843292"/>
              <a:ext cx="247805" cy="129057"/>
            </a:xfrm>
            <a:custGeom>
              <a:avLst/>
              <a:gdLst/>
              <a:ahLst/>
              <a:cxnLst/>
              <a:rect l="l" t="t" r="r" b="b"/>
              <a:pathLst>
                <a:path w="9952" h="5183" extrusionOk="0">
                  <a:moveTo>
                    <a:pt x="6909" y="0"/>
                  </a:moveTo>
                  <a:cubicBezTo>
                    <a:pt x="6261" y="0"/>
                    <a:pt x="5607" y="108"/>
                    <a:pt x="4990" y="303"/>
                  </a:cubicBezTo>
                  <a:cubicBezTo>
                    <a:pt x="3596" y="722"/>
                    <a:pt x="1589" y="1641"/>
                    <a:pt x="837" y="3007"/>
                  </a:cubicBezTo>
                  <a:cubicBezTo>
                    <a:pt x="0" y="4513"/>
                    <a:pt x="2314" y="5182"/>
                    <a:pt x="3401" y="5182"/>
                  </a:cubicBezTo>
                  <a:cubicBezTo>
                    <a:pt x="3433" y="5182"/>
                    <a:pt x="3464" y="5183"/>
                    <a:pt x="3495" y="5183"/>
                  </a:cubicBezTo>
                  <a:cubicBezTo>
                    <a:pt x="4773" y="5183"/>
                    <a:pt x="6020" y="4633"/>
                    <a:pt x="7081" y="3844"/>
                  </a:cubicBezTo>
                  <a:cubicBezTo>
                    <a:pt x="8168" y="3035"/>
                    <a:pt x="9060" y="2060"/>
                    <a:pt x="9952" y="1056"/>
                  </a:cubicBezTo>
                  <a:cubicBezTo>
                    <a:pt x="9107" y="317"/>
                    <a:pt x="8018" y="0"/>
                    <a:pt x="69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7447374" y="2876509"/>
              <a:ext cx="157592" cy="82618"/>
            </a:xfrm>
            <a:custGeom>
              <a:avLst/>
              <a:gdLst/>
              <a:ahLst/>
              <a:cxnLst/>
              <a:rect l="l" t="t" r="r" b="b"/>
              <a:pathLst>
                <a:path w="6329" h="3318" fill="none" extrusionOk="0">
                  <a:moveTo>
                    <a:pt x="1" y="3318"/>
                  </a:moveTo>
                  <a:cubicBezTo>
                    <a:pt x="2091" y="2203"/>
                    <a:pt x="4182" y="1116"/>
                    <a:pt x="6329"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7404346" y="2764758"/>
              <a:ext cx="137448" cy="197855"/>
            </a:xfrm>
            <a:custGeom>
              <a:avLst/>
              <a:gdLst/>
              <a:ahLst/>
              <a:cxnLst/>
              <a:rect l="l" t="t" r="r" b="b"/>
              <a:pathLst>
                <a:path w="5520" h="7946" fill="none" extrusionOk="0">
                  <a:moveTo>
                    <a:pt x="1" y="7945"/>
                  </a:moveTo>
                  <a:cubicBezTo>
                    <a:pt x="1143" y="4879"/>
                    <a:pt x="3067" y="2119"/>
                    <a:pt x="5520"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7033013" y="2880194"/>
              <a:ext cx="571953" cy="557138"/>
            </a:xfrm>
            <a:custGeom>
              <a:avLst/>
              <a:gdLst/>
              <a:ahLst/>
              <a:cxnLst/>
              <a:rect l="l" t="t" r="r" b="b"/>
              <a:pathLst>
                <a:path w="22970" h="22375" extrusionOk="0">
                  <a:moveTo>
                    <a:pt x="11003" y="1"/>
                  </a:moveTo>
                  <a:cubicBezTo>
                    <a:pt x="9420" y="1"/>
                    <a:pt x="7845" y="323"/>
                    <a:pt x="6439" y="996"/>
                  </a:cubicBezTo>
                  <a:cubicBezTo>
                    <a:pt x="2621" y="2808"/>
                    <a:pt x="0" y="6961"/>
                    <a:pt x="28" y="11226"/>
                  </a:cubicBezTo>
                  <a:cubicBezTo>
                    <a:pt x="56" y="16104"/>
                    <a:pt x="3652" y="20731"/>
                    <a:pt x="8363" y="22014"/>
                  </a:cubicBezTo>
                  <a:cubicBezTo>
                    <a:pt x="9260" y="22258"/>
                    <a:pt x="10184" y="22375"/>
                    <a:pt x="11108" y="22375"/>
                  </a:cubicBezTo>
                  <a:cubicBezTo>
                    <a:pt x="15036" y="22375"/>
                    <a:pt x="18977" y="20264"/>
                    <a:pt x="20962" y="16857"/>
                  </a:cubicBezTo>
                  <a:cubicBezTo>
                    <a:pt x="22970" y="13456"/>
                    <a:pt x="22774" y="9303"/>
                    <a:pt x="21102" y="5818"/>
                  </a:cubicBezTo>
                  <a:cubicBezTo>
                    <a:pt x="19513" y="2417"/>
                    <a:pt x="16614" y="745"/>
                    <a:pt x="12934" y="159"/>
                  </a:cubicBezTo>
                  <a:cubicBezTo>
                    <a:pt x="12296" y="54"/>
                    <a:pt x="11649" y="1"/>
                    <a:pt x="1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7436268" y="3084050"/>
              <a:ext cx="123579" cy="259607"/>
            </a:xfrm>
            <a:custGeom>
              <a:avLst/>
              <a:gdLst/>
              <a:ahLst/>
              <a:cxnLst/>
              <a:rect l="l" t="t" r="r" b="b"/>
              <a:pathLst>
                <a:path w="4963" h="10426" fill="none" extrusionOk="0">
                  <a:moveTo>
                    <a:pt x="4433" y="1"/>
                  </a:moveTo>
                  <a:cubicBezTo>
                    <a:pt x="4963" y="1952"/>
                    <a:pt x="4823" y="4098"/>
                    <a:pt x="4015" y="5966"/>
                  </a:cubicBezTo>
                  <a:cubicBezTo>
                    <a:pt x="3206" y="7834"/>
                    <a:pt x="1785" y="9395"/>
                    <a:pt x="1" y="10426"/>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7367569" y="3364474"/>
              <a:ext cx="38197" cy="15986"/>
            </a:xfrm>
            <a:custGeom>
              <a:avLst/>
              <a:gdLst/>
              <a:ahLst/>
              <a:cxnLst/>
              <a:rect l="l" t="t" r="r" b="b"/>
              <a:pathLst>
                <a:path w="1534" h="642" fill="none" extrusionOk="0">
                  <a:moveTo>
                    <a:pt x="1533" y="0"/>
                  </a:moveTo>
                  <a:cubicBezTo>
                    <a:pt x="1032" y="195"/>
                    <a:pt x="530" y="446"/>
                    <a:pt x="0" y="64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7096159" y="3215224"/>
              <a:ext cx="92354" cy="144420"/>
            </a:xfrm>
            <a:custGeom>
              <a:avLst/>
              <a:gdLst/>
              <a:ahLst/>
              <a:cxnLst/>
              <a:rect l="l" t="t" r="r" b="b"/>
              <a:pathLst>
                <a:path w="3709" h="5800" fill="none" extrusionOk="0">
                  <a:moveTo>
                    <a:pt x="1" y="1"/>
                  </a:moveTo>
                  <a:cubicBezTo>
                    <a:pt x="140" y="2398"/>
                    <a:pt x="1618" y="4656"/>
                    <a:pt x="3708" y="5799"/>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7112817" y="2920781"/>
              <a:ext cx="264089" cy="228831"/>
            </a:xfrm>
            <a:custGeom>
              <a:avLst/>
              <a:gdLst/>
              <a:ahLst/>
              <a:cxnLst/>
              <a:rect l="l" t="t" r="r" b="b"/>
              <a:pathLst>
                <a:path w="10606" h="9190" extrusionOk="0">
                  <a:moveTo>
                    <a:pt x="7985" y="0"/>
                  </a:moveTo>
                  <a:cubicBezTo>
                    <a:pt x="6754" y="0"/>
                    <a:pt x="5366" y="379"/>
                    <a:pt x="4600" y="704"/>
                  </a:cubicBezTo>
                  <a:cubicBezTo>
                    <a:pt x="3039" y="1401"/>
                    <a:pt x="1673" y="2571"/>
                    <a:pt x="809" y="4077"/>
                  </a:cubicBezTo>
                  <a:cubicBezTo>
                    <a:pt x="335" y="4885"/>
                    <a:pt x="1" y="5833"/>
                    <a:pt x="57" y="6753"/>
                  </a:cubicBezTo>
                  <a:cubicBezTo>
                    <a:pt x="140" y="7700"/>
                    <a:pt x="670" y="8648"/>
                    <a:pt x="1534" y="8983"/>
                  </a:cubicBezTo>
                  <a:cubicBezTo>
                    <a:pt x="1842" y="9128"/>
                    <a:pt x="2168" y="9190"/>
                    <a:pt x="2499" y="9190"/>
                  </a:cubicBezTo>
                  <a:cubicBezTo>
                    <a:pt x="3247" y="9190"/>
                    <a:pt x="4018" y="8876"/>
                    <a:pt x="4656" y="8509"/>
                  </a:cubicBezTo>
                  <a:cubicBezTo>
                    <a:pt x="6691" y="7422"/>
                    <a:pt x="8419" y="5833"/>
                    <a:pt x="9674" y="3909"/>
                  </a:cubicBezTo>
                  <a:cubicBezTo>
                    <a:pt x="10036" y="3380"/>
                    <a:pt x="10343" y="2794"/>
                    <a:pt x="10426" y="2153"/>
                  </a:cubicBezTo>
                  <a:cubicBezTo>
                    <a:pt x="10605" y="500"/>
                    <a:pt x="9398" y="0"/>
                    <a:pt x="7985"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7348819" y="3109050"/>
              <a:ext cx="515032" cy="1502715"/>
            </a:xfrm>
            <a:custGeom>
              <a:avLst/>
              <a:gdLst/>
              <a:ahLst/>
              <a:cxnLst/>
              <a:rect l="l" t="t" r="r" b="b"/>
              <a:pathLst>
                <a:path w="20684" h="60350" extrusionOk="0">
                  <a:moveTo>
                    <a:pt x="11318" y="0"/>
                  </a:moveTo>
                  <a:lnTo>
                    <a:pt x="5074" y="3150"/>
                  </a:lnTo>
                  <a:cubicBezTo>
                    <a:pt x="5074" y="3150"/>
                    <a:pt x="1032" y="13129"/>
                    <a:pt x="530" y="13547"/>
                  </a:cubicBezTo>
                  <a:cubicBezTo>
                    <a:pt x="1" y="13966"/>
                    <a:pt x="530" y="32280"/>
                    <a:pt x="530" y="32280"/>
                  </a:cubicBezTo>
                  <a:lnTo>
                    <a:pt x="9004" y="60350"/>
                  </a:lnTo>
                  <a:cubicBezTo>
                    <a:pt x="14914" y="57646"/>
                    <a:pt x="18119" y="54998"/>
                    <a:pt x="19653" y="53465"/>
                  </a:cubicBezTo>
                  <a:cubicBezTo>
                    <a:pt x="20405" y="52684"/>
                    <a:pt x="20684" y="51569"/>
                    <a:pt x="20350" y="50538"/>
                  </a:cubicBezTo>
                  <a:cubicBezTo>
                    <a:pt x="19095" y="46747"/>
                    <a:pt x="16001" y="37046"/>
                    <a:pt x="14802" y="30161"/>
                  </a:cubicBezTo>
                  <a:cubicBezTo>
                    <a:pt x="12851" y="18899"/>
                    <a:pt x="11318" y="0"/>
                    <a:pt x="11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6297965" y="3187460"/>
              <a:ext cx="1276449" cy="1468527"/>
            </a:xfrm>
            <a:custGeom>
              <a:avLst/>
              <a:gdLst/>
              <a:ahLst/>
              <a:cxnLst/>
              <a:rect l="l" t="t" r="r" b="b"/>
              <a:pathLst>
                <a:path w="51263" h="58977" extrusionOk="0">
                  <a:moveTo>
                    <a:pt x="2481" y="1"/>
                  </a:moveTo>
                  <a:cubicBezTo>
                    <a:pt x="1896" y="5074"/>
                    <a:pt x="586" y="19932"/>
                    <a:pt x="307" y="29911"/>
                  </a:cubicBezTo>
                  <a:cubicBezTo>
                    <a:pt x="0" y="41173"/>
                    <a:pt x="84" y="49981"/>
                    <a:pt x="140" y="54497"/>
                  </a:cubicBezTo>
                  <a:cubicBezTo>
                    <a:pt x="168" y="56365"/>
                    <a:pt x="1617" y="57898"/>
                    <a:pt x="3457" y="58065"/>
                  </a:cubicBezTo>
                  <a:cubicBezTo>
                    <a:pt x="9477" y="58673"/>
                    <a:pt x="16316" y="58977"/>
                    <a:pt x="23293" y="58977"/>
                  </a:cubicBezTo>
                  <a:cubicBezTo>
                    <a:pt x="32953" y="58977"/>
                    <a:pt x="42879" y="58394"/>
                    <a:pt x="51263" y="57229"/>
                  </a:cubicBezTo>
                  <a:cubicBezTo>
                    <a:pt x="51263" y="57201"/>
                    <a:pt x="48169" y="37800"/>
                    <a:pt x="47500" y="27235"/>
                  </a:cubicBezTo>
                  <a:cubicBezTo>
                    <a:pt x="46719" y="15360"/>
                    <a:pt x="46970" y="5214"/>
                    <a:pt x="47277" y="1"/>
                  </a:cubicBezTo>
                  <a:lnTo>
                    <a:pt x="47277" y="1"/>
                  </a:lnTo>
                  <a:cubicBezTo>
                    <a:pt x="41776" y="703"/>
                    <a:pt x="35044" y="945"/>
                    <a:pt x="28382" y="945"/>
                  </a:cubicBezTo>
                  <a:cubicBezTo>
                    <a:pt x="17861" y="945"/>
                    <a:pt x="7516" y="342"/>
                    <a:pt x="2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611008" y="3640217"/>
              <a:ext cx="548348" cy="531814"/>
            </a:xfrm>
            <a:custGeom>
              <a:avLst/>
              <a:gdLst/>
              <a:ahLst/>
              <a:cxnLst/>
              <a:rect l="l" t="t" r="r" b="b"/>
              <a:pathLst>
                <a:path w="22022" h="21358" extrusionOk="0">
                  <a:moveTo>
                    <a:pt x="12290" y="0"/>
                  </a:moveTo>
                  <a:cubicBezTo>
                    <a:pt x="10067" y="0"/>
                    <a:pt x="7805" y="698"/>
                    <a:pt x="5937" y="1832"/>
                  </a:cubicBezTo>
                  <a:cubicBezTo>
                    <a:pt x="4655" y="2724"/>
                    <a:pt x="3457" y="3756"/>
                    <a:pt x="2509" y="5038"/>
                  </a:cubicBezTo>
                  <a:cubicBezTo>
                    <a:pt x="502" y="7909"/>
                    <a:pt x="0" y="11923"/>
                    <a:pt x="1477" y="15129"/>
                  </a:cubicBezTo>
                  <a:cubicBezTo>
                    <a:pt x="2983" y="18418"/>
                    <a:pt x="6746" y="20648"/>
                    <a:pt x="10258" y="21206"/>
                  </a:cubicBezTo>
                  <a:cubicBezTo>
                    <a:pt x="10896" y="21305"/>
                    <a:pt x="11561" y="21357"/>
                    <a:pt x="12234" y="21357"/>
                  </a:cubicBezTo>
                  <a:cubicBezTo>
                    <a:pt x="15145" y="21357"/>
                    <a:pt x="18205" y="20378"/>
                    <a:pt x="19903" y="18000"/>
                  </a:cubicBezTo>
                  <a:cubicBezTo>
                    <a:pt x="21799" y="15352"/>
                    <a:pt x="22022" y="11672"/>
                    <a:pt x="21548" y="8522"/>
                  </a:cubicBezTo>
                  <a:cubicBezTo>
                    <a:pt x="21018" y="5289"/>
                    <a:pt x="19206" y="2195"/>
                    <a:pt x="16140" y="801"/>
                  </a:cubicBezTo>
                  <a:cubicBezTo>
                    <a:pt x="14931" y="249"/>
                    <a:pt x="13617" y="0"/>
                    <a:pt x="12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756050" y="3801743"/>
              <a:ext cx="137473" cy="228383"/>
            </a:xfrm>
            <a:custGeom>
              <a:avLst/>
              <a:gdLst/>
              <a:ahLst/>
              <a:cxnLst/>
              <a:rect l="l" t="t" r="r" b="b"/>
              <a:pathLst>
                <a:path w="5521" h="9172" extrusionOk="0">
                  <a:moveTo>
                    <a:pt x="1367" y="1"/>
                  </a:moveTo>
                  <a:cubicBezTo>
                    <a:pt x="419" y="865"/>
                    <a:pt x="1" y="2231"/>
                    <a:pt x="140" y="3513"/>
                  </a:cubicBezTo>
                  <a:cubicBezTo>
                    <a:pt x="280" y="4795"/>
                    <a:pt x="921" y="5994"/>
                    <a:pt x="1701" y="6969"/>
                  </a:cubicBezTo>
                  <a:cubicBezTo>
                    <a:pt x="2259" y="7611"/>
                    <a:pt x="2900" y="8224"/>
                    <a:pt x="3513" y="8781"/>
                  </a:cubicBezTo>
                  <a:cubicBezTo>
                    <a:pt x="3625" y="8837"/>
                    <a:pt x="3708" y="8921"/>
                    <a:pt x="3792" y="8976"/>
                  </a:cubicBezTo>
                  <a:cubicBezTo>
                    <a:pt x="3792" y="8837"/>
                    <a:pt x="3764" y="8726"/>
                    <a:pt x="3764" y="8586"/>
                  </a:cubicBezTo>
                  <a:cubicBezTo>
                    <a:pt x="3736" y="8168"/>
                    <a:pt x="3681" y="7750"/>
                    <a:pt x="3597" y="7388"/>
                  </a:cubicBezTo>
                  <a:cubicBezTo>
                    <a:pt x="3374" y="6523"/>
                    <a:pt x="2928" y="5826"/>
                    <a:pt x="2538" y="5074"/>
                  </a:cubicBezTo>
                  <a:cubicBezTo>
                    <a:pt x="2147" y="4349"/>
                    <a:pt x="1813" y="3513"/>
                    <a:pt x="1841" y="2677"/>
                  </a:cubicBezTo>
                  <a:lnTo>
                    <a:pt x="1841" y="2677"/>
                  </a:lnTo>
                  <a:cubicBezTo>
                    <a:pt x="2370" y="4182"/>
                    <a:pt x="3597" y="5325"/>
                    <a:pt x="4238" y="6746"/>
                  </a:cubicBezTo>
                  <a:cubicBezTo>
                    <a:pt x="4600" y="7499"/>
                    <a:pt x="4768" y="8335"/>
                    <a:pt x="4768" y="9172"/>
                  </a:cubicBezTo>
                  <a:cubicBezTo>
                    <a:pt x="4879" y="9088"/>
                    <a:pt x="4991" y="8893"/>
                    <a:pt x="5074" y="8614"/>
                  </a:cubicBezTo>
                  <a:cubicBezTo>
                    <a:pt x="5520" y="7192"/>
                    <a:pt x="5325" y="5576"/>
                    <a:pt x="4768" y="4210"/>
                  </a:cubicBezTo>
                  <a:cubicBezTo>
                    <a:pt x="4071" y="2537"/>
                    <a:pt x="2789" y="1143"/>
                    <a:pt x="1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899051" y="3783641"/>
              <a:ext cx="95118" cy="144445"/>
            </a:xfrm>
            <a:custGeom>
              <a:avLst/>
              <a:gdLst/>
              <a:ahLst/>
              <a:cxnLst/>
              <a:rect l="l" t="t" r="r" b="b"/>
              <a:pathLst>
                <a:path w="3820" h="5801" extrusionOk="0">
                  <a:moveTo>
                    <a:pt x="3434" y="1"/>
                  </a:moveTo>
                  <a:cubicBezTo>
                    <a:pt x="2675" y="1"/>
                    <a:pt x="1939" y="342"/>
                    <a:pt x="1366" y="867"/>
                  </a:cubicBezTo>
                  <a:cubicBezTo>
                    <a:pt x="753" y="1480"/>
                    <a:pt x="363" y="2316"/>
                    <a:pt x="195" y="3181"/>
                  </a:cubicBezTo>
                  <a:cubicBezTo>
                    <a:pt x="56" y="3766"/>
                    <a:pt x="0" y="4379"/>
                    <a:pt x="0" y="4965"/>
                  </a:cubicBezTo>
                  <a:lnTo>
                    <a:pt x="0" y="5215"/>
                  </a:lnTo>
                  <a:cubicBezTo>
                    <a:pt x="84" y="5132"/>
                    <a:pt x="140" y="5104"/>
                    <a:pt x="195" y="5020"/>
                  </a:cubicBezTo>
                  <a:cubicBezTo>
                    <a:pt x="391" y="4825"/>
                    <a:pt x="614" y="4658"/>
                    <a:pt x="781" y="4407"/>
                  </a:cubicBezTo>
                  <a:cubicBezTo>
                    <a:pt x="1115" y="3961"/>
                    <a:pt x="1338" y="3404"/>
                    <a:pt x="1533" y="2846"/>
                  </a:cubicBezTo>
                  <a:cubicBezTo>
                    <a:pt x="1784" y="2316"/>
                    <a:pt x="2063" y="1759"/>
                    <a:pt x="2509" y="1397"/>
                  </a:cubicBezTo>
                  <a:lnTo>
                    <a:pt x="2509" y="1397"/>
                  </a:lnTo>
                  <a:cubicBezTo>
                    <a:pt x="1924" y="2316"/>
                    <a:pt x="1812" y="3487"/>
                    <a:pt x="1338" y="4463"/>
                  </a:cubicBezTo>
                  <a:cubicBezTo>
                    <a:pt x="1087" y="4992"/>
                    <a:pt x="697" y="5466"/>
                    <a:pt x="251" y="5801"/>
                  </a:cubicBezTo>
                  <a:cubicBezTo>
                    <a:pt x="363" y="5801"/>
                    <a:pt x="502" y="5801"/>
                    <a:pt x="669" y="5745"/>
                  </a:cubicBezTo>
                  <a:cubicBezTo>
                    <a:pt x="1729" y="5383"/>
                    <a:pt x="2509" y="4574"/>
                    <a:pt x="3011" y="3682"/>
                  </a:cubicBezTo>
                  <a:cubicBezTo>
                    <a:pt x="3596" y="2567"/>
                    <a:pt x="3819" y="1285"/>
                    <a:pt x="3819" y="31"/>
                  </a:cubicBezTo>
                  <a:cubicBezTo>
                    <a:pt x="3691" y="11"/>
                    <a:pt x="3562" y="1"/>
                    <a:pt x="3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7587586" y="4354946"/>
              <a:ext cx="245041" cy="216580"/>
            </a:xfrm>
            <a:custGeom>
              <a:avLst/>
              <a:gdLst/>
              <a:ahLst/>
              <a:cxnLst/>
              <a:rect l="l" t="t" r="r" b="b"/>
              <a:pathLst>
                <a:path w="9841" h="8698" fill="none" extrusionOk="0">
                  <a:moveTo>
                    <a:pt x="1" y="8697"/>
                  </a:moveTo>
                  <a:cubicBezTo>
                    <a:pt x="921" y="5826"/>
                    <a:pt x="1868" y="2927"/>
                    <a:pt x="2816" y="0"/>
                  </a:cubicBezTo>
                  <a:cubicBezTo>
                    <a:pt x="5297" y="725"/>
                    <a:pt x="7388" y="725"/>
                    <a:pt x="9841" y="1450"/>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7549414" y="3275631"/>
              <a:ext cx="108315" cy="1080038"/>
            </a:xfrm>
            <a:custGeom>
              <a:avLst/>
              <a:gdLst/>
              <a:ahLst/>
              <a:cxnLst/>
              <a:rect l="l" t="t" r="r" b="b"/>
              <a:pathLst>
                <a:path w="4350" h="43375" fill="none" extrusionOk="0">
                  <a:moveTo>
                    <a:pt x="4349" y="43374"/>
                  </a:moveTo>
                  <a:cubicBezTo>
                    <a:pt x="1422" y="29353"/>
                    <a:pt x="0" y="14300"/>
                    <a:pt x="642"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7491098" y="3143736"/>
              <a:ext cx="129131" cy="131920"/>
            </a:xfrm>
            <a:custGeom>
              <a:avLst/>
              <a:gdLst/>
              <a:ahLst/>
              <a:cxnLst/>
              <a:rect l="l" t="t" r="r" b="b"/>
              <a:pathLst>
                <a:path w="5186" h="5298" fill="none" extrusionOk="0">
                  <a:moveTo>
                    <a:pt x="1" y="2593"/>
                  </a:moveTo>
                  <a:cubicBezTo>
                    <a:pt x="1004" y="3485"/>
                    <a:pt x="1980" y="4405"/>
                    <a:pt x="2984" y="5297"/>
                  </a:cubicBezTo>
                  <a:cubicBezTo>
                    <a:pt x="3736" y="3513"/>
                    <a:pt x="4461" y="1757"/>
                    <a:pt x="5186"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7401583" y="3595596"/>
              <a:ext cx="48605" cy="714257"/>
            </a:xfrm>
            <a:custGeom>
              <a:avLst/>
              <a:gdLst/>
              <a:ahLst/>
              <a:cxnLst/>
              <a:rect l="l" t="t" r="r" b="b"/>
              <a:pathLst>
                <a:path w="1952" h="28685" fill="none" extrusionOk="0">
                  <a:moveTo>
                    <a:pt x="390" y="1"/>
                  </a:moveTo>
                  <a:cubicBezTo>
                    <a:pt x="0" y="9590"/>
                    <a:pt x="530" y="19207"/>
                    <a:pt x="1951" y="28684"/>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7455715" y="4357710"/>
              <a:ext cx="5578" cy="56249"/>
            </a:xfrm>
            <a:custGeom>
              <a:avLst/>
              <a:gdLst/>
              <a:ahLst/>
              <a:cxnLst/>
              <a:rect l="l" t="t" r="r" b="b"/>
              <a:pathLst>
                <a:path w="224" h="2259" fill="none" extrusionOk="0">
                  <a:moveTo>
                    <a:pt x="0" y="1"/>
                  </a:moveTo>
                  <a:cubicBezTo>
                    <a:pt x="56" y="753"/>
                    <a:pt x="168" y="1534"/>
                    <a:pt x="223" y="2259"/>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6860879" y="4603423"/>
              <a:ext cx="326240" cy="22236"/>
            </a:xfrm>
            <a:custGeom>
              <a:avLst/>
              <a:gdLst/>
              <a:ahLst/>
              <a:cxnLst/>
              <a:rect l="l" t="t" r="r" b="b"/>
              <a:pathLst>
                <a:path w="13102" h="893" fill="none" extrusionOk="0">
                  <a:moveTo>
                    <a:pt x="0" y="335"/>
                  </a:moveTo>
                  <a:cubicBezTo>
                    <a:pt x="4377" y="892"/>
                    <a:pt x="8781" y="781"/>
                    <a:pt x="13102"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6893498" y="3844073"/>
              <a:ext cx="242949" cy="299896"/>
            </a:xfrm>
            <a:custGeom>
              <a:avLst/>
              <a:gdLst/>
              <a:ahLst/>
              <a:cxnLst/>
              <a:rect l="l" t="t" r="r" b="b"/>
              <a:pathLst>
                <a:path w="9757" h="12044" fill="none" extrusionOk="0">
                  <a:moveTo>
                    <a:pt x="8474" y="1"/>
                  </a:moveTo>
                  <a:cubicBezTo>
                    <a:pt x="9757" y="2649"/>
                    <a:pt x="9394" y="5994"/>
                    <a:pt x="7694" y="8364"/>
                  </a:cubicBezTo>
                  <a:cubicBezTo>
                    <a:pt x="5938" y="10733"/>
                    <a:pt x="2899" y="12043"/>
                    <a:pt x="0" y="11709"/>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6484665" y="3286164"/>
              <a:ext cx="198553" cy="509703"/>
            </a:xfrm>
            <a:custGeom>
              <a:avLst/>
              <a:gdLst/>
              <a:ahLst/>
              <a:cxnLst/>
              <a:rect l="l" t="t" r="r" b="b"/>
              <a:pathLst>
                <a:path w="7974" h="20470" extrusionOk="0">
                  <a:moveTo>
                    <a:pt x="4590" y="1"/>
                  </a:moveTo>
                  <a:cubicBezTo>
                    <a:pt x="4079" y="1"/>
                    <a:pt x="3560" y="165"/>
                    <a:pt x="3067" y="497"/>
                  </a:cubicBezTo>
                  <a:cubicBezTo>
                    <a:pt x="252" y="2365"/>
                    <a:pt x="252" y="7103"/>
                    <a:pt x="112" y="10114"/>
                  </a:cubicBezTo>
                  <a:cubicBezTo>
                    <a:pt x="1" y="12400"/>
                    <a:pt x="112" y="14713"/>
                    <a:pt x="419" y="16971"/>
                  </a:cubicBezTo>
                  <a:cubicBezTo>
                    <a:pt x="586" y="18226"/>
                    <a:pt x="976" y="19647"/>
                    <a:pt x="2119" y="20233"/>
                  </a:cubicBezTo>
                  <a:cubicBezTo>
                    <a:pt x="2444" y="20395"/>
                    <a:pt x="2793" y="20469"/>
                    <a:pt x="3143" y="20469"/>
                  </a:cubicBezTo>
                  <a:cubicBezTo>
                    <a:pt x="3812" y="20469"/>
                    <a:pt x="4487" y="20198"/>
                    <a:pt x="5018" y="19759"/>
                  </a:cubicBezTo>
                  <a:cubicBezTo>
                    <a:pt x="5799" y="19090"/>
                    <a:pt x="6273" y="18114"/>
                    <a:pt x="6663" y="17139"/>
                  </a:cubicBezTo>
                  <a:cubicBezTo>
                    <a:pt x="7973" y="13598"/>
                    <a:pt x="7945" y="9640"/>
                    <a:pt x="7917" y="5849"/>
                  </a:cubicBezTo>
                  <a:cubicBezTo>
                    <a:pt x="7862" y="4065"/>
                    <a:pt x="7806" y="2058"/>
                    <a:pt x="6412" y="776"/>
                  </a:cubicBezTo>
                  <a:cubicBezTo>
                    <a:pt x="5867" y="262"/>
                    <a:pt x="5236" y="1"/>
                    <a:pt x="4590"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7271779" y="4126588"/>
              <a:ext cx="1173736" cy="580867"/>
            </a:xfrm>
            <a:custGeom>
              <a:avLst/>
              <a:gdLst/>
              <a:ahLst/>
              <a:cxnLst/>
              <a:rect l="l" t="t" r="r" b="b"/>
              <a:pathLst>
                <a:path w="47138" h="23328" extrusionOk="0">
                  <a:moveTo>
                    <a:pt x="0" y="0"/>
                  </a:moveTo>
                  <a:lnTo>
                    <a:pt x="0" y="0"/>
                  </a:lnTo>
                  <a:cubicBezTo>
                    <a:pt x="948" y="6411"/>
                    <a:pt x="2704" y="11262"/>
                    <a:pt x="5743" y="15415"/>
                  </a:cubicBezTo>
                  <a:cubicBezTo>
                    <a:pt x="9693" y="20776"/>
                    <a:pt x="16297" y="23327"/>
                    <a:pt x="22951" y="23327"/>
                  </a:cubicBezTo>
                  <a:cubicBezTo>
                    <a:pt x="28926" y="23327"/>
                    <a:pt x="34942" y="21269"/>
                    <a:pt x="39109" y="17339"/>
                  </a:cubicBezTo>
                  <a:cubicBezTo>
                    <a:pt x="43374" y="13325"/>
                    <a:pt x="45298" y="7471"/>
                    <a:pt x="47138" y="2063"/>
                  </a:cubicBezTo>
                  <a:lnTo>
                    <a:pt x="47138" y="2063"/>
                  </a:lnTo>
                  <a:cubicBezTo>
                    <a:pt x="45082" y="2096"/>
                    <a:pt x="43016" y="2113"/>
                    <a:pt x="40941" y="2113"/>
                  </a:cubicBezTo>
                  <a:cubicBezTo>
                    <a:pt x="27369" y="2113"/>
                    <a:pt x="13444" y="1403"/>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7715995" y="4432759"/>
              <a:ext cx="103783" cy="272730"/>
            </a:xfrm>
            <a:custGeom>
              <a:avLst/>
              <a:gdLst/>
              <a:ahLst/>
              <a:cxnLst/>
              <a:rect l="l" t="t" r="r" b="b"/>
              <a:pathLst>
                <a:path w="4168" h="10953" extrusionOk="0">
                  <a:moveTo>
                    <a:pt x="2678" y="1"/>
                  </a:moveTo>
                  <a:cubicBezTo>
                    <a:pt x="1902" y="1"/>
                    <a:pt x="1074" y="495"/>
                    <a:pt x="976" y="1475"/>
                  </a:cubicBezTo>
                  <a:cubicBezTo>
                    <a:pt x="642" y="4485"/>
                    <a:pt x="307" y="7496"/>
                    <a:pt x="1" y="10506"/>
                  </a:cubicBezTo>
                  <a:cubicBezTo>
                    <a:pt x="1004" y="10701"/>
                    <a:pt x="2008" y="10841"/>
                    <a:pt x="3011" y="10952"/>
                  </a:cubicBezTo>
                  <a:cubicBezTo>
                    <a:pt x="3373" y="7774"/>
                    <a:pt x="3708" y="4652"/>
                    <a:pt x="4070" y="1475"/>
                  </a:cubicBezTo>
                  <a:cubicBezTo>
                    <a:pt x="4168" y="489"/>
                    <a:pt x="3448" y="1"/>
                    <a:pt x="2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7355069" y="4278653"/>
              <a:ext cx="243273" cy="199847"/>
            </a:xfrm>
            <a:custGeom>
              <a:avLst/>
              <a:gdLst/>
              <a:ahLst/>
              <a:cxnLst/>
              <a:rect l="l" t="t" r="r" b="b"/>
              <a:pathLst>
                <a:path w="9770" h="8026" extrusionOk="0">
                  <a:moveTo>
                    <a:pt x="7338" y="0"/>
                  </a:moveTo>
                  <a:cubicBezTo>
                    <a:pt x="7000" y="0"/>
                    <a:pt x="6650" y="107"/>
                    <a:pt x="6328" y="360"/>
                  </a:cubicBezTo>
                  <a:cubicBezTo>
                    <a:pt x="4210" y="2033"/>
                    <a:pt x="2119" y="3650"/>
                    <a:pt x="0" y="5322"/>
                  </a:cubicBezTo>
                  <a:cubicBezTo>
                    <a:pt x="446" y="6270"/>
                    <a:pt x="976" y="7190"/>
                    <a:pt x="1534" y="8026"/>
                  </a:cubicBezTo>
                  <a:cubicBezTo>
                    <a:pt x="3847" y="6158"/>
                    <a:pt x="6189" y="4346"/>
                    <a:pt x="8530" y="2535"/>
                  </a:cubicBezTo>
                  <a:cubicBezTo>
                    <a:pt x="9769" y="1583"/>
                    <a:pt x="8638" y="0"/>
                    <a:pt x="7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7861037" y="4426534"/>
              <a:ext cx="115262" cy="278257"/>
            </a:xfrm>
            <a:custGeom>
              <a:avLst/>
              <a:gdLst/>
              <a:ahLst/>
              <a:cxnLst/>
              <a:rect l="l" t="t" r="r" b="b"/>
              <a:pathLst>
                <a:path w="4629" h="11175" extrusionOk="0">
                  <a:moveTo>
                    <a:pt x="1900" y="1"/>
                  </a:moveTo>
                  <a:cubicBezTo>
                    <a:pt x="1007" y="1"/>
                    <a:pt x="1" y="772"/>
                    <a:pt x="169" y="1948"/>
                  </a:cubicBezTo>
                  <a:cubicBezTo>
                    <a:pt x="643" y="5014"/>
                    <a:pt x="1089" y="8108"/>
                    <a:pt x="1590" y="11174"/>
                  </a:cubicBezTo>
                  <a:cubicBezTo>
                    <a:pt x="2594" y="11063"/>
                    <a:pt x="3597" y="10923"/>
                    <a:pt x="4629" y="10728"/>
                  </a:cubicBezTo>
                  <a:lnTo>
                    <a:pt x="3151" y="1111"/>
                  </a:lnTo>
                  <a:cubicBezTo>
                    <a:pt x="3030" y="336"/>
                    <a:pt x="2490" y="1"/>
                    <a:pt x="1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7297451" y="4205472"/>
              <a:ext cx="182368" cy="123803"/>
            </a:xfrm>
            <a:custGeom>
              <a:avLst/>
              <a:gdLst/>
              <a:ahLst/>
              <a:cxnLst/>
              <a:rect l="l" t="t" r="r" b="b"/>
              <a:pathLst>
                <a:path w="7324" h="4972" extrusionOk="0">
                  <a:moveTo>
                    <a:pt x="4857" y="0"/>
                  </a:moveTo>
                  <a:cubicBezTo>
                    <a:pt x="4641" y="0"/>
                    <a:pt x="4413" y="46"/>
                    <a:pt x="4182" y="149"/>
                  </a:cubicBezTo>
                  <a:cubicBezTo>
                    <a:pt x="2788" y="790"/>
                    <a:pt x="1395" y="1376"/>
                    <a:pt x="1" y="1989"/>
                  </a:cubicBezTo>
                  <a:cubicBezTo>
                    <a:pt x="279" y="3048"/>
                    <a:pt x="558" y="4024"/>
                    <a:pt x="921" y="4972"/>
                  </a:cubicBezTo>
                  <a:cubicBezTo>
                    <a:pt x="2510" y="4275"/>
                    <a:pt x="4154" y="3522"/>
                    <a:pt x="5743" y="2825"/>
                  </a:cubicBezTo>
                  <a:cubicBezTo>
                    <a:pt x="7324" y="2145"/>
                    <a:pt x="6338" y="0"/>
                    <a:pt x="48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7488334" y="4388213"/>
              <a:ext cx="210330" cy="243696"/>
            </a:xfrm>
            <a:custGeom>
              <a:avLst/>
              <a:gdLst/>
              <a:ahLst/>
              <a:cxnLst/>
              <a:rect l="l" t="t" r="r" b="b"/>
              <a:pathLst>
                <a:path w="8447" h="9787" extrusionOk="0">
                  <a:moveTo>
                    <a:pt x="6273" y="0"/>
                  </a:moveTo>
                  <a:cubicBezTo>
                    <a:pt x="5801" y="0"/>
                    <a:pt x="5325" y="205"/>
                    <a:pt x="4990" y="699"/>
                  </a:cubicBezTo>
                  <a:cubicBezTo>
                    <a:pt x="3318" y="3124"/>
                    <a:pt x="1673" y="5577"/>
                    <a:pt x="0" y="8002"/>
                  </a:cubicBezTo>
                  <a:cubicBezTo>
                    <a:pt x="809" y="8671"/>
                    <a:pt x="1645" y="9257"/>
                    <a:pt x="2537" y="9786"/>
                  </a:cubicBezTo>
                  <a:lnTo>
                    <a:pt x="7666" y="2260"/>
                  </a:lnTo>
                  <a:cubicBezTo>
                    <a:pt x="8446" y="1110"/>
                    <a:pt x="7371" y="0"/>
                    <a:pt x="62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8169673" y="4227035"/>
              <a:ext cx="241829" cy="123081"/>
            </a:xfrm>
            <a:custGeom>
              <a:avLst/>
              <a:gdLst/>
              <a:ahLst/>
              <a:cxnLst/>
              <a:rect l="l" t="t" r="r" b="b"/>
              <a:pathLst>
                <a:path w="9712" h="4943" extrusionOk="0">
                  <a:moveTo>
                    <a:pt x="2155" y="1"/>
                  </a:moveTo>
                  <a:cubicBezTo>
                    <a:pt x="562" y="1"/>
                    <a:pt x="1" y="2535"/>
                    <a:pt x="1767" y="3047"/>
                  </a:cubicBezTo>
                  <a:lnTo>
                    <a:pt x="8569" y="4942"/>
                  </a:lnTo>
                  <a:cubicBezTo>
                    <a:pt x="8987" y="3994"/>
                    <a:pt x="9377" y="3019"/>
                    <a:pt x="9712" y="2043"/>
                  </a:cubicBezTo>
                  <a:cubicBezTo>
                    <a:pt x="7342" y="1346"/>
                    <a:pt x="4973" y="677"/>
                    <a:pt x="2603" y="64"/>
                  </a:cubicBezTo>
                  <a:cubicBezTo>
                    <a:pt x="2446" y="21"/>
                    <a:pt x="2297" y="1"/>
                    <a:pt x="2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8094873" y="4338911"/>
              <a:ext cx="214588" cy="205550"/>
            </a:xfrm>
            <a:custGeom>
              <a:avLst/>
              <a:gdLst/>
              <a:ahLst/>
              <a:cxnLst/>
              <a:rect l="l" t="t" r="r" b="b"/>
              <a:pathLst>
                <a:path w="8618" h="8255" extrusionOk="0">
                  <a:moveTo>
                    <a:pt x="2167" y="1"/>
                  </a:moveTo>
                  <a:cubicBezTo>
                    <a:pt x="1038" y="1"/>
                    <a:pt x="1" y="1557"/>
                    <a:pt x="980" y="2707"/>
                  </a:cubicBezTo>
                  <a:cubicBezTo>
                    <a:pt x="2708" y="4714"/>
                    <a:pt x="4604" y="6582"/>
                    <a:pt x="6611" y="8254"/>
                  </a:cubicBezTo>
                  <a:cubicBezTo>
                    <a:pt x="7364" y="7501"/>
                    <a:pt x="8005" y="6721"/>
                    <a:pt x="8618" y="5885"/>
                  </a:cubicBezTo>
                  <a:cubicBezTo>
                    <a:pt x="6667" y="4240"/>
                    <a:pt x="4855" y="2456"/>
                    <a:pt x="3182" y="505"/>
                  </a:cubicBezTo>
                  <a:cubicBezTo>
                    <a:pt x="2873" y="149"/>
                    <a:pt x="2515" y="1"/>
                    <a:pt x="2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7988401" y="4398496"/>
              <a:ext cx="158663" cy="265334"/>
            </a:xfrm>
            <a:custGeom>
              <a:avLst/>
              <a:gdLst/>
              <a:ahLst/>
              <a:cxnLst/>
              <a:rect l="l" t="t" r="r" b="b"/>
              <a:pathLst>
                <a:path w="6372" h="10656" extrusionOk="0">
                  <a:moveTo>
                    <a:pt x="1904" y="0"/>
                  </a:moveTo>
                  <a:cubicBezTo>
                    <a:pt x="946" y="0"/>
                    <a:pt x="0" y="743"/>
                    <a:pt x="406" y="1875"/>
                  </a:cubicBezTo>
                  <a:cubicBezTo>
                    <a:pt x="1465" y="4802"/>
                    <a:pt x="2524" y="7729"/>
                    <a:pt x="3584" y="10656"/>
                  </a:cubicBezTo>
                  <a:cubicBezTo>
                    <a:pt x="4559" y="10265"/>
                    <a:pt x="5507" y="9819"/>
                    <a:pt x="6371" y="9346"/>
                  </a:cubicBezTo>
                  <a:cubicBezTo>
                    <a:pt x="5396" y="6558"/>
                    <a:pt x="4392" y="3798"/>
                    <a:pt x="3416" y="1039"/>
                  </a:cubicBezTo>
                  <a:cubicBezTo>
                    <a:pt x="3153" y="314"/>
                    <a:pt x="2526" y="0"/>
                    <a:pt x="1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7332859" y="4132838"/>
              <a:ext cx="1043235" cy="470685"/>
            </a:xfrm>
            <a:custGeom>
              <a:avLst/>
              <a:gdLst/>
              <a:ahLst/>
              <a:cxnLst/>
              <a:rect l="l" t="t" r="r" b="b"/>
              <a:pathLst>
                <a:path w="41897" h="18903" extrusionOk="0">
                  <a:moveTo>
                    <a:pt x="0" y="0"/>
                  </a:moveTo>
                  <a:lnTo>
                    <a:pt x="0" y="0"/>
                  </a:lnTo>
                  <a:cubicBezTo>
                    <a:pt x="1060" y="6272"/>
                    <a:pt x="4628" y="12126"/>
                    <a:pt x="9980" y="15582"/>
                  </a:cubicBezTo>
                  <a:cubicBezTo>
                    <a:pt x="13363" y="17770"/>
                    <a:pt x="17415" y="18903"/>
                    <a:pt x="21445" y="18903"/>
                  </a:cubicBezTo>
                  <a:cubicBezTo>
                    <a:pt x="25219" y="18903"/>
                    <a:pt x="28973" y="17910"/>
                    <a:pt x="32141" y="15861"/>
                  </a:cubicBezTo>
                  <a:cubicBezTo>
                    <a:pt x="35876" y="13464"/>
                    <a:pt x="38691" y="9784"/>
                    <a:pt x="40503" y="5714"/>
                  </a:cubicBezTo>
                  <a:cubicBezTo>
                    <a:pt x="41061" y="4460"/>
                    <a:pt x="41507" y="3178"/>
                    <a:pt x="41897" y="1840"/>
                  </a:cubicBezTo>
                  <a:lnTo>
                    <a:pt x="41897" y="1840"/>
                  </a:lnTo>
                  <a:cubicBezTo>
                    <a:pt x="40792" y="1849"/>
                    <a:pt x="39684" y="1853"/>
                    <a:pt x="38575" y="1853"/>
                  </a:cubicBezTo>
                  <a:cubicBezTo>
                    <a:pt x="25750" y="1853"/>
                    <a:pt x="12674" y="125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7346728" y="4133511"/>
              <a:ext cx="1002997" cy="447204"/>
            </a:xfrm>
            <a:custGeom>
              <a:avLst/>
              <a:gdLst/>
              <a:ahLst/>
              <a:cxnLst/>
              <a:rect l="l" t="t" r="r" b="b"/>
              <a:pathLst>
                <a:path w="40281" h="17960" extrusionOk="0">
                  <a:moveTo>
                    <a:pt x="1" y="1"/>
                  </a:moveTo>
                  <a:lnTo>
                    <a:pt x="1" y="1"/>
                  </a:lnTo>
                  <a:cubicBezTo>
                    <a:pt x="809" y="4154"/>
                    <a:pt x="2733" y="8085"/>
                    <a:pt x="5576" y="11207"/>
                  </a:cubicBezTo>
                  <a:cubicBezTo>
                    <a:pt x="8726" y="14608"/>
                    <a:pt x="12963" y="16977"/>
                    <a:pt x="17534" y="17702"/>
                  </a:cubicBezTo>
                  <a:cubicBezTo>
                    <a:pt x="18577" y="17875"/>
                    <a:pt x="19633" y="17959"/>
                    <a:pt x="20688" y="17959"/>
                  </a:cubicBezTo>
                  <a:cubicBezTo>
                    <a:pt x="25418" y="17959"/>
                    <a:pt x="30147" y="16257"/>
                    <a:pt x="33702" y="13158"/>
                  </a:cubicBezTo>
                  <a:cubicBezTo>
                    <a:pt x="37075" y="10231"/>
                    <a:pt x="39417" y="6133"/>
                    <a:pt x="40281" y="1757"/>
                  </a:cubicBezTo>
                  <a:lnTo>
                    <a:pt x="40281" y="1757"/>
                  </a:lnTo>
                  <a:cubicBezTo>
                    <a:pt x="39002" y="1770"/>
                    <a:pt x="37720" y="1777"/>
                    <a:pt x="36434" y="1777"/>
                  </a:cubicBezTo>
                  <a:cubicBezTo>
                    <a:pt x="24351" y="1777"/>
                    <a:pt x="11994" y="1185"/>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7761114" y="4206667"/>
              <a:ext cx="26394" cy="40463"/>
            </a:xfrm>
            <a:custGeom>
              <a:avLst/>
              <a:gdLst/>
              <a:ahLst/>
              <a:cxnLst/>
              <a:rect l="l" t="t" r="r" b="b"/>
              <a:pathLst>
                <a:path w="1060" h="1625" extrusionOk="0">
                  <a:moveTo>
                    <a:pt x="611" y="0"/>
                  </a:moveTo>
                  <a:cubicBezTo>
                    <a:pt x="249" y="0"/>
                    <a:pt x="54" y="955"/>
                    <a:pt x="28" y="1188"/>
                  </a:cubicBezTo>
                  <a:cubicBezTo>
                    <a:pt x="0" y="1328"/>
                    <a:pt x="0" y="1523"/>
                    <a:pt x="140" y="1607"/>
                  </a:cubicBezTo>
                  <a:cubicBezTo>
                    <a:pt x="163" y="1618"/>
                    <a:pt x="196" y="1625"/>
                    <a:pt x="230" y="1625"/>
                  </a:cubicBezTo>
                  <a:cubicBezTo>
                    <a:pt x="278" y="1625"/>
                    <a:pt x="330" y="1611"/>
                    <a:pt x="363" y="1579"/>
                  </a:cubicBezTo>
                  <a:cubicBezTo>
                    <a:pt x="446" y="1523"/>
                    <a:pt x="502" y="1411"/>
                    <a:pt x="558" y="1356"/>
                  </a:cubicBezTo>
                  <a:cubicBezTo>
                    <a:pt x="697" y="1105"/>
                    <a:pt x="1060" y="213"/>
                    <a:pt x="697" y="18"/>
                  </a:cubicBezTo>
                  <a:cubicBezTo>
                    <a:pt x="668" y="6"/>
                    <a:pt x="639"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7566769" y="4213639"/>
              <a:ext cx="37798" cy="32345"/>
            </a:xfrm>
            <a:custGeom>
              <a:avLst/>
              <a:gdLst/>
              <a:ahLst/>
              <a:cxnLst/>
              <a:rect l="l" t="t" r="r" b="b"/>
              <a:pathLst>
                <a:path w="1518" h="1299" extrusionOk="0">
                  <a:moveTo>
                    <a:pt x="1284" y="0"/>
                  </a:moveTo>
                  <a:cubicBezTo>
                    <a:pt x="1240" y="0"/>
                    <a:pt x="1185" y="14"/>
                    <a:pt x="1115" y="44"/>
                  </a:cubicBezTo>
                  <a:cubicBezTo>
                    <a:pt x="725" y="184"/>
                    <a:pt x="419" y="462"/>
                    <a:pt x="195" y="741"/>
                  </a:cubicBezTo>
                  <a:cubicBezTo>
                    <a:pt x="84" y="881"/>
                    <a:pt x="0" y="1020"/>
                    <a:pt x="56" y="1131"/>
                  </a:cubicBezTo>
                  <a:cubicBezTo>
                    <a:pt x="84" y="1243"/>
                    <a:pt x="223" y="1299"/>
                    <a:pt x="335" y="1299"/>
                  </a:cubicBezTo>
                  <a:cubicBezTo>
                    <a:pt x="446" y="1299"/>
                    <a:pt x="558" y="1243"/>
                    <a:pt x="642" y="1187"/>
                  </a:cubicBezTo>
                  <a:cubicBezTo>
                    <a:pt x="892" y="1048"/>
                    <a:pt x="1088" y="825"/>
                    <a:pt x="1255" y="630"/>
                  </a:cubicBezTo>
                  <a:cubicBezTo>
                    <a:pt x="1396" y="394"/>
                    <a:pt x="1517" y="0"/>
                    <a:pt x="1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0"/>
            <p:cNvSpPr/>
            <p:nvPr/>
          </p:nvSpPr>
          <p:spPr>
            <a:xfrm>
              <a:off x="7631310" y="4307587"/>
              <a:ext cx="38197" cy="47659"/>
            </a:xfrm>
            <a:custGeom>
              <a:avLst/>
              <a:gdLst/>
              <a:ahLst/>
              <a:cxnLst/>
              <a:rect l="l" t="t" r="r" b="b"/>
              <a:pathLst>
                <a:path w="1534" h="1914" extrusionOk="0">
                  <a:moveTo>
                    <a:pt x="1038" y="1"/>
                  </a:moveTo>
                  <a:cubicBezTo>
                    <a:pt x="689" y="1"/>
                    <a:pt x="260" y="715"/>
                    <a:pt x="140" y="954"/>
                  </a:cubicBezTo>
                  <a:cubicBezTo>
                    <a:pt x="84" y="1150"/>
                    <a:pt x="1" y="1317"/>
                    <a:pt x="1" y="1484"/>
                  </a:cubicBezTo>
                  <a:cubicBezTo>
                    <a:pt x="1" y="1651"/>
                    <a:pt x="112" y="1874"/>
                    <a:pt x="280" y="1902"/>
                  </a:cubicBezTo>
                  <a:cubicBezTo>
                    <a:pt x="317" y="1910"/>
                    <a:pt x="354" y="1913"/>
                    <a:pt x="391" y="1913"/>
                  </a:cubicBezTo>
                  <a:cubicBezTo>
                    <a:pt x="492" y="1913"/>
                    <a:pt x="588" y="1887"/>
                    <a:pt x="670" y="1846"/>
                  </a:cubicBezTo>
                  <a:cubicBezTo>
                    <a:pt x="781" y="1763"/>
                    <a:pt x="893" y="1651"/>
                    <a:pt x="949" y="1540"/>
                  </a:cubicBezTo>
                  <a:cubicBezTo>
                    <a:pt x="1144" y="1261"/>
                    <a:pt x="1534" y="341"/>
                    <a:pt x="1199" y="62"/>
                  </a:cubicBezTo>
                  <a:cubicBezTo>
                    <a:pt x="1149" y="19"/>
                    <a:pt x="1094" y="1"/>
                    <a:pt x="1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7843134" y="4331316"/>
              <a:ext cx="32320" cy="50024"/>
            </a:xfrm>
            <a:custGeom>
              <a:avLst/>
              <a:gdLst/>
              <a:ahLst/>
              <a:cxnLst/>
              <a:rect l="l" t="t" r="r" b="b"/>
              <a:pathLst>
                <a:path w="1298" h="2009" extrusionOk="0">
                  <a:moveTo>
                    <a:pt x="639" y="1"/>
                  </a:moveTo>
                  <a:cubicBezTo>
                    <a:pt x="1" y="1"/>
                    <a:pt x="191" y="1039"/>
                    <a:pt x="219" y="1479"/>
                  </a:cubicBezTo>
                  <a:cubicBezTo>
                    <a:pt x="247" y="1590"/>
                    <a:pt x="247" y="1730"/>
                    <a:pt x="330" y="1813"/>
                  </a:cubicBezTo>
                  <a:cubicBezTo>
                    <a:pt x="386" y="1925"/>
                    <a:pt x="498" y="2008"/>
                    <a:pt x="637" y="2008"/>
                  </a:cubicBezTo>
                  <a:cubicBezTo>
                    <a:pt x="721" y="2008"/>
                    <a:pt x="832" y="1897"/>
                    <a:pt x="888" y="1785"/>
                  </a:cubicBezTo>
                  <a:cubicBezTo>
                    <a:pt x="916" y="1674"/>
                    <a:pt x="944" y="1590"/>
                    <a:pt x="944" y="1479"/>
                  </a:cubicBezTo>
                  <a:cubicBezTo>
                    <a:pt x="971" y="1121"/>
                    <a:pt x="1298" y="1"/>
                    <a:pt x="687" y="1"/>
                  </a:cubicBezTo>
                  <a:cubicBezTo>
                    <a:pt x="680" y="1"/>
                    <a:pt x="672" y="1"/>
                    <a:pt x="665" y="1"/>
                  </a:cubicBezTo>
                  <a:cubicBezTo>
                    <a:pt x="656" y="1"/>
                    <a:pt x="648"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8011682" y="4231393"/>
              <a:ext cx="35433" cy="41334"/>
            </a:xfrm>
            <a:custGeom>
              <a:avLst/>
              <a:gdLst/>
              <a:ahLst/>
              <a:cxnLst/>
              <a:rect l="l" t="t" r="r" b="b"/>
              <a:pathLst>
                <a:path w="1423" h="1660" extrusionOk="0">
                  <a:moveTo>
                    <a:pt x="866" y="0"/>
                  </a:moveTo>
                  <a:cubicBezTo>
                    <a:pt x="792" y="0"/>
                    <a:pt x="709" y="17"/>
                    <a:pt x="614" y="56"/>
                  </a:cubicBezTo>
                  <a:cubicBezTo>
                    <a:pt x="0" y="363"/>
                    <a:pt x="614" y="1227"/>
                    <a:pt x="948" y="1506"/>
                  </a:cubicBezTo>
                  <a:cubicBezTo>
                    <a:pt x="994" y="1574"/>
                    <a:pt x="1094" y="1660"/>
                    <a:pt x="1190" y="1660"/>
                  </a:cubicBezTo>
                  <a:cubicBezTo>
                    <a:pt x="1212" y="1660"/>
                    <a:pt x="1234" y="1655"/>
                    <a:pt x="1255" y="1645"/>
                  </a:cubicBezTo>
                  <a:cubicBezTo>
                    <a:pt x="1394" y="1617"/>
                    <a:pt x="1422" y="1422"/>
                    <a:pt x="1422" y="1227"/>
                  </a:cubicBezTo>
                  <a:cubicBezTo>
                    <a:pt x="1422" y="837"/>
                    <a:pt x="1380" y="0"/>
                    <a:pt x="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0"/>
            <p:cNvSpPr/>
            <p:nvPr/>
          </p:nvSpPr>
          <p:spPr>
            <a:xfrm>
              <a:off x="7997788" y="4300366"/>
              <a:ext cx="20169" cy="56672"/>
            </a:xfrm>
            <a:custGeom>
              <a:avLst/>
              <a:gdLst/>
              <a:ahLst/>
              <a:cxnLst/>
              <a:rect l="l" t="t" r="r" b="b"/>
              <a:pathLst>
                <a:path w="810" h="2276" extrusionOk="0">
                  <a:moveTo>
                    <a:pt x="287" y="1"/>
                  </a:moveTo>
                  <a:cubicBezTo>
                    <a:pt x="113" y="1"/>
                    <a:pt x="57" y="373"/>
                    <a:pt x="57" y="631"/>
                  </a:cubicBezTo>
                  <a:cubicBezTo>
                    <a:pt x="1" y="1105"/>
                    <a:pt x="57" y="1579"/>
                    <a:pt x="196" y="2025"/>
                  </a:cubicBezTo>
                  <a:cubicBezTo>
                    <a:pt x="252" y="2081"/>
                    <a:pt x="252" y="2164"/>
                    <a:pt x="280" y="2192"/>
                  </a:cubicBezTo>
                  <a:cubicBezTo>
                    <a:pt x="308" y="2220"/>
                    <a:pt x="391" y="2276"/>
                    <a:pt x="447" y="2276"/>
                  </a:cubicBezTo>
                  <a:cubicBezTo>
                    <a:pt x="531" y="2220"/>
                    <a:pt x="558" y="2164"/>
                    <a:pt x="586" y="2081"/>
                  </a:cubicBezTo>
                  <a:cubicBezTo>
                    <a:pt x="726" y="1663"/>
                    <a:pt x="809" y="1189"/>
                    <a:pt x="726" y="743"/>
                  </a:cubicBezTo>
                  <a:cubicBezTo>
                    <a:pt x="698" y="548"/>
                    <a:pt x="642" y="380"/>
                    <a:pt x="558" y="213"/>
                  </a:cubicBezTo>
                  <a:cubicBezTo>
                    <a:pt x="447" y="61"/>
                    <a:pt x="357"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8144250" y="4245984"/>
              <a:ext cx="43749" cy="34810"/>
            </a:xfrm>
            <a:custGeom>
              <a:avLst/>
              <a:gdLst/>
              <a:ahLst/>
              <a:cxnLst/>
              <a:rect l="l" t="t" r="r" b="b"/>
              <a:pathLst>
                <a:path w="1757" h="1398" extrusionOk="0">
                  <a:moveTo>
                    <a:pt x="506" y="0"/>
                  </a:moveTo>
                  <a:cubicBezTo>
                    <a:pt x="354" y="0"/>
                    <a:pt x="223" y="56"/>
                    <a:pt x="168" y="223"/>
                  </a:cubicBezTo>
                  <a:cubicBezTo>
                    <a:pt x="1" y="557"/>
                    <a:pt x="586" y="920"/>
                    <a:pt x="809" y="1143"/>
                  </a:cubicBezTo>
                  <a:cubicBezTo>
                    <a:pt x="962" y="1270"/>
                    <a:pt x="1114" y="1397"/>
                    <a:pt x="1309" y="1397"/>
                  </a:cubicBezTo>
                  <a:cubicBezTo>
                    <a:pt x="1328" y="1397"/>
                    <a:pt x="1347" y="1396"/>
                    <a:pt x="1367" y="1393"/>
                  </a:cubicBezTo>
                  <a:cubicBezTo>
                    <a:pt x="1534" y="1338"/>
                    <a:pt x="1673" y="1170"/>
                    <a:pt x="1701" y="1003"/>
                  </a:cubicBezTo>
                  <a:cubicBezTo>
                    <a:pt x="1757" y="836"/>
                    <a:pt x="1673" y="641"/>
                    <a:pt x="1562" y="501"/>
                  </a:cubicBezTo>
                  <a:cubicBezTo>
                    <a:pt x="1478" y="362"/>
                    <a:pt x="1283" y="278"/>
                    <a:pt x="1144" y="195"/>
                  </a:cubicBezTo>
                  <a:cubicBezTo>
                    <a:pt x="1009" y="128"/>
                    <a:pt x="734"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8139469" y="4352033"/>
              <a:ext cx="42977" cy="34885"/>
            </a:xfrm>
            <a:custGeom>
              <a:avLst/>
              <a:gdLst/>
              <a:ahLst/>
              <a:cxnLst/>
              <a:rect l="l" t="t" r="r" b="b"/>
              <a:pathLst>
                <a:path w="1726" h="1401" extrusionOk="0">
                  <a:moveTo>
                    <a:pt x="690" y="1"/>
                  </a:moveTo>
                  <a:cubicBezTo>
                    <a:pt x="0" y="1"/>
                    <a:pt x="732" y="991"/>
                    <a:pt x="973" y="1232"/>
                  </a:cubicBezTo>
                  <a:cubicBezTo>
                    <a:pt x="1079" y="1316"/>
                    <a:pt x="1200" y="1401"/>
                    <a:pt x="1325" y="1401"/>
                  </a:cubicBezTo>
                  <a:cubicBezTo>
                    <a:pt x="1365" y="1401"/>
                    <a:pt x="1406" y="1392"/>
                    <a:pt x="1447" y="1372"/>
                  </a:cubicBezTo>
                  <a:cubicBezTo>
                    <a:pt x="1586" y="1316"/>
                    <a:pt x="1614" y="1121"/>
                    <a:pt x="1670" y="981"/>
                  </a:cubicBezTo>
                  <a:cubicBezTo>
                    <a:pt x="1698" y="842"/>
                    <a:pt x="1726" y="703"/>
                    <a:pt x="1698" y="563"/>
                  </a:cubicBezTo>
                  <a:cubicBezTo>
                    <a:pt x="1614" y="340"/>
                    <a:pt x="1391" y="229"/>
                    <a:pt x="1140" y="117"/>
                  </a:cubicBezTo>
                  <a:cubicBezTo>
                    <a:pt x="1029" y="89"/>
                    <a:pt x="917" y="6"/>
                    <a:pt x="778" y="6"/>
                  </a:cubicBezTo>
                  <a:cubicBezTo>
                    <a:pt x="746" y="2"/>
                    <a:pt x="717"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0"/>
            <p:cNvSpPr/>
            <p:nvPr/>
          </p:nvSpPr>
          <p:spPr>
            <a:xfrm>
              <a:off x="7931903" y="4443217"/>
              <a:ext cx="23580" cy="55602"/>
            </a:xfrm>
            <a:custGeom>
              <a:avLst/>
              <a:gdLst/>
              <a:ahLst/>
              <a:cxnLst/>
              <a:rect l="l" t="t" r="r" b="b"/>
              <a:pathLst>
                <a:path w="947" h="2233" extrusionOk="0">
                  <a:moveTo>
                    <a:pt x="395" y="1"/>
                  </a:moveTo>
                  <a:cubicBezTo>
                    <a:pt x="0" y="1"/>
                    <a:pt x="8" y="1502"/>
                    <a:pt x="55" y="1779"/>
                  </a:cubicBezTo>
                  <a:cubicBezTo>
                    <a:pt x="110" y="1919"/>
                    <a:pt x="138" y="2058"/>
                    <a:pt x="250" y="2142"/>
                  </a:cubicBezTo>
                  <a:cubicBezTo>
                    <a:pt x="308" y="2181"/>
                    <a:pt x="393" y="2233"/>
                    <a:pt x="487" y="2233"/>
                  </a:cubicBezTo>
                  <a:cubicBezTo>
                    <a:pt x="527" y="2233"/>
                    <a:pt x="570" y="2223"/>
                    <a:pt x="612" y="2197"/>
                  </a:cubicBezTo>
                  <a:cubicBezTo>
                    <a:pt x="724" y="2142"/>
                    <a:pt x="751" y="2030"/>
                    <a:pt x="807" y="1919"/>
                  </a:cubicBezTo>
                  <a:cubicBezTo>
                    <a:pt x="891" y="1584"/>
                    <a:pt x="947" y="1222"/>
                    <a:pt x="891" y="887"/>
                  </a:cubicBezTo>
                  <a:cubicBezTo>
                    <a:pt x="891" y="636"/>
                    <a:pt x="835" y="413"/>
                    <a:pt x="696" y="218"/>
                  </a:cubicBezTo>
                  <a:cubicBezTo>
                    <a:pt x="576" y="65"/>
                    <a:pt x="477"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0"/>
            <p:cNvSpPr/>
            <p:nvPr/>
          </p:nvSpPr>
          <p:spPr>
            <a:xfrm>
              <a:off x="7719456" y="4427306"/>
              <a:ext cx="31972" cy="51468"/>
            </a:xfrm>
            <a:custGeom>
              <a:avLst/>
              <a:gdLst/>
              <a:ahLst/>
              <a:cxnLst/>
              <a:rect l="l" t="t" r="r" b="b"/>
              <a:pathLst>
                <a:path w="1284" h="2067" extrusionOk="0">
                  <a:moveTo>
                    <a:pt x="923" y="1"/>
                  </a:moveTo>
                  <a:cubicBezTo>
                    <a:pt x="786" y="1"/>
                    <a:pt x="664" y="139"/>
                    <a:pt x="558" y="244"/>
                  </a:cubicBezTo>
                  <a:cubicBezTo>
                    <a:pt x="224" y="579"/>
                    <a:pt x="29" y="1025"/>
                    <a:pt x="1" y="1526"/>
                  </a:cubicBezTo>
                  <a:cubicBezTo>
                    <a:pt x="1" y="1721"/>
                    <a:pt x="29" y="1972"/>
                    <a:pt x="196" y="2056"/>
                  </a:cubicBezTo>
                  <a:cubicBezTo>
                    <a:pt x="224" y="2063"/>
                    <a:pt x="254" y="2066"/>
                    <a:pt x="284" y="2066"/>
                  </a:cubicBezTo>
                  <a:cubicBezTo>
                    <a:pt x="376" y="2066"/>
                    <a:pt x="475" y="2035"/>
                    <a:pt x="558" y="1972"/>
                  </a:cubicBezTo>
                  <a:cubicBezTo>
                    <a:pt x="642" y="1917"/>
                    <a:pt x="726" y="1805"/>
                    <a:pt x="781" y="1694"/>
                  </a:cubicBezTo>
                  <a:cubicBezTo>
                    <a:pt x="1004" y="1415"/>
                    <a:pt x="1200" y="1108"/>
                    <a:pt x="1255" y="746"/>
                  </a:cubicBezTo>
                  <a:cubicBezTo>
                    <a:pt x="1283" y="551"/>
                    <a:pt x="1255" y="188"/>
                    <a:pt x="1060" y="49"/>
                  </a:cubicBezTo>
                  <a:cubicBezTo>
                    <a:pt x="1013" y="15"/>
                    <a:pt x="967"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0"/>
            <p:cNvSpPr/>
            <p:nvPr/>
          </p:nvSpPr>
          <p:spPr>
            <a:xfrm>
              <a:off x="7429346" y="4203604"/>
              <a:ext cx="57967" cy="33291"/>
            </a:xfrm>
            <a:custGeom>
              <a:avLst/>
              <a:gdLst/>
              <a:ahLst/>
              <a:cxnLst/>
              <a:rect l="l" t="t" r="r" b="b"/>
              <a:pathLst>
                <a:path w="2328" h="1337" extrusionOk="0">
                  <a:moveTo>
                    <a:pt x="1539" y="1"/>
                  </a:moveTo>
                  <a:cubicBezTo>
                    <a:pt x="1199" y="1"/>
                    <a:pt x="817" y="76"/>
                    <a:pt x="669" y="113"/>
                  </a:cubicBezTo>
                  <a:cubicBezTo>
                    <a:pt x="530" y="169"/>
                    <a:pt x="362" y="224"/>
                    <a:pt x="251" y="336"/>
                  </a:cubicBezTo>
                  <a:cubicBezTo>
                    <a:pt x="112" y="447"/>
                    <a:pt x="28" y="587"/>
                    <a:pt x="0" y="754"/>
                  </a:cubicBezTo>
                  <a:cubicBezTo>
                    <a:pt x="0" y="949"/>
                    <a:pt x="139" y="1172"/>
                    <a:pt x="335" y="1284"/>
                  </a:cubicBezTo>
                  <a:cubicBezTo>
                    <a:pt x="435" y="1321"/>
                    <a:pt x="536" y="1336"/>
                    <a:pt x="634" y="1336"/>
                  </a:cubicBezTo>
                  <a:cubicBezTo>
                    <a:pt x="753" y="1336"/>
                    <a:pt x="869" y="1314"/>
                    <a:pt x="976" y="1284"/>
                  </a:cubicBezTo>
                  <a:cubicBezTo>
                    <a:pt x="1171" y="1200"/>
                    <a:pt x="1366" y="1088"/>
                    <a:pt x="1561" y="1005"/>
                  </a:cubicBezTo>
                  <a:cubicBezTo>
                    <a:pt x="1728" y="893"/>
                    <a:pt x="1951" y="754"/>
                    <a:pt x="2063" y="587"/>
                  </a:cubicBezTo>
                  <a:cubicBezTo>
                    <a:pt x="2327" y="120"/>
                    <a:pt x="1967"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0"/>
            <p:cNvSpPr/>
            <p:nvPr/>
          </p:nvSpPr>
          <p:spPr>
            <a:xfrm>
              <a:off x="7527203" y="4336421"/>
              <a:ext cx="31249" cy="28286"/>
            </a:xfrm>
            <a:custGeom>
              <a:avLst/>
              <a:gdLst/>
              <a:ahLst/>
              <a:cxnLst/>
              <a:rect l="l" t="t" r="r" b="b"/>
              <a:pathLst>
                <a:path w="1255" h="1136" extrusionOk="0">
                  <a:moveTo>
                    <a:pt x="777" y="1"/>
                  </a:moveTo>
                  <a:cubicBezTo>
                    <a:pt x="476" y="1"/>
                    <a:pt x="103" y="540"/>
                    <a:pt x="56" y="772"/>
                  </a:cubicBezTo>
                  <a:cubicBezTo>
                    <a:pt x="0" y="884"/>
                    <a:pt x="56" y="995"/>
                    <a:pt x="112" y="1051"/>
                  </a:cubicBezTo>
                  <a:cubicBezTo>
                    <a:pt x="166" y="1105"/>
                    <a:pt x="243" y="1136"/>
                    <a:pt x="314" y="1136"/>
                  </a:cubicBezTo>
                  <a:cubicBezTo>
                    <a:pt x="352" y="1136"/>
                    <a:pt x="389" y="1126"/>
                    <a:pt x="419" y="1107"/>
                  </a:cubicBezTo>
                  <a:cubicBezTo>
                    <a:pt x="697" y="995"/>
                    <a:pt x="1255" y="410"/>
                    <a:pt x="948" y="75"/>
                  </a:cubicBezTo>
                  <a:cubicBezTo>
                    <a:pt x="896" y="23"/>
                    <a:pt x="838"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0"/>
            <p:cNvSpPr/>
            <p:nvPr/>
          </p:nvSpPr>
          <p:spPr>
            <a:xfrm>
              <a:off x="7445307" y="4177808"/>
              <a:ext cx="240185" cy="275543"/>
            </a:xfrm>
            <a:custGeom>
              <a:avLst/>
              <a:gdLst/>
              <a:ahLst/>
              <a:cxnLst/>
              <a:rect l="l" t="t" r="r" b="b"/>
              <a:pathLst>
                <a:path w="9646" h="11066" extrusionOk="0">
                  <a:moveTo>
                    <a:pt x="1653" y="1"/>
                  </a:moveTo>
                  <a:cubicBezTo>
                    <a:pt x="1090" y="1"/>
                    <a:pt x="584" y="182"/>
                    <a:pt x="223" y="647"/>
                  </a:cubicBezTo>
                  <a:cubicBezTo>
                    <a:pt x="0" y="926"/>
                    <a:pt x="0" y="1344"/>
                    <a:pt x="28" y="1706"/>
                  </a:cubicBezTo>
                  <a:cubicBezTo>
                    <a:pt x="195" y="3239"/>
                    <a:pt x="1115" y="4745"/>
                    <a:pt x="1896" y="6027"/>
                  </a:cubicBezTo>
                  <a:cubicBezTo>
                    <a:pt x="2453" y="6919"/>
                    <a:pt x="3039" y="7755"/>
                    <a:pt x="3735" y="8508"/>
                  </a:cubicBezTo>
                  <a:cubicBezTo>
                    <a:pt x="4711" y="9595"/>
                    <a:pt x="5882" y="10599"/>
                    <a:pt x="7276" y="10961"/>
                  </a:cubicBezTo>
                  <a:cubicBezTo>
                    <a:pt x="7502" y="11026"/>
                    <a:pt x="7750" y="11065"/>
                    <a:pt x="7996" y="11065"/>
                  </a:cubicBezTo>
                  <a:cubicBezTo>
                    <a:pt x="8385" y="11065"/>
                    <a:pt x="8769" y="10966"/>
                    <a:pt x="9060" y="10710"/>
                  </a:cubicBezTo>
                  <a:cubicBezTo>
                    <a:pt x="9422" y="10348"/>
                    <a:pt x="9617" y="9846"/>
                    <a:pt x="9617" y="9316"/>
                  </a:cubicBezTo>
                  <a:cubicBezTo>
                    <a:pt x="9645" y="8369"/>
                    <a:pt x="9227" y="7477"/>
                    <a:pt x="8837" y="6585"/>
                  </a:cubicBezTo>
                  <a:cubicBezTo>
                    <a:pt x="8000" y="4856"/>
                    <a:pt x="7025" y="3072"/>
                    <a:pt x="5575" y="1790"/>
                  </a:cubicBezTo>
                  <a:cubicBezTo>
                    <a:pt x="4801" y="1115"/>
                    <a:pt x="3050" y="1"/>
                    <a:pt x="1653"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8205330" y="4343069"/>
              <a:ext cx="149948" cy="191232"/>
            </a:xfrm>
            <a:custGeom>
              <a:avLst/>
              <a:gdLst/>
              <a:ahLst/>
              <a:cxnLst/>
              <a:rect l="l" t="t" r="r" b="b"/>
              <a:pathLst>
                <a:path w="6022" h="7680" extrusionOk="0">
                  <a:moveTo>
                    <a:pt x="5534" y="0"/>
                  </a:moveTo>
                  <a:cubicBezTo>
                    <a:pt x="5334" y="0"/>
                    <a:pt x="5280" y="289"/>
                    <a:pt x="5185" y="477"/>
                  </a:cubicBezTo>
                  <a:cubicBezTo>
                    <a:pt x="4544" y="1871"/>
                    <a:pt x="3680" y="3181"/>
                    <a:pt x="2677" y="4352"/>
                  </a:cubicBezTo>
                  <a:cubicBezTo>
                    <a:pt x="2119" y="5021"/>
                    <a:pt x="1478" y="5578"/>
                    <a:pt x="781" y="6080"/>
                  </a:cubicBezTo>
                  <a:cubicBezTo>
                    <a:pt x="558" y="6275"/>
                    <a:pt x="279" y="6470"/>
                    <a:pt x="140" y="6749"/>
                  </a:cubicBezTo>
                  <a:cubicBezTo>
                    <a:pt x="1" y="7028"/>
                    <a:pt x="1" y="7418"/>
                    <a:pt x="279" y="7585"/>
                  </a:cubicBezTo>
                  <a:cubicBezTo>
                    <a:pt x="358" y="7651"/>
                    <a:pt x="456" y="7680"/>
                    <a:pt x="558" y="7680"/>
                  </a:cubicBezTo>
                  <a:cubicBezTo>
                    <a:pt x="671" y="7680"/>
                    <a:pt x="790" y="7644"/>
                    <a:pt x="893" y="7585"/>
                  </a:cubicBezTo>
                  <a:cubicBezTo>
                    <a:pt x="1116" y="7474"/>
                    <a:pt x="1255" y="7334"/>
                    <a:pt x="1422" y="7167"/>
                  </a:cubicBezTo>
                  <a:cubicBezTo>
                    <a:pt x="1729" y="6861"/>
                    <a:pt x="2036" y="6526"/>
                    <a:pt x="2370" y="6192"/>
                  </a:cubicBezTo>
                  <a:cubicBezTo>
                    <a:pt x="3346" y="5216"/>
                    <a:pt x="4321" y="4240"/>
                    <a:pt x="5046" y="3042"/>
                  </a:cubicBezTo>
                  <a:cubicBezTo>
                    <a:pt x="5464" y="2401"/>
                    <a:pt x="5910" y="1481"/>
                    <a:pt x="5994" y="672"/>
                  </a:cubicBezTo>
                  <a:cubicBezTo>
                    <a:pt x="6022" y="449"/>
                    <a:pt x="5910" y="115"/>
                    <a:pt x="5659" y="31"/>
                  </a:cubicBezTo>
                  <a:cubicBezTo>
                    <a:pt x="5612" y="10"/>
                    <a:pt x="5571" y="0"/>
                    <a:pt x="5534"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0"/>
            <p:cNvSpPr/>
            <p:nvPr/>
          </p:nvSpPr>
          <p:spPr>
            <a:xfrm>
              <a:off x="5720459" y="4148451"/>
              <a:ext cx="917640" cy="591699"/>
            </a:xfrm>
            <a:custGeom>
              <a:avLst/>
              <a:gdLst/>
              <a:ahLst/>
              <a:cxnLst/>
              <a:rect l="l" t="t" r="r" b="b"/>
              <a:pathLst>
                <a:path w="36853" h="23763" extrusionOk="0">
                  <a:moveTo>
                    <a:pt x="18580" y="1"/>
                  </a:moveTo>
                  <a:cubicBezTo>
                    <a:pt x="13747" y="1"/>
                    <a:pt x="8972" y="1487"/>
                    <a:pt x="5715" y="4502"/>
                  </a:cubicBezTo>
                  <a:cubicBezTo>
                    <a:pt x="5297" y="4892"/>
                    <a:pt x="4879" y="5310"/>
                    <a:pt x="4489" y="5757"/>
                  </a:cubicBezTo>
                  <a:cubicBezTo>
                    <a:pt x="1757" y="8934"/>
                    <a:pt x="1" y="13534"/>
                    <a:pt x="2175" y="17353"/>
                  </a:cubicBezTo>
                  <a:cubicBezTo>
                    <a:pt x="3820" y="20196"/>
                    <a:pt x="7137" y="21701"/>
                    <a:pt x="10315" y="22537"/>
                  </a:cubicBezTo>
                  <a:cubicBezTo>
                    <a:pt x="13339" y="23360"/>
                    <a:pt x="16481" y="23763"/>
                    <a:pt x="19615" y="23763"/>
                  </a:cubicBezTo>
                  <a:cubicBezTo>
                    <a:pt x="21046" y="23763"/>
                    <a:pt x="22475" y="23679"/>
                    <a:pt x="23890" y="23513"/>
                  </a:cubicBezTo>
                  <a:cubicBezTo>
                    <a:pt x="26204" y="23234"/>
                    <a:pt x="28462" y="22760"/>
                    <a:pt x="30552" y="21729"/>
                  </a:cubicBezTo>
                  <a:cubicBezTo>
                    <a:pt x="32615" y="20698"/>
                    <a:pt x="34455" y="19081"/>
                    <a:pt x="35431" y="17046"/>
                  </a:cubicBezTo>
                  <a:cubicBezTo>
                    <a:pt x="36852" y="14035"/>
                    <a:pt x="36378" y="10356"/>
                    <a:pt x="34594" y="7568"/>
                  </a:cubicBezTo>
                  <a:cubicBezTo>
                    <a:pt x="31352" y="2555"/>
                    <a:pt x="24917" y="1"/>
                    <a:pt x="18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0"/>
            <p:cNvSpPr/>
            <p:nvPr/>
          </p:nvSpPr>
          <p:spPr>
            <a:xfrm>
              <a:off x="5859301" y="4148251"/>
              <a:ext cx="718415" cy="383012"/>
            </a:xfrm>
            <a:custGeom>
              <a:avLst/>
              <a:gdLst/>
              <a:ahLst/>
              <a:cxnLst/>
              <a:rect l="l" t="t" r="r" b="b"/>
              <a:pathLst>
                <a:path w="28852" h="15382" extrusionOk="0">
                  <a:moveTo>
                    <a:pt x="12913" y="1"/>
                  </a:moveTo>
                  <a:cubicBezTo>
                    <a:pt x="11762" y="1"/>
                    <a:pt x="10620" y="89"/>
                    <a:pt x="9506" y="245"/>
                  </a:cubicBezTo>
                  <a:cubicBezTo>
                    <a:pt x="10063" y="942"/>
                    <a:pt x="10481" y="1527"/>
                    <a:pt x="10481" y="1527"/>
                  </a:cubicBezTo>
                  <a:cubicBezTo>
                    <a:pt x="10481" y="1527"/>
                    <a:pt x="7889" y="2029"/>
                    <a:pt x="6411" y="2615"/>
                  </a:cubicBezTo>
                  <a:cubicBezTo>
                    <a:pt x="3847" y="3618"/>
                    <a:pt x="1840" y="4817"/>
                    <a:pt x="0" y="6907"/>
                  </a:cubicBezTo>
                  <a:cubicBezTo>
                    <a:pt x="2788" y="6238"/>
                    <a:pt x="5631" y="5765"/>
                    <a:pt x="8502" y="5514"/>
                  </a:cubicBezTo>
                  <a:cubicBezTo>
                    <a:pt x="8821" y="5477"/>
                    <a:pt x="9150" y="5450"/>
                    <a:pt x="9475" y="5450"/>
                  </a:cubicBezTo>
                  <a:cubicBezTo>
                    <a:pt x="10144" y="5450"/>
                    <a:pt x="10802" y="5566"/>
                    <a:pt x="11345" y="5960"/>
                  </a:cubicBezTo>
                  <a:cubicBezTo>
                    <a:pt x="12014" y="6461"/>
                    <a:pt x="12321" y="7242"/>
                    <a:pt x="12600" y="8022"/>
                  </a:cubicBezTo>
                  <a:cubicBezTo>
                    <a:pt x="13408" y="10392"/>
                    <a:pt x="13854" y="12873"/>
                    <a:pt x="13938" y="15381"/>
                  </a:cubicBezTo>
                  <a:cubicBezTo>
                    <a:pt x="16251" y="13514"/>
                    <a:pt x="17840" y="10698"/>
                    <a:pt x="18203" y="7744"/>
                  </a:cubicBezTo>
                  <a:cubicBezTo>
                    <a:pt x="18286" y="7158"/>
                    <a:pt x="18314" y="6517"/>
                    <a:pt x="18677" y="6043"/>
                  </a:cubicBezTo>
                  <a:cubicBezTo>
                    <a:pt x="19150" y="5346"/>
                    <a:pt x="20098" y="5123"/>
                    <a:pt x="20962" y="5068"/>
                  </a:cubicBezTo>
                  <a:cubicBezTo>
                    <a:pt x="21229" y="5049"/>
                    <a:pt x="21496" y="5040"/>
                    <a:pt x="21763" y="5040"/>
                  </a:cubicBezTo>
                  <a:cubicBezTo>
                    <a:pt x="24284" y="5040"/>
                    <a:pt x="26784" y="5863"/>
                    <a:pt x="28851" y="7326"/>
                  </a:cubicBezTo>
                  <a:cubicBezTo>
                    <a:pt x="26956" y="4622"/>
                    <a:pt x="24168" y="2615"/>
                    <a:pt x="20962" y="1444"/>
                  </a:cubicBezTo>
                  <a:cubicBezTo>
                    <a:pt x="20238" y="1378"/>
                    <a:pt x="19501" y="1349"/>
                    <a:pt x="18764" y="1349"/>
                  </a:cubicBezTo>
                  <a:cubicBezTo>
                    <a:pt x="17940" y="1349"/>
                    <a:pt x="17116" y="1385"/>
                    <a:pt x="16307" y="1444"/>
                  </a:cubicBezTo>
                  <a:cubicBezTo>
                    <a:pt x="16303" y="1444"/>
                    <a:pt x="16299" y="1444"/>
                    <a:pt x="16295" y="1444"/>
                  </a:cubicBezTo>
                  <a:cubicBezTo>
                    <a:pt x="15945" y="1444"/>
                    <a:pt x="14798" y="326"/>
                    <a:pt x="14495" y="106"/>
                  </a:cubicBezTo>
                  <a:cubicBezTo>
                    <a:pt x="14439" y="78"/>
                    <a:pt x="14412" y="78"/>
                    <a:pt x="14384" y="50"/>
                  </a:cubicBezTo>
                  <a:cubicBezTo>
                    <a:pt x="13893" y="17"/>
                    <a:pt x="13402" y="1"/>
                    <a:pt x="12913"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6322242" y="4463212"/>
              <a:ext cx="246435" cy="200619"/>
            </a:xfrm>
            <a:custGeom>
              <a:avLst/>
              <a:gdLst/>
              <a:ahLst/>
              <a:cxnLst/>
              <a:rect l="l" t="t" r="r" b="b"/>
              <a:pathLst>
                <a:path w="9897" h="8057" fill="none" extrusionOk="0">
                  <a:moveTo>
                    <a:pt x="9562" y="1"/>
                  </a:moveTo>
                  <a:cubicBezTo>
                    <a:pt x="9897" y="1534"/>
                    <a:pt x="9423" y="3206"/>
                    <a:pt x="8419" y="4433"/>
                  </a:cubicBezTo>
                  <a:cubicBezTo>
                    <a:pt x="7471" y="5687"/>
                    <a:pt x="6050" y="6523"/>
                    <a:pt x="4600" y="7081"/>
                  </a:cubicBezTo>
                  <a:cubicBezTo>
                    <a:pt x="3151" y="7639"/>
                    <a:pt x="1562" y="7889"/>
                    <a:pt x="1" y="8057"/>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6250057" y="4667292"/>
              <a:ext cx="36130" cy="2789"/>
            </a:xfrm>
            <a:custGeom>
              <a:avLst/>
              <a:gdLst/>
              <a:ahLst/>
              <a:cxnLst/>
              <a:rect l="l" t="t" r="r" b="b"/>
              <a:pathLst>
                <a:path w="1451" h="112" fill="none" extrusionOk="0">
                  <a:moveTo>
                    <a:pt x="1450" y="0"/>
                  </a:moveTo>
                  <a:cubicBezTo>
                    <a:pt x="949" y="112"/>
                    <a:pt x="503" y="112"/>
                    <a:pt x="1" y="56"/>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6141095" y="4186971"/>
              <a:ext cx="14591" cy="31947"/>
            </a:xfrm>
            <a:custGeom>
              <a:avLst/>
              <a:gdLst/>
              <a:ahLst/>
              <a:cxnLst/>
              <a:rect l="l" t="t" r="r" b="b"/>
              <a:pathLst>
                <a:path w="586" h="1283" fill="none" extrusionOk="0">
                  <a:moveTo>
                    <a:pt x="0" y="0"/>
                  </a:moveTo>
                  <a:cubicBezTo>
                    <a:pt x="279" y="363"/>
                    <a:pt x="474" y="781"/>
                    <a:pt x="586" y="1283"/>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5925934" y="4642292"/>
              <a:ext cx="131895" cy="31947"/>
            </a:xfrm>
            <a:custGeom>
              <a:avLst/>
              <a:gdLst/>
              <a:ahLst/>
              <a:cxnLst/>
              <a:rect l="l" t="t" r="r" b="b"/>
              <a:pathLst>
                <a:path w="5297" h="1283" fill="none" extrusionOk="0">
                  <a:moveTo>
                    <a:pt x="0" y="1"/>
                  </a:moveTo>
                  <a:cubicBezTo>
                    <a:pt x="1673" y="725"/>
                    <a:pt x="3429" y="1143"/>
                    <a:pt x="5296" y="1283"/>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5812788" y="4370210"/>
              <a:ext cx="130501" cy="192029"/>
            </a:xfrm>
            <a:custGeom>
              <a:avLst/>
              <a:gdLst/>
              <a:ahLst/>
              <a:cxnLst/>
              <a:rect l="l" t="t" r="r" b="b"/>
              <a:pathLst>
                <a:path w="5241" h="7712" extrusionOk="0">
                  <a:moveTo>
                    <a:pt x="2337" y="1"/>
                  </a:moveTo>
                  <a:cubicBezTo>
                    <a:pt x="973" y="1"/>
                    <a:pt x="47" y="1816"/>
                    <a:pt x="0" y="3122"/>
                  </a:cubicBezTo>
                  <a:cubicBezTo>
                    <a:pt x="0" y="4098"/>
                    <a:pt x="307" y="4990"/>
                    <a:pt x="753" y="5882"/>
                  </a:cubicBezTo>
                  <a:cubicBezTo>
                    <a:pt x="1060" y="6467"/>
                    <a:pt x="1450" y="7053"/>
                    <a:pt x="2007" y="7387"/>
                  </a:cubicBezTo>
                  <a:cubicBezTo>
                    <a:pt x="2316" y="7588"/>
                    <a:pt x="2692" y="7711"/>
                    <a:pt x="3056" y="7711"/>
                  </a:cubicBezTo>
                  <a:cubicBezTo>
                    <a:pt x="3351" y="7711"/>
                    <a:pt x="3638" y="7630"/>
                    <a:pt x="3875" y="7443"/>
                  </a:cubicBezTo>
                  <a:cubicBezTo>
                    <a:pt x="4154" y="7220"/>
                    <a:pt x="4377" y="6913"/>
                    <a:pt x="4516" y="6607"/>
                  </a:cubicBezTo>
                  <a:cubicBezTo>
                    <a:pt x="5213" y="5102"/>
                    <a:pt x="5241" y="3318"/>
                    <a:pt x="4572" y="1840"/>
                  </a:cubicBezTo>
                  <a:cubicBezTo>
                    <a:pt x="4265" y="1171"/>
                    <a:pt x="3847" y="530"/>
                    <a:pt x="3178" y="223"/>
                  </a:cubicBezTo>
                  <a:cubicBezTo>
                    <a:pt x="2883" y="69"/>
                    <a:pt x="2602" y="1"/>
                    <a:pt x="2337"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a:off x="6346545" y="4360773"/>
              <a:ext cx="179106" cy="237123"/>
            </a:xfrm>
            <a:custGeom>
              <a:avLst/>
              <a:gdLst/>
              <a:ahLst/>
              <a:cxnLst/>
              <a:rect l="l" t="t" r="r" b="b"/>
              <a:pathLst>
                <a:path w="7193" h="9523" extrusionOk="0">
                  <a:moveTo>
                    <a:pt x="5725" y="0"/>
                  </a:moveTo>
                  <a:cubicBezTo>
                    <a:pt x="4767" y="0"/>
                    <a:pt x="3602" y="1118"/>
                    <a:pt x="2927" y="1829"/>
                  </a:cubicBezTo>
                  <a:cubicBezTo>
                    <a:pt x="1673" y="3139"/>
                    <a:pt x="725" y="4756"/>
                    <a:pt x="251" y="6484"/>
                  </a:cubicBezTo>
                  <a:cubicBezTo>
                    <a:pt x="112" y="6986"/>
                    <a:pt x="1" y="7488"/>
                    <a:pt x="84" y="8017"/>
                  </a:cubicBezTo>
                  <a:cubicBezTo>
                    <a:pt x="140" y="8547"/>
                    <a:pt x="391" y="9021"/>
                    <a:pt x="837" y="9299"/>
                  </a:cubicBezTo>
                  <a:cubicBezTo>
                    <a:pt x="1074" y="9452"/>
                    <a:pt x="1364" y="9522"/>
                    <a:pt x="1654" y="9522"/>
                  </a:cubicBezTo>
                  <a:cubicBezTo>
                    <a:pt x="1841" y="9522"/>
                    <a:pt x="2028" y="9493"/>
                    <a:pt x="2203" y="9439"/>
                  </a:cubicBezTo>
                  <a:cubicBezTo>
                    <a:pt x="2649" y="9355"/>
                    <a:pt x="3067" y="9076"/>
                    <a:pt x="3429" y="8826"/>
                  </a:cubicBezTo>
                  <a:cubicBezTo>
                    <a:pt x="5325" y="7432"/>
                    <a:pt x="6663" y="5258"/>
                    <a:pt x="7053" y="2944"/>
                  </a:cubicBezTo>
                  <a:cubicBezTo>
                    <a:pt x="7137" y="2331"/>
                    <a:pt x="7192" y="1717"/>
                    <a:pt x="6969" y="1160"/>
                  </a:cubicBezTo>
                  <a:cubicBezTo>
                    <a:pt x="6680" y="312"/>
                    <a:pt x="6231" y="0"/>
                    <a:pt x="5725"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rot="8100000">
              <a:off x="7745830" y="2271944"/>
              <a:ext cx="217284" cy="219351"/>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30"/>
          <p:cNvSpPr/>
          <p:nvPr/>
        </p:nvSpPr>
        <p:spPr>
          <a:xfrm>
            <a:off x="3976255" y="3868044"/>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rot="3636711">
            <a:off x="683595" y="4030072"/>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70ED-A7C4-4290-3CA2-F71EE353BF9D}"/>
              </a:ext>
            </a:extLst>
          </p:cNvPr>
          <p:cNvSpPr>
            <a:spLocks noGrp="1"/>
          </p:cNvSpPr>
          <p:nvPr>
            <p:ph type="title"/>
          </p:nvPr>
        </p:nvSpPr>
        <p:spPr>
          <a:xfrm>
            <a:off x="526713" y="184830"/>
            <a:ext cx="7704000" cy="572700"/>
          </a:xfrm>
        </p:spPr>
        <p:txBody>
          <a:bodyPr/>
          <a:lstStyle/>
          <a:p>
            <a:r>
              <a:rPr lang="en-IN" dirty="0"/>
              <a:t>Result &amp; Discussion</a:t>
            </a:r>
          </a:p>
        </p:txBody>
      </p:sp>
      <p:sp>
        <p:nvSpPr>
          <p:cNvPr id="3" name="Subtitle 2">
            <a:extLst>
              <a:ext uri="{FF2B5EF4-FFF2-40B4-BE49-F238E27FC236}">
                <a16:creationId xmlns:a16="http://schemas.microsoft.com/office/drawing/2014/main" id="{9BD6A109-F3C6-62D8-8ACE-41CF83CC222C}"/>
              </a:ext>
            </a:extLst>
          </p:cNvPr>
          <p:cNvSpPr>
            <a:spLocks noGrp="1"/>
          </p:cNvSpPr>
          <p:nvPr>
            <p:ph type="subTitle" idx="1"/>
          </p:nvPr>
        </p:nvSpPr>
        <p:spPr>
          <a:xfrm>
            <a:off x="215591" y="899530"/>
            <a:ext cx="4490224" cy="3984703"/>
          </a:xfrm>
        </p:spPr>
        <p:txBody>
          <a:bodyPr/>
          <a:lstStyle/>
          <a:p>
            <a:pPr marL="139700" marR="367665" indent="457200" algn="just">
              <a:spcAft>
                <a:spcPts val="0"/>
              </a:spcAft>
            </a:pPr>
            <a:r>
              <a:rPr lang="en-US" sz="1600" dirty="0">
                <a:latin typeface="Mulish" panose="020B0604020202020204" charset="0"/>
              </a:rPr>
              <a:t>      </a:t>
            </a:r>
            <a:r>
              <a:rPr lang="en-US" sz="1600" dirty="0">
                <a:effectLst/>
                <a:latin typeface="Mulish" panose="020B0604020202020204" charset="0"/>
                <a:ea typeface="Times New Roman" panose="02020603050405020304" pitchFamily="18" charset="0"/>
              </a:rPr>
              <a:t>The result of the project is a functional web application that enables users to efficiently share surplus food and request assistance, thereby contributing to the alleviation of food scarcity within communities.</a:t>
            </a:r>
          </a:p>
          <a:p>
            <a:pPr marL="139700" marR="367665" indent="457200" algn="just">
              <a:spcAft>
                <a:spcPts val="0"/>
              </a:spcAft>
            </a:pPr>
            <a:endParaRPr lang="en-US" sz="1600" dirty="0">
              <a:latin typeface="Mulish" panose="020B0604020202020204" charset="0"/>
              <a:ea typeface="Times New Roman" panose="02020603050405020304" pitchFamily="18" charset="0"/>
            </a:endParaRPr>
          </a:p>
          <a:p>
            <a:pPr marL="139700" marR="367665" indent="457200" algn="just">
              <a:spcAft>
                <a:spcPts val="0"/>
              </a:spcAft>
            </a:pPr>
            <a:r>
              <a:rPr lang="en-US" sz="1600" dirty="0">
                <a:effectLst/>
                <a:latin typeface="Mulish" panose="020B0604020202020204" charset="0"/>
                <a:ea typeface="Times New Roman" panose="02020603050405020304" pitchFamily="18" charset="0"/>
              </a:rPr>
              <a:t>The platform simplifies the process of redistributing food resources. With a focus on user-friendliness and community engagement, this solution aims to foster direct connections between donors and recipients, enhancing the effectiveness of food redistribution efforts.</a:t>
            </a:r>
            <a:endParaRPr lang="en-IN" sz="1600" dirty="0">
              <a:effectLst/>
              <a:latin typeface="Mulish" panose="020B0604020202020204"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00050">
              <a:spcBef>
                <a:spcPts val="390"/>
              </a:spcBef>
              <a:tabLst>
                <a:tab pos="400685" algn="l"/>
              </a:tabLst>
            </a:pPr>
            <a:endParaRPr lang="en-US" sz="1600" b="0" dirty="0">
              <a:effectLst/>
              <a:latin typeface="Mulish" panose="020B0604020202020204" charset="0"/>
              <a:ea typeface="Times New Roman" panose="02020603050405020304" pitchFamily="18" charset="0"/>
            </a:endParaRPr>
          </a:p>
          <a:p>
            <a:pPr marL="400050">
              <a:lnSpc>
                <a:spcPct val="150000"/>
              </a:lnSpc>
              <a:spcBef>
                <a:spcPts val="390"/>
              </a:spcBef>
              <a:tabLst>
                <a:tab pos="400685" algn="l"/>
              </a:tabLst>
            </a:pPr>
            <a:r>
              <a:rPr lang="en-US" sz="1800" b="1"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lgn="just"/>
            <a:endParaRPr lang="en-IN" sz="1600" b="1" dirty="0">
              <a:effectLst/>
              <a:latin typeface="Mulish" panose="020B0604020202020204" charset="0"/>
              <a:ea typeface="Times New Roman" panose="02020603050405020304" pitchFamily="18" charset="0"/>
            </a:endParaRPr>
          </a:p>
          <a:p>
            <a:endParaRPr lang="en-US" sz="1800" dirty="0"/>
          </a:p>
        </p:txBody>
      </p:sp>
      <p:pic>
        <p:nvPicPr>
          <p:cNvPr id="4" name="Picture 3">
            <a:extLst>
              <a:ext uri="{FF2B5EF4-FFF2-40B4-BE49-F238E27FC236}">
                <a16:creationId xmlns:a16="http://schemas.microsoft.com/office/drawing/2014/main" id="{4F93E3E5-F858-3829-93A2-7A2AEC9FACD3}"/>
              </a:ext>
            </a:extLst>
          </p:cNvPr>
          <p:cNvPicPr>
            <a:picLocks noChangeAspect="1"/>
          </p:cNvPicPr>
          <p:nvPr/>
        </p:nvPicPr>
        <p:blipFill>
          <a:blip r:embed="rId2"/>
          <a:stretch>
            <a:fillRect/>
          </a:stretch>
        </p:blipFill>
        <p:spPr>
          <a:xfrm>
            <a:off x="4832195" y="764964"/>
            <a:ext cx="4096214" cy="3364865"/>
          </a:xfrm>
          <a:prstGeom prst="rect">
            <a:avLst/>
          </a:prstGeom>
        </p:spPr>
      </p:pic>
      <p:sp>
        <p:nvSpPr>
          <p:cNvPr id="5" name="Subtitle 2">
            <a:extLst>
              <a:ext uri="{FF2B5EF4-FFF2-40B4-BE49-F238E27FC236}">
                <a16:creationId xmlns:a16="http://schemas.microsoft.com/office/drawing/2014/main" id="{6B394341-2897-1FE0-DBC9-3F0915B6E37D}"/>
              </a:ext>
            </a:extLst>
          </p:cNvPr>
          <p:cNvSpPr txBox="1">
            <a:spLocks/>
          </p:cNvSpPr>
          <p:nvPr/>
        </p:nvSpPr>
        <p:spPr>
          <a:xfrm>
            <a:off x="6177775" y="4122395"/>
            <a:ext cx="1546303" cy="505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1pPr>
            <a:lvl2pPr marL="914400" marR="0" lvl="1"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2pPr>
            <a:lvl3pPr marL="1371600" marR="0" lvl="2"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3pPr>
            <a:lvl4pPr marL="1828800" marR="0" lvl="3"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4pPr>
            <a:lvl5pPr marL="2286000" marR="0" lvl="4"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5pPr>
            <a:lvl6pPr marL="2743200" marR="0" lvl="5"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6pPr>
            <a:lvl7pPr marL="3200400" marR="0" lvl="6"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7pPr>
            <a:lvl8pPr marL="3657600" marR="0" lvl="7"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8pPr>
            <a:lvl9pPr marL="4114800" marR="0" lvl="8"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9pPr>
          </a:lstStyle>
          <a:p>
            <a:pPr algn="just">
              <a:lnSpc>
                <a:spcPct val="150000"/>
              </a:lnSpc>
            </a:pPr>
            <a:r>
              <a:rPr lang="en-US" sz="1600" dirty="0">
                <a:latin typeface="Mulish" panose="020B0604020202020204" charset="0"/>
                <a:ea typeface="Times New Roman" panose="02020603050405020304" pitchFamily="18" charset="0"/>
              </a:rPr>
              <a:t>Login page </a:t>
            </a:r>
            <a:endParaRPr lang="en-IN" sz="1600" dirty="0">
              <a:latin typeface="Mulish" panose="020B0604020202020204" charset="0"/>
              <a:ea typeface="Times New Roman" panose="02020603050405020304" pitchFamily="18" charset="0"/>
            </a:endParaRPr>
          </a:p>
          <a:p>
            <a:pPr marL="400050">
              <a:spcBef>
                <a:spcPts val="390"/>
              </a:spcBef>
              <a:tabLst>
                <a:tab pos="400685" algn="l"/>
              </a:tabLst>
            </a:pPr>
            <a:endParaRPr lang="en-US" sz="1600" dirty="0">
              <a:latin typeface="Mulish" panose="020B0604020202020204" charset="0"/>
              <a:ea typeface="Times New Roman" panose="02020603050405020304" pitchFamily="18" charset="0"/>
            </a:endParaRPr>
          </a:p>
          <a:p>
            <a:pPr marL="400050">
              <a:lnSpc>
                <a:spcPct val="150000"/>
              </a:lnSpc>
              <a:spcBef>
                <a:spcPts val="390"/>
              </a:spcBef>
              <a:tabLst>
                <a:tab pos="400685" algn="l"/>
              </a:tabLst>
            </a:pPr>
            <a:r>
              <a:rPr lang="en-US" sz="1800" b="1" dirty="0">
                <a:latin typeface="Times New Roman" panose="02020603050405020304" pitchFamily="18" charset="0"/>
                <a:ea typeface="Times New Roman" panose="02020603050405020304" pitchFamily="18" charset="0"/>
              </a:rPr>
              <a:t> </a:t>
            </a:r>
            <a:endParaRPr lang="en-IN" sz="1800" b="1" dirty="0">
              <a:latin typeface="Times New Roman" panose="02020603050405020304" pitchFamily="18" charset="0"/>
              <a:ea typeface="Times New Roman" panose="02020603050405020304" pitchFamily="18" charset="0"/>
            </a:endParaRPr>
          </a:p>
          <a:p>
            <a:pPr algn="just"/>
            <a:endParaRPr lang="en-IN" sz="1600" b="1" dirty="0">
              <a:latin typeface="Mulish" panose="020B0604020202020204" charset="0"/>
              <a:ea typeface="Times New Roman" panose="02020603050405020304" pitchFamily="18" charset="0"/>
            </a:endParaRPr>
          </a:p>
          <a:p>
            <a:endParaRPr lang="en-US" sz="1800" dirty="0"/>
          </a:p>
        </p:txBody>
      </p:sp>
    </p:spTree>
    <p:extLst>
      <p:ext uri="{BB962C8B-B14F-4D97-AF65-F5344CB8AC3E}">
        <p14:creationId xmlns:p14="http://schemas.microsoft.com/office/powerpoint/2010/main" val="232686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70ED-A7C4-4290-3CA2-F71EE353BF9D}"/>
              </a:ext>
            </a:extLst>
          </p:cNvPr>
          <p:cNvSpPr>
            <a:spLocks noGrp="1"/>
          </p:cNvSpPr>
          <p:nvPr>
            <p:ph type="title"/>
          </p:nvPr>
        </p:nvSpPr>
        <p:spPr>
          <a:xfrm>
            <a:off x="526713" y="184830"/>
            <a:ext cx="7704000" cy="572700"/>
          </a:xfrm>
        </p:spPr>
        <p:txBody>
          <a:bodyPr/>
          <a:lstStyle/>
          <a:p>
            <a:r>
              <a:rPr lang="en-IN" dirty="0"/>
              <a:t>Result</a:t>
            </a:r>
          </a:p>
        </p:txBody>
      </p:sp>
      <p:sp>
        <p:nvSpPr>
          <p:cNvPr id="5" name="Subtitle 2">
            <a:extLst>
              <a:ext uri="{FF2B5EF4-FFF2-40B4-BE49-F238E27FC236}">
                <a16:creationId xmlns:a16="http://schemas.microsoft.com/office/drawing/2014/main" id="{6B394341-2897-1FE0-DBC9-3F0915B6E37D}"/>
              </a:ext>
            </a:extLst>
          </p:cNvPr>
          <p:cNvSpPr txBox="1">
            <a:spLocks/>
          </p:cNvSpPr>
          <p:nvPr/>
        </p:nvSpPr>
        <p:spPr>
          <a:xfrm>
            <a:off x="6177775" y="4122395"/>
            <a:ext cx="1546303" cy="505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1pPr>
            <a:lvl2pPr marL="914400" marR="0" lvl="1"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2pPr>
            <a:lvl3pPr marL="1371600" marR="0" lvl="2"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3pPr>
            <a:lvl4pPr marL="1828800" marR="0" lvl="3"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4pPr>
            <a:lvl5pPr marL="2286000" marR="0" lvl="4"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5pPr>
            <a:lvl6pPr marL="2743200" marR="0" lvl="5"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6pPr>
            <a:lvl7pPr marL="3200400" marR="0" lvl="6"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7pPr>
            <a:lvl8pPr marL="3657600" marR="0" lvl="7"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8pPr>
            <a:lvl9pPr marL="4114800" marR="0" lvl="8"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9pPr>
          </a:lstStyle>
          <a:p>
            <a:pPr marL="400050">
              <a:spcBef>
                <a:spcPts val="390"/>
              </a:spcBef>
              <a:tabLst>
                <a:tab pos="400685" algn="l"/>
              </a:tabLst>
            </a:pPr>
            <a:r>
              <a:rPr lang="en-US" sz="1600" dirty="0">
                <a:latin typeface="Mulish" panose="020B0604020202020204" charset="0"/>
                <a:ea typeface="Times New Roman" panose="02020603050405020304" pitchFamily="18" charset="0"/>
              </a:rPr>
              <a:t>Detailed info</a:t>
            </a:r>
          </a:p>
          <a:p>
            <a:pPr marL="400050">
              <a:lnSpc>
                <a:spcPct val="150000"/>
              </a:lnSpc>
              <a:spcBef>
                <a:spcPts val="390"/>
              </a:spcBef>
              <a:tabLst>
                <a:tab pos="400685" algn="l"/>
              </a:tabLst>
            </a:pPr>
            <a:r>
              <a:rPr lang="en-US" sz="1800" b="1" dirty="0">
                <a:latin typeface="Times New Roman" panose="02020603050405020304" pitchFamily="18" charset="0"/>
                <a:ea typeface="Times New Roman" panose="02020603050405020304" pitchFamily="18" charset="0"/>
              </a:rPr>
              <a:t> </a:t>
            </a:r>
            <a:endParaRPr lang="en-IN" sz="1800" b="1" dirty="0">
              <a:latin typeface="Times New Roman" panose="02020603050405020304" pitchFamily="18" charset="0"/>
              <a:ea typeface="Times New Roman" panose="02020603050405020304" pitchFamily="18" charset="0"/>
            </a:endParaRPr>
          </a:p>
          <a:p>
            <a:pPr algn="just"/>
            <a:endParaRPr lang="en-IN" sz="1600" b="1" dirty="0">
              <a:latin typeface="Mulish" panose="020B0604020202020204" charset="0"/>
              <a:ea typeface="Times New Roman" panose="02020603050405020304" pitchFamily="18" charset="0"/>
            </a:endParaRPr>
          </a:p>
          <a:p>
            <a:endParaRPr lang="en-US" sz="1800" dirty="0"/>
          </a:p>
        </p:txBody>
      </p:sp>
      <p:sp>
        <p:nvSpPr>
          <p:cNvPr id="7" name="Subtitle 6">
            <a:extLst>
              <a:ext uri="{FF2B5EF4-FFF2-40B4-BE49-F238E27FC236}">
                <a16:creationId xmlns:a16="http://schemas.microsoft.com/office/drawing/2014/main" id="{A218AE16-62F6-48B4-6CAE-2C41F004FAD1}"/>
              </a:ext>
            </a:extLst>
          </p:cNvPr>
          <p:cNvSpPr>
            <a:spLocks noGrp="1"/>
          </p:cNvSpPr>
          <p:nvPr>
            <p:ph type="subTitle" idx="1"/>
          </p:nvPr>
        </p:nvSpPr>
        <p:spPr>
          <a:xfrm>
            <a:off x="1516566" y="4248485"/>
            <a:ext cx="1992351" cy="459137"/>
          </a:xfrm>
        </p:spPr>
        <p:txBody>
          <a:bodyPr/>
          <a:lstStyle/>
          <a:p>
            <a:r>
              <a:rPr lang="en-IN" sz="1400" dirty="0"/>
              <a:t>Food Display page</a:t>
            </a:r>
          </a:p>
        </p:txBody>
      </p:sp>
      <p:pic>
        <p:nvPicPr>
          <p:cNvPr id="8" name="Picture 7">
            <a:extLst>
              <a:ext uri="{FF2B5EF4-FFF2-40B4-BE49-F238E27FC236}">
                <a16:creationId xmlns:a16="http://schemas.microsoft.com/office/drawing/2014/main" id="{5D14A5AF-22C7-41CD-12E6-F43F3D580B4D}"/>
              </a:ext>
            </a:extLst>
          </p:cNvPr>
          <p:cNvPicPr>
            <a:picLocks noChangeAspect="1"/>
          </p:cNvPicPr>
          <p:nvPr/>
        </p:nvPicPr>
        <p:blipFill>
          <a:blip r:embed="rId2"/>
          <a:stretch>
            <a:fillRect/>
          </a:stretch>
        </p:blipFill>
        <p:spPr>
          <a:xfrm>
            <a:off x="407019" y="909883"/>
            <a:ext cx="4447480" cy="3178175"/>
          </a:xfrm>
          <a:prstGeom prst="rect">
            <a:avLst/>
          </a:prstGeom>
        </p:spPr>
      </p:pic>
      <p:pic>
        <p:nvPicPr>
          <p:cNvPr id="9" name="Picture 8">
            <a:extLst>
              <a:ext uri="{FF2B5EF4-FFF2-40B4-BE49-F238E27FC236}">
                <a16:creationId xmlns:a16="http://schemas.microsoft.com/office/drawing/2014/main" id="{AAF158AF-403D-DFA0-B870-BE58A8FDE172}"/>
              </a:ext>
            </a:extLst>
          </p:cNvPr>
          <p:cNvPicPr>
            <a:picLocks noChangeAspect="1"/>
          </p:cNvPicPr>
          <p:nvPr/>
        </p:nvPicPr>
        <p:blipFill>
          <a:blip r:embed="rId3"/>
          <a:stretch>
            <a:fillRect/>
          </a:stretch>
        </p:blipFill>
        <p:spPr>
          <a:xfrm>
            <a:off x="5136995" y="868337"/>
            <a:ext cx="3873190" cy="3143250"/>
          </a:xfrm>
          <a:prstGeom prst="rect">
            <a:avLst/>
          </a:prstGeom>
        </p:spPr>
      </p:pic>
    </p:spTree>
    <p:extLst>
      <p:ext uri="{BB962C8B-B14F-4D97-AF65-F5344CB8AC3E}">
        <p14:creationId xmlns:p14="http://schemas.microsoft.com/office/powerpoint/2010/main" val="218803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70ED-A7C4-4290-3CA2-F71EE353BF9D}"/>
              </a:ext>
            </a:extLst>
          </p:cNvPr>
          <p:cNvSpPr>
            <a:spLocks noGrp="1"/>
          </p:cNvSpPr>
          <p:nvPr>
            <p:ph type="title"/>
          </p:nvPr>
        </p:nvSpPr>
        <p:spPr>
          <a:xfrm>
            <a:off x="504411" y="198675"/>
            <a:ext cx="7704000" cy="572700"/>
          </a:xfrm>
        </p:spPr>
        <p:txBody>
          <a:bodyPr/>
          <a:lstStyle/>
          <a:p>
            <a:r>
              <a:rPr lang="en-IN" dirty="0"/>
              <a:t>Result</a:t>
            </a:r>
          </a:p>
        </p:txBody>
      </p:sp>
      <p:sp>
        <p:nvSpPr>
          <p:cNvPr id="5" name="Subtitle 2">
            <a:extLst>
              <a:ext uri="{FF2B5EF4-FFF2-40B4-BE49-F238E27FC236}">
                <a16:creationId xmlns:a16="http://schemas.microsoft.com/office/drawing/2014/main" id="{6B394341-2897-1FE0-DBC9-3F0915B6E37D}"/>
              </a:ext>
            </a:extLst>
          </p:cNvPr>
          <p:cNvSpPr txBox="1">
            <a:spLocks/>
          </p:cNvSpPr>
          <p:nvPr/>
        </p:nvSpPr>
        <p:spPr>
          <a:xfrm>
            <a:off x="6177775" y="4122395"/>
            <a:ext cx="1546303" cy="505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1pPr>
            <a:lvl2pPr marL="914400" marR="0" lvl="1"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2pPr>
            <a:lvl3pPr marL="1371600" marR="0" lvl="2"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3pPr>
            <a:lvl4pPr marL="1828800" marR="0" lvl="3"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4pPr>
            <a:lvl5pPr marL="2286000" marR="0" lvl="4"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5pPr>
            <a:lvl6pPr marL="2743200" marR="0" lvl="5"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6pPr>
            <a:lvl7pPr marL="3200400" marR="0" lvl="6"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7pPr>
            <a:lvl8pPr marL="3657600" marR="0" lvl="7"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8pPr>
            <a:lvl9pPr marL="4114800" marR="0" lvl="8"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9pPr>
          </a:lstStyle>
          <a:p>
            <a:pPr marL="400050">
              <a:spcBef>
                <a:spcPts val="390"/>
              </a:spcBef>
              <a:tabLst>
                <a:tab pos="400685" algn="l"/>
              </a:tabLst>
            </a:pPr>
            <a:r>
              <a:rPr lang="en-US" sz="1600" dirty="0">
                <a:latin typeface="Mulish" panose="020B0604020202020204" charset="0"/>
                <a:ea typeface="Times New Roman" panose="02020603050405020304" pitchFamily="18" charset="0"/>
              </a:rPr>
              <a:t>Secret code</a:t>
            </a:r>
          </a:p>
          <a:p>
            <a:pPr marL="400050">
              <a:lnSpc>
                <a:spcPct val="150000"/>
              </a:lnSpc>
              <a:spcBef>
                <a:spcPts val="390"/>
              </a:spcBef>
              <a:tabLst>
                <a:tab pos="400685" algn="l"/>
              </a:tabLst>
            </a:pPr>
            <a:r>
              <a:rPr lang="en-US" sz="1800" b="1" dirty="0">
                <a:latin typeface="Times New Roman" panose="02020603050405020304" pitchFamily="18" charset="0"/>
                <a:ea typeface="Times New Roman" panose="02020603050405020304" pitchFamily="18" charset="0"/>
              </a:rPr>
              <a:t> </a:t>
            </a:r>
            <a:endParaRPr lang="en-IN" sz="1800" b="1" dirty="0">
              <a:latin typeface="Times New Roman" panose="02020603050405020304" pitchFamily="18" charset="0"/>
              <a:ea typeface="Times New Roman" panose="02020603050405020304" pitchFamily="18" charset="0"/>
            </a:endParaRPr>
          </a:p>
          <a:p>
            <a:pPr algn="just"/>
            <a:endParaRPr lang="en-IN" sz="1600" b="1" dirty="0">
              <a:latin typeface="Mulish" panose="020B0604020202020204" charset="0"/>
              <a:ea typeface="Times New Roman" panose="02020603050405020304" pitchFamily="18" charset="0"/>
            </a:endParaRPr>
          </a:p>
          <a:p>
            <a:endParaRPr lang="en-US" sz="1800" dirty="0"/>
          </a:p>
        </p:txBody>
      </p:sp>
      <p:sp>
        <p:nvSpPr>
          <p:cNvPr id="7" name="Subtitle 6">
            <a:extLst>
              <a:ext uri="{FF2B5EF4-FFF2-40B4-BE49-F238E27FC236}">
                <a16:creationId xmlns:a16="http://schemas.microsoft.com/office/drawing/2014/main" id="{A218AE16-62F6-48B4-6CAE-2C41F004FAD1}"/>
              </a:ext>
            </a:extLst>
          </p:cNvPr>
          <p:cNvSpPr>
            <a:spLocks noGrp="1"/>
          </p:cNvSpPr>
          <p:nvPr>
            <p:ph type="subTitle" idx="1"/>
          </p:nvPr>
        </p:nvSpPr>
        <p:spPr>
          <a:xfrm>
            <a:off x="1516566" y="4248485"/>
            <a:ext cx="1992351" cy="459137"/>
          </a:xfrm>
        </p:spPr>
        <p:txBody>
          <a:bodyPr/>
          <a:lstStyle/>
          <a:p>
            <a:r>
              <a:rPr lang="en-IN" sz="1400" dirty="0"/>
              <a:t>Request page</a:t>
            </a:r>
          </a:p>
        </p:txBody>
      </p:sp>
      <p:pic>
        <p:nvPicPr>
          <p:cNvPr id="10" name="Picture 9">
            <a:extLst>
              <a:ext uri="{FF2B5EF4-FFF2-40B4-BE49-F238E27FC236}">
                <a16:creationId xmlns:a16="http://schemas.microsoft.com/office/drawing/2014/main" id="{26BB3ADC-B643-CA6F-E483-7CE618E85CFB}"/>
              </a:ext>
            </a:extLst>
          </p:cNvPr>
          <p:cNvPicPr>
            <a:picLocks noChangeAspect="1"/>
          </p:cNvPicPr>
          <p:nvPr/>
        </p:nvPicPr>
        <p:blipFill>
          <a:blip r:embed="rId2"/>
          <a:stretch>
            <a:fillRect/>
          </a:stretch>
        </p:blipFill>
        <p:spPr>
          <a:xfrm>
            <a:off x="304800" y="852499"/>
            <a:ext cx="4705815" cy="3301017"/>
          </a:xfrm>
          <a:prstGeom prst="rect">
            <a:avLst/>
          </a:prstGeom>
        </p:spPr>
      </p:pic>
      <p:pic>
        <p:nvPicPr>
          <p:cNvPr id="14" name="Picture 13">
            <a:extLst>
              <a:ext uri="{FF2B5EF4-FFF2-40B4-BE49-F238E27FC236}">
                <a16:creationId xmlns:a16="http://schemas.microsoft.com/office/drawing/2014/main" id="{94F3C6DF-43C7-F6A6-DDEC-7F0C36673C5C}"/>
              </a:ext>
            </a:extLst>
          </p:cNvPr>
          <p:cNvPicPr>
            <a:picLocks noChangeAspect="1"/>
          </p:cNvPicPr>
          <p:nvPr/>
        </p:nvPicPr>
        <p:blipFill>
          <a:blip r:embed="rId3"/>
          <a:stretch>
            <a:fillRect/>
          </a:stretch>
        </p:blipFill>
        <p:spPr>
          <a:xfrm>
            <a:off x="5285677" y="1065500"/>
            <a:ext cx="3637639" cy="2763793"/>
          </a:xfrm>
          <a:prstGeom prst="rect">
            <a:avLst/>
          </a:prstGeom>
        </p:spPr>
      </p:pic>
    </p:spTree>
    <p:extLst>
      <p:ext uri="{BB962C8B-B14F-4D97-AF65-F5344CB8AC3E}">
        <p14:creationId xmlns:p14="http://schemas.microsoft.com/office/powerpoint/2010/main" val="345081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70ED-A7C4-4290-3CA2-F71EE353BF9D}"/>
              </a:ext>
            </a:extLst>
          </p:cNvPr>
          <p:cNvSpPr>
            <a:spLocks noGrp="1"/>
          </p:cNvSpPr>
          <p:nvPr>
            <p:ph type="title"/>
          </p:nvPr>
        </p:nvSpPr>
        <p:spPr>
          <a:xfrm>
            <a:off x="667961" y="259267"/>
            <a:ext cx="7704000" cy="572700"/>
          </a:xfrm>
        </p:spPr>
        <p:txBody>
          <a:bodyPr/>
          <a:lstStyle/>
          <a:p>
            <a:r>
              <a:rPr lang="en-IN" dirty="0"/>
              <a:t>Conclusion and Future Enhancement</a:t>
            </a:r>
          </a:p>
        </p:txBody>
      </p:sp>
      <p:sp>
        <p:nvSpPr>
          <p:cNvPr id="3" name="Subtitle 2">
            <a:extLst>
              <a:ext uri="{FF2B5EF4-FFF2-40B4-BE49-F238E27FC236}">
                <a16:creationId xmlns:a16="http://schemas.microsoft.com/office/drawing/2014/main" id="{9BD6A109-F3C6-62D8-8ACE-41CF83CC222C}"/>
              </a:ext>
            </a:extLst>
          </p:cNvPr>
          <p:cNvSpPr>
            <a:spLocks noGrp="1"/>
          </p:cNvSpPr>
          <p:nvPr>
            <p:ph type="subTitle" idx="1"/>
          </p:nvPr>
        </p:nvSpPr>
        <p:spPr>
          <a:xfrm>
            <a:off x="-178419" y="967093"/>
            <a:ext cx="4750419" cy="3984703"/>
          </a:xfrm>
        </p:spPr>
        <p:txBody>
          <a:bodyPr/>
          <a:lstStyle/>
          <a:p>
            <a:pPr algn="just"/>
            <a:r>
              <a:rPr lang="en-US" sz="1600" dirty="0">
                <a:latin typeface="Mulish" panose="020B0604020202020204" charset="0"/>
                <a:ea typeface="Times New Roman" panose="02020603050405020304" pitchFamily="18" charset="0"/>
              </a:rPr>
              <a:t>      Thus t</a:t>
            </a:r>
            <a:r>
              <a:rPr lang="en-US" sz="1600" dirty="0">
                <a:effectLst/>
                <a:latin typeface="Mulish" panose="020B0604020202020204" charset="0"/>
                <a:ea typeface="Times New Roman" panose="02020603050405020304" pitchFamily="18" charset="0"/>
              </a:rPr>
              <a:t>he proposed project emerges as a beacon of hope, embodying the essence of community solidarity and innovation. It symbolizes a collective effort to combat hunger by facilitating the seamless exchange of surplus food with those in need. Through its intuitive interface and real-time matching system, it bridges the gap between donors and recipients, transcending geographical boundaries and fostering a culture of mutual support. By streamlining logistics and emphasizing prompt delivery, it not only addresses immediate hunger but also cultivates a sense of empathy and interconnectedness within communities.</a:t>
            </a:r>
            <a:endParaRPr lang="en-IN" sz="1600" dirty="0">
              <a:effectLst/>
              <a:latin typeface="Mulish" panose="020B0604020202020204" charset="0"/>
              <a:ea typeface="Times New Roman" panose="02020603050405020304" pitchFamily="18" charset="0"/>
            </a:endParaRPr>
          </a:p>
          <a:p>
            <a:endParaRPr lang="en-US" sz="1800" dirty="0"/>
          </a:p>
        </p:txBody>
      </p:sp>
      <p:sp>
        <p:nvSpPr>
          <p:cNvPr id="4" name="Subtitle 2">
            <a:extLst>
              <a:ext uri="{FF2B5EF4-FFF2-40B4-BE49-F238E27FC236}">
                <a16:creationId xmlns:a16="http://schemas.microsoft.com/office/drawing/2014/main" id="{F8C70729-A463-416E-D890-C9C085FA55FA}"/>
              </a:ext>
            </a:extLst>
          </p:cNvPr>
          <p:cNvSpPr txBox="1">
            <a:spLocks/>
          </p:cNvSpPr>
          <p:nvPr/>
        </p:nvSpPr>
        <p:spPr>
          <a:xfrm>
            <a:off x="4170557" y="990049"/>
            <a:ext cx="4750419" cy="39847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1pPr>
            <a:lvl2pPr marL="914400" marR="0" lvl="1"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2pPr>
            <a:lvl3pPr marL="1371600" marR="0" lvl="2"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3pPr>
            <a:lvl4pPr marL="1828800" marR="0" lvl="3"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4pPr>
            <a:lvl5pPr marL="2286000" marR="0" lvl="4"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5pPr>
            <a:lvl6pPr marL="2743200" marR="0" lvl="5"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6pPr>
            <a:lvl7pPr marL="3200400" marR="0" lvl="6"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7pPr>
            <a:lvl8pPr marL="3657600" marR="0" lvl="7"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8pPr>
            <a:lvl9pPr marL="4114800" marR="0" lvl="8"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9pPr>
          </a:lstStyle>
          <a:p>
            <a:pPr algn="just"/>
            <a:r>
              <a:rPr lang="en-US" sz="1600" dirty="0">
                <a:effectLst/>
                <a:latin typeface="Mulish" panose="020B0604020202020204" charset="0"/>
                <a:ea typeface="Times New Roman" panose="02020603050405020304" pitchFamily="18" charset="0"/>
              </a:rPr>
              <a:t>      One potential future enhancement for the proposed project could involve the </a:t>
            </a:r>
            <a:r>
              <a:rPr lang="en-US" sz="1600" b="1" dirty="0">
                <a:effectLst/>
                <a:latin typeface="Mulish" panose="020B0604020202020204" charset="0"/>
                <a:ea typeface="Times New Roman" panose="02020603050405020304" pitchFamily="18" charset="0"/>
              </a:rPr>
              <a:t>implementation of advanced data analytics and machine learning algorithms</a:t>
            </a:r>
            <a:r>
              <a:rPr lang="en-US" sz="1600" dirty="0">
                <a:effectLst/>
                <a:latin typeface="Mulish" panose="020B0604020202020204" charset="0"/>
                <a:ea typeface="Times New Roman" panose="02020603050405020304" pitchFamily="18" charset="0"/>
              </a:rPr>
              <a:t>. By analyzing donation patterns, recipient demographics, and geographical trends, the platform could gain insights to optimize its matching process and </a:t>
            </a:r>
            <a:r>
              <a:rPr lang="en-US" sz="1600" b="1" dirty="0">
                <a:effectLst/>
                <a:latin typeface="Mulish" panose="020B0604020202020204" charset="0"/>
                <a:ea typeface="Times New Roman" panose="02020603050405020304" pitchFamily="18" charset="0"/>
              </a:rPr>
              <a:t>anticipate future needs </a:t>
            </a:r>
            <a:r>
              <a:rPr lang="en-US" sz="1600" dirty="0">
                <a:effectLst/>
                <a:latin typeface="Mulish" panose="020B0604020202020204" charset="0"/>
                <a:ea typeface="Times New Roman" panose="02020603050405020304" pitchFamily="18" charset="0"/>
              </a:rPr>
              <a:t>more effectively. Additionally, incorporating user </a:t>
            </a:r>
            <a:r>
              <a:rPr lang="en-US" sz="1600" b="1" dirty="0">
                <a:effectLst/>
                <a:latin typeface="Mulish" panose="020B0604020202020204" charset="0"/>
                <a:ea typeface="Times New Roman" panose="02020603050405020304" pitchFamily="18" charset="0"/>
              </a:rPr>
              <a:t>feedback mechanisms </a:t>
            </a:r>
            <a:r>
              <a:rPr lang="en-US" sz="1600" dirty="0">
                <a:effectLst/>
                <a:latin typeface="Mulish" panose="020B0604020202020204" charset="0"/>
                <a:ea typeface="Times New Roman" panose="02020603050405020304" pitchFamily="18" charset="0"/>
              </a:rPr>
              <a:t>could further refine the user experience and ensure that the platform continues to meet the evolving needs of its community</a:t>
            </a:r>
            <a:endParaRPr lang="en-US" sz="1600" dirty="0">
              <a:latin typeface="Mulish" panose="020B0604020202020204" charset="0"/>
            </a:endParaRPr>
          </a:p>
        </p:txBody>
      </p:sp>
    </p:spTree>
    <p:extLst>
      <p:ext uri="{BB962C8B-B14F-4D97-AF65-F5344CB8AC3E}">
        <p14:creationId xmlns:p14="http://schemas.microsoft.com/office/powerpoint/2010/main" val="164294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33"/>
          <p:cNvSpPr/>
          <p:nvPr/>
        </p:nvSpPr>
        <p:spPr>
          <a:xfrm rot="-2700000">
            <a:off x="4605572" y="948088"/>
            <a:ext cx="4432571" cy="3866377"/>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3"/>
          <p:cNvSpPr txBox="1">
            <a:spLocks noGrp="1"/>
          </p:cNvSpPr>
          <p:nvPr>
            <p:ph type="title"/>
          </p:nvPr>
        </p:nvSpPr>
        <p:spPr>
          <a:xfrm>
            <a:off x="713225" y="1001375"/>
            <a:ext cx="429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PROBLEM STATEMENT</a:t>
            </a:r>
            <a:endParaRPr dirty="0"/>
          </a:p>
        </p:txBody>
      </p:sp>
      <p:sp>
        <p:nvSpPr>
          <p:cNvPr id="940" name="Google Shape;940;p33"/>
          <p:cNvSpPr txBox="1">
            <a:spLocks noGrp="1"/>
          </p:cNvSpPr>
          <p:nvPr>
            <p:ph type="subTitle" idx="1"/>
          </p:nvPr>
        </p:nvSpPr>
        <p:spPr>
          <a:xfrm>
            <a:off x="713225" y="1790050"/>
            <a:ext cx="4294800" cy="2674500"/>
          </a:xfrm>
          <a:prstGeom prst="rect">
            <a:avLst/>
          </a:prstGeom>
        </p:spPr>
        <p:txBody>
          <a:bodyPr spcFirstLastPara="1" wrap="square" lIns="91425" tIns="91425" rIns="91425" bIns="91425" anchor="t" anchorCtr="0">
            <a:noAutofit/>
          </a:bodyPr>
          <a:lstStyle/>
          <a:p>
            <a:pPr marL="0" indent="0" algn="just">
              <a:buNone/>
            </a:pPr>
            <a:r>
              <a:rPr lang="en-US" sz="1800" dirty="0">
                <a:latin typeface="Mulish" panose="020B0604020202020204" charset="0"/>
              </a:rPr>
              <a:t>How might we innovate to address urban excess food waste, hunger-related deaths, and create a logistic network with innovative technology and cost-effective storage solutions? This is to efficiently transfer surplus food from cities to areas in deficit</a:t>
            </a:r>
            <a:endParaRPr lang="en-IN" sz="1800" dirty="0">
              <a:latin typeface="Mulish" panose="020B0604020202020204" charset="0"/>
            </a:endParaRPr>
          </a:p>
        </p:txBody>
      </p:sp>
      <p:pic>
        <p:nvPicPr>
          <p:cNvPr id="941" name="Google Shape;941;p33"/>
          <p:cNvPicPr preferRelativeResize="0">
            <a:picLocks noGrp="1"/>
          </p:cNvPicPr>
          <p:nvPr>
            <p:ph type="pic" idx="2"/>
          </p:nvPr>
        </p:nvPicPr>
        <p:blipFill rotWithShape="1">
          <a:blip r:embed="rId3">
            <a:alphaModFix/>
          </a:blip>
          <a:srcRect l="9" r="9"/>
          <a:stretch/>
        </p:blipFill>
        <p:spPr>
          <a:xfrm>
            <a:off x="5300487" y="975087"/>
            <a:ext cx="3250907" cy="3235158"/>
          </a:xfrm>
          <a:prstGeom prst="ellipse">
            <a:avLst/>
          </a:prstGeom>
        </p:spPr>
      </p:pic>
      <p:grpSp>
        <p:nvGrpSpPr>
          <p:cNvPr id="942" name="Google Shape;942;p33"/>
          <p:cNvGrpSpPr/>
          <p:nvPr/>
        </p:nvGrpSpPr>
        <p:grpSpPr>
          <a:xfrm>
            <a:off x="7257522" y="3061072"/>
            <a:ext cx="1845563" cy="2020322"/>
            <a:chOff x="7082810" y="2707346"/>
            <a:chExt cx="2142018" cy="2344850"/>
          </a:xfrm>
        </p:grpSpPr>
        <p:sp>
          <p:nvSpPr>
            <p:cNvPr id="943" name="Google Shape;943;p33"/>
            <p:cNvSpPr/>
            <p:nvPr/>
          </p:nvSpPr>
          <p:spPr>
            <a:xfrm rot="8100000">
              <a:off x="7824492" y="3101350"/>
              <a:ext cx="701168" cy="709293"/>
            </a:xfrm>
            <a:custGeom>
              <a:avLst/>
              <a:gdLst/>
              <a:ahLst/>
              <a:cxnLst/>
              <a:rect l="l" t="t" r="r" b="b"/>
              <a:pathLst>
                <a:path w="28047" h="28372" extrusionOk="0">
                  <a:moveTo>
                    <a:pt x="8680" y="0"/>
                  </a:moveTo>
                  <a:lnTo>
                    <a:pt x="0" y="2387"/>
                  </a:lnTo>
                  <a:cubicBezTo>
                    <a:pt x="10823" y="13752"/>
                    <a:pt x="20750" y="25008"/>
                    <a:pt x="20750" y="25008"/>
                  </a:cubicBezTo>
                  <a:cubicBezTo>
                    <a:pt x="23056" y="26392"/>
                    <a:pt x="26663" y="28372"/>
                    <a:pt x="26663" y="28372"/>
                  </a:cubicBezTo>
                  <a:lnTo>
                    <a:pt x="28046" y="23679"/>
                  </a:lnTo>
                  <a:lnTo>
                    <a:pt x="8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rot="8100000">
              <a:off x="7641482" y="2887681"/>
              <a:ext cx="156673" cy="313372"/>
            </a:xfrm>
            <a:custGeom>
              <a:avLst/>
              <a:gdLst/>
              <a:ahLst/>
              <a:cxnLst/>
              <a:rect l="l" t="t" r="r" b="b"/>
              <a:pathLst>
                <a:path w="6267" h="12535" extrusionOk="0">
                  <a:moveTo>
                    <a:pt x="5161" y="0"/>
                  </a:moveTo>
                  <a:cubicBezTo>
                    <a:pt x="5020" y="0"/>
                    <a:pt x="4769" y="250"/>
                    <a:pt x="4666" y="328"/>
                  </a:cubicBezTo>
                  <a:cubicBezTo>
                    <a:pt x="3961" y="952"/>
                    <a:pt x="3310" y="1630"/>
                    <a:pt x="2740" y="2335"/>
                  </a:cubicBezTo>
                  <a:cubicBezTo>
                    <a:pt x="1574" y="3800"/>
                    <a:pt x="733" y="5481"/>
                    <a:pt x="272" y="7299"/>
                  </a:cubicBezTo>
                  <a:cubicBezTo>
                    <a:pt x="218" y="7516"/>
                    <a:pt x="163" y="7733"/>
                    <a:pt x="190" y="7977"/>
                  </a:cubicBezTo>
                  <a:cubicBezTo>
                    <a:pt x="218" y="8194"/>
                    <a:pt x="353" y="8438"/>
                    <a:pt x="570" y="8519"/>
                  </a:cubicBezTo>
                  <a:cubicBezTo>
                    <a:pt x="619" y="8533"/>
                    <a:pt x="672" y="8540"/>
                    <a:pt x="726" y="8540"/>
                  </a:cubicBezTo>
                  <a:cubicBezTo>
                    <a:pt x="881" y="8540"/>
                    <a:pt x="1046" y="8484"/>
                    <a:pt x="1167" y="8383"/>
                  </a:cubicBezTo>
                  <a:cubicBezTo>
                    <a:pt x="1214" y="8350"/>
                    <a:pt x="1254" y="8313"/>
                    <a:pt x="1290" y="8274"/>
                  </a:cubicBezTo>
                  <a:lnTo>
                    <a:pt x="1290" y="8274"/>
                  </a:lnTo>
                  <a:cubicBezTo>
                    <a:pt x="772" y="9135"/>
                    <a:pt x="394" y="10055"/>
                    <a:pt x="136" y="11014"/>
                  </a:cubicBezTo>
                  <a:cubicBezTo>
                    <a:pt x="55" y="11286"/>
                    <a:pt x="1" y="11530"/>
                    <a:pt x="28" y="11801"/>
                  </a:cubicBezTo>
                  <a:cubicBezTo>
                    <a:pt x="28" y="12045"/>
                    <a:pt x="163" y="12316"/>
                    <a:pt x="407" y="12452"/>
                  </a:cubicBezTo>
                  <a:cubicBezTo>
                    <a:pt x="491" y="12512"/>
                    <a:pt x="590" y="12535"/>
                    <a:pt x="696" y="12535"/>
                  </a:cubicBezTo>
                  <a:cubicBezTo>
                    <a:pt x="831" y="12535"/>
                    <a:pt x="976" y="12498"/>
                    <a:pt x="1113" y="12452"/>
                  </a:cubicBezTo>
                  <a:cubicBezTo>
                    <a:pt x="1303" y="12344"/>
                    <a:pt x="1520" y="12181"/>
                    <a:pt x="1682" y="11991"/>
                  </a:cubicBezTo>
                  <a:cubicBezTo>
                    <a:pt x="2519" y="11131"/>
                    <a:pt x="3117" y="10012"/>
                    <a:pt x="3407" y="8804"/>
                  </a:cubicBezTo>
                  <a:lnTo>
                    <a:pt x="3407" y="8804"/>
                  </a:lnTo>
                  <a:cubicBezTo>
                    <a:pt x="3330" y="9351"/>
                    <a:pt x="3332" y="9891"/>
                    <a:pt x="3391" y="10445"/>
                  </a:cubicBezTo>
                  <a:cubicBezTo>
                    <a:pt x="3418" y="10743"/>
                    <a:pt x="3472" y="11042"/>
                    <a:pt x="3689" y="11231"/>
                  </a:cubicBezTo>
                  <a:cubicBezTo>
                    <a:pt x="3799" y="11317"/>
                    <a:pt x="3931" y="11358"/>
                    <a:pt x="4068" y="11358"/>
                  </a:cubicBezTo>
                  <a:cubicBezTo>
                    <a:pt x="4235" y="11358"/>
                    <a:pt x="4408" y="11297"/>
                    <a:pt x="4557" y="11177"/>
                  </a:cubicBezTo>
                  <a:cubicBezTo>
                    <a:pt x="4829" y="10987"/>
                    <a:pt x="5019" y="10689"/>
                    <a:pt x="5154" y="10418"/>
                  </a:cubicBezTo>
                  <a:cubicBezTo>
                    <a:pt x="5914" y="8817"/>
                    <a:pt x="6266" y="7027"/>
                    <a:pt x="6239" y="5210"/>
                  </a:cubicBezTo>
                  <a:cubicBezTo>
                    <a:pt x="6185" y="4125"/>
                    <a:pt x="6049" y="3040"/>
                    <a:pt x="5859" y="1955"/>
                  </a:cubicBezTo>
                  <a:lnTo>
                    <a:pt x="5453" y="545"/>
                  </a:lnTo>
                  <a:cubicBezTo>
                    <a:pt x="5425" y="409"/>
                    <a:pt x="5344" y="29"/>
                    <a:pt x="5181" y="2"/>
                  </a:cubicBezTo>
                  <a:cubicBezTo>
                    <a:pt x="5175" y="1"/>
                    <a:pt x="5168" y="0"/>
                    <a:pt x="5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rot="8100000">
              <a:off x="7684012" y="2942548"/>
              <a:ext cx="80699" cy="220398"/>
            </a:xfrm>
            <a:custGeom>
              <a:avLst/>
              <a:gdLst/>
              <a:ahLst/>
              <a:cxnLst/>
              <a:rect l="l" t="t" r="r" b="b"/>
              <a:pathLst>
                <a:path w="3228" h="8816" fill="none" extrusionOk="0">
                  <a:moveTo>
                    <a:pt x="0" y="8815"/>
                  </a:moveTo>
                  <a:cubicBezTo>
                    <a:pt x="1194" y="5940"/>
                    <a:pt x="2306" y="2984"/>
                    <a:pt x="3228"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rot="8100000">
              <a:off x="7707246" y="2999432"/>
              <a:ext cx="95624" cy="143099"/>
            </a:xfrm>
            <a:custGeom>
              <a:avLst/>
              <a:gdLst/>
              <a:ahLst/>
              <a:cxnLst/>
              <a:rect l="l" t="t" r="r" b="b"/>
              <a:pathLst>
                <a:path w="3825" h="5724" fill="none" extrusionOk="0">
                  <a:moveTo>
                    <a:pt x="0" y="5724"/>
                  </a:moveTo>
                  <a:cubicBezTo>
                    <a:pt x="1275" y="3825"/>
                    <a:pt x="2550" y="1899"/>
                    <a:pt x="3825"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rot="8100000">
              <a:off x="7681568" y="2992610"/>
              <a:ext cx="31900" cy="179723"/>
            </a:xfrm>
            <a:custGeom>
              <a:avLst/>
              <a:gdLst/>
              <a:ahLst/>
              <a:cxnLst/>
              <a:rect l="l" t="t" r="r" b="b"/>
              <a:pathLst>
                <a:path w="1276" h="7189" fill="none" extrusionOk="0">
                  <a:moveTo>
                    <a:pt x="1" y="7188"/>
                  </a:moveTo>
                  <a:cubicBezTo>
                    <a:pt x="679" y="4856"/>
                    <a:pt x="1086" y="2442"/>
                    <a:pt x="1276"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rot="8100000">
              <a:off x="7626440" y="2992289"/>
              <a:ext cx="108499" cy="258923"/>
            </a:xfrm>
            <a:custGeom>
              <a:avLst/>
              <a:gdLst/>
              <a:ahLst/>
              <a:cxnLst/>
              <a:rect l="l" t="t" r="r" b="b"/>
              <a:pathLst>
                <a:path w="4340" h="10357" extrusionOk="0">
                  <a:moveTo>
                    <a:pt x="1296" y="0"/>
                  </a:moveTo>
                  <a:cubicBezTo>
                    <a:pt x="1035" y="0"/>
                    <a:pt x="965" y="579"/>
                    <a:pt x="895" y="836"/>
                  </a:cubicBezTo>
                  <a:cubicBezTo>
                    <a:pt x="570" y="1704"/>
                    <a:pt x="380" y="2626"/>
                    <a:pt x="244" y="3548"/>
                  </a:cubicBezTo>
                  <a:cubicBezTo>
                    <a:pt x="81" y="4525"/>
                    <a:pt x="0" y="5583"/>
                    <a:pt x="27" y="6641"/>
                  </a:cubicBezTo>
                  <a:cubicBezTo>
                    <a:pt x="27" y="6912"/>
                    <a:pt x="109" y="7237"/>
                    <a:pt x="353" y="7373"/>
                  </a:cubicBezTo>
                  <a:cubicBezTo>
                    <a:pt x="429" y="7426"/>
                    <a:pt x="512" y="7450"/>
                    <a:pt x="594" y="7450"/>
                  </a:cubicBezTo>
                  <a:cubicBezTo>
                    <a:pt x="805" y="7450"/>
                    <a:pt x="1015" y="7297"/>
                    <a:pt x="1112" y="7102"/>
                  </a:cubicBezTo>
                  <a:cubicBezTo>
                    <a:pt x="1302" y="6830"/>
                    <a:pt x="1302" y="6505"/>
                    <a:pt x="1302" y="6207"/>
                  </a:cubicBezTo>
                  <a:cubicBezTo>
                    <a:pt x="1329" y="7454"/>
                    <a:pt x="1655" y="8702"/>
                    <a:pt x="2278" y="9787"/>
                  </a:cubicBezTo>
                  <a:cubicBezTo>
                    <a:pt x="2414" y="10058"/>
                    <a:pt x="2658" y="10357"/>
                    <a:pt x="2957" y="10357"/>
                  </a:cubicBezTo>
                  <a:cubicBezTo>
                    <a:pt x="3255" y="10357"/>
                    <a:pt x="3499" y="10085"/>
                    <a:pt x="3635" y="9814"/>
                  </a:cubicBezTo>
                  <a:cubicBezTo>
                    <a:pt x="4340" y="8566"/>
                    <a:pt x="4313" y="6993"/>
                    <a:pt x="4042" y="5610"/>
                  </a:cubicBezTo>
                  <a:cubicBezTo>
                    <a:pt x="3689" y="3982"/>
                    <a:pt x="3065" y="2436"/>
                    <a:pt x="2170" y="1080"/>
                  </a:cubicBezTo>
                  <a:cubicBezTo>
                    <a:pt x="1980" y="755"/>
                    <a:pt x="1736" y="266"/>
                    <a:pt x="1438" y="49"/>
                  </a:cubicBezTo>
                  <a:cubicBezTo>
                    <a:pt x="1385" y="16"/>
                    <a:pt x="1338" y="0"/>
                    <a:pt x="1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rot="8100000">
              <a:off x="7661734" y="3067964"/>
              <a:ext cx="41375" cy="146499"/>
            </a:xfrm>
            <a:custGeom>
              <a:avLst/>
              <a:gdLst/>
              <a:ahLst/>
              <a:cxnLst/>
              <a:rect l="l" t="t" r="r" b="b"/>
              <a:pathLst>
                <a:path w="1655" h="5860" fill="none" extrusionOk="0">
                  <a:moveTo>
                    <a:pt x="0" y="1"/>
                  </a:moveTo>
                  <a:cubicBezTo>
                    <a:pt x="543" y="1981"/>
                    <a:pt x="1085" y="3907"/>
                    <a:pt x="1655" y="586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rot="8100000">
              <a:off x="7717710" y="3064347"/>
              <a:ext cx="14275" cy="125449"/>
            </a:xfrm>
            <a:custGeom>
              <a:avLst/>
              <a:gdLst/>
              <a:ahLst/>
              <a:cxnLst/>
              <a:rect l="l" t="t" r="r" b="b"/>
              <a:pathLst>
                <a:path w="571" h="5018" fill="none" extrusionOk="0">
                  <a:moveTo>
                    <a:pt x="1" y="5018"/>
                  </a:moveTo>
                  <a:cubicBezTo>
                    <a:pt x="191" y="3363"/>
                    <a:pt x="380" y="1682"/>
                    <a:pt x="570"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3"/>
            <p:cNvSpPr/>
            <p:nvPr/>
          </p:nvSpPr>
          <p:spPr>
            <a:xfrm rot="8100000">
              <a:off x="7722912" y="2977261"/>
              <a:ext cx="192473" cy="155674"/>
            </a:xfrm>
            <a:custGeom>
              <a:avLst/>
              <a:gdLst/>
              <a:ahLst/>
              <a:cxnLst/>
              <a:rect l="l" t="t" r="r" b="b"/>
              <a:pathLst>
                <a:path w="7699" h="6227" extrusionOk="0">
                  <a:moveTo>
                    <a:pt x="6900" y="0"/>
                  </a:moveTo>
                  <a:cubicBezTo>
                    <a:pt x="6422" y="0"/>
                    <a:pt x="5745" y="382"/>
                    <a:pt x="5420" y="504"/>
                  </a:cubicBezTo>
                  <a:cubicBezTo>
                    <a:pt x="3955" y="1046"/>
                    <a:pt x="2490" y="1643"/>
                    <a:pt x="1188" y="2457"/>
                  </a:cubicBezTo>
                  <a:cubicBezTo>
                    <a:pt x="863" y="2674"/>
                    <a:pt x="537" y="2918"/>
                    <a:pt x="402" y="3270"/>
                  </a:cubicBezTo>
                  <a:cubicBezTo>
                    <a:pt x="293" y="3514"/>
                    <a:pt x="320" y="3786"/>
                    <a:pt x="537" y="3948"/>
                  </a:cubicBezTo>
                  <a:cubicBezTo>
                    <a:pt x="651" y="4052"/>
                    <a:pt x="792" y="4092"/>
                    <a:pt x="941" y="4092"/>
                  </a:cubicBezTo>
                  <a:cubicBezTo>
                    <a:pt x="1184" y="4092"/>
                    <a:pt x="1448" y="3985"/>
                    <a:pt x="1649" y="3867"/>
                  </a:cubicBezTo>
                  <a:lnTo>
                    <a:pt x="1649" y="3867"/>
                  </a:lnTo>
                  <a:cubicBezTo>
                    <a:pt x="1107" y="4220"/>
                    <a:pt x="646" y="4735"/>
                    <a:pt x="266" y="5277"/>
                  </a:cubicBezTo>
                  <a:cubicBezTo>
                    <a:pt x="1" y="5687"/>
                    <a:pt x="336" y="6226"/>
                    <a:pt x="795" y="6226"/>
                  </a:cubicBezTo>
                  <a:cubicBezTo>
                    <a:pt x="852" y="6226"/>
                    <a:pt x="911" y="6218"/>
                    <a:pt x="971" y="6200"/>
                  </a:cubicBezTo>
                  <a:cubicBezTo>
                    <a:pt x="1921" y="5901"/>
                    <a:pt x="2762" y="5277"/>
                    <a:pt x="3304" y="4437"/>
                  </a:cubicBezTo>
                  <a:lnTo>
                    <a:pt x="3304" y="4437"/>
                  </a:lnTo>
                  <a:lnTo>
                    <a:pt x="3250" y="4952"/>
                  </a:lnTo>
                  <a:cubicBezTo>
                    <a:pt x="3185" y="5321"/>
                    <a:pt x="3502" y="5639"/>
                    <a:pt x="3854" y="5639"/>
                  </a:cubicBezTo>
                  <a:cubicBezTo>
                    <a:pt x="3942" y="5639"/>
                    <a:pt x="4031" y="5619"/>
                    <a:pt x="4118" y="5576"/>
                  </a:cubicBezTo>
                  <a:cubicBezTo>
                    <a:pt x="4253" y="5549"/>
                    <a:pt x="4362" y="5494"/>
                    <a:pt x="4470" y="5413"/>
                  </a:cubicBezTo>
                  <a:cubicBezTo>
                    <a:pt x="4877" y="5169"/>
                    <a:pt x="5176" y="4844"/>
                    <a:pt x="5447" y="4464"/>
                  </a:cubicBezTo>
                  <a:cubicBezTo>
                    <a:pt x="6016" y="3759"/>
                    <a:pt x="6477" y="2972"/>
                    <a:pt x="6830" y="2158"/>
                  </a:cubicBezTo>
                  <a:cubicBezTo>
                    <a:pt x="7047" y="1724"/>
                    <a:pt x="7698" y="612"/>
                    <a:pt x="7291" y="151"/>
                  </a:cubicBezTo>
                  <a:cubicBezTo>
                    <a:pt x="7196" y="43"/>
                    <a:pt x="7059" y="0"/>
                    <a:pt x="6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3"/>
            <p:cNvSpPr/>
            <p:nvPr/>
          </p:nvSpPr>
          <p:spPr>
            <a:xfrm rot="8100000">
              <a:off x="7766952" y="3065969"/>
              <a:ext cx="64424" cy="84799"/>
            </a:xfrm>
            <a:custGeom>
              <a:avLst/>
              <a:gdLst/>
              <a:ahLst/>
              <a:cxnLst/>
              <a:rect l="l" t="t" r="r" b="b"/>
              <a:pathLst>
                <a:path w="2577" h="3392" fill="none" extrusionOk="0">
                  <a:moveTo>
                    <a:pt x="2577" y="1"/>
                  </a:moveTo>
                  <a:cubicBezTo>
                    <a:pt x="1790" y="1167"/>
                    <a:pt x="949" y="2333"/>
                    <a:pt x="0" y="339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rot="8100000">
              <a:off x="7754882" y="3013957"/>
              <a:ext cx="125474" cy="112599"/>
            </a:xfrm>
            <a:custGeom>
              <a:avLst/>
              <a:gdLst/>
              <a:ahLst/>
              <a:cxnLst/>
              <a:rect l="l" t="t" r="r" b="b"/>
              <a:pathLst>
                <a:path w="5019" h="4504" fill="none" extrusionOk="0">
                  <a:moveTo>
                    <a:pt x="5018" y="1"/>
                  </a:moveTo>
                  <a:cubicBezTo>
                    <a:pt x="3445" y="1574"/>
                    <a:pt x="1763" y="3120"/>
                    <a:pt x="0" y="4503"/>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3"/>
            <p:cNvSpPr/>
            <p:nvPr/>
          </p:nvSpPr>
          <p:spPr>
            <a:xfrm rot="8100000">
              <a:off x="7776236" y="3047662"/>
              <a:ext cx="122099" cy="73949"/>
            </a:xfrm>
            <a:custGeom>
              <a:avLst/>
              <a:gdLst/>
              <a:ahLst/>
              <a:cxnLst/>
              <a:rect l="l" t="t" r="r" b="b"/>
              <a:pathLst>
                <a:path w="4884" h="2958" fill="none" extrusionOk="0">
                  <a:moveTo>
                    <a:pt x="4883" y="1"/>
                  </a:moveTo>
                  <a:cubicBezTo>
                    <a:pt x="3337" y="1167"/>
                    <a:pt x="1682" y="2143"/>
                    <a:pt x="1" y="2957"/>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rot="8100000">
              <a:off x="7785113" y="3123972"/>
              <a:ext cx="251598" cy="474245"/>
            </a:xfrm>
            <a:custGeom>
              <a:avLst/>
              <a:gdLst/>
              <a:ahLst/>
              <a:cxnLst/>
              <a:rect l="l" t="t" r="r" b="b"/>
              <a:pathLst>
                <a:path w="10064" h="18970" extrusionOk="0">
                  <a:moveTo>
                    <a:pt x="8525" y="1"/>
                  </a:moveTo>
                  <a:cubicBezTo>
                    <a:pt x="7718" y="1"/>
                    <a:pt x="7084" y="720"/>
                    <a:pt x="6646" y="1390"/>
                  </a:cubicBezTo>
                  <a:cubicBezTo>
                    <a:pt x="4503" y="4564"/>
                    <a:pt x="2685" y="7981"/>
                    <a:pt x="1275" y="11507"/>
                  </a:cubicBezTo>
                  <a:cubicBezTo>
                    <a:pt x="570" y="13271"/>
                    <a:pt x="0" y="15278"/>
                    <a:pt x="814" y="16959"/>
                  </a:cubicBezTo>
                  <a:cubicBezTo>
                    <a:pt x="1356" y="18044"/>
                    <a:pt x="2441" y="18804"/>
                    <a:pt x="3635" y="18939"/>
                  </a:cubicBezTo>
                  <a:cubicBezTo>
                    <a:pt x="3812" y="18960"/>
                    <a:pt x="3982" y="18970"/>
                    <a:pt x="4143" y="18970"/>
                  </a:cubicBezTo>
                  <a:cubicBezTo>
                    <a:pt x="7194" y="18970"/>
                    <a:pt x="7518" y="15448"/>
                    <a:pt x="8110" y="13026"/>
                  </a:cubicBezTo>
                  <a:cubicBezTo>
                    <a:pt x="8924" y="9772"/>
                    <a:pt x="9521" y="6435"/>
                    <a:pt x="9928" y="3072"/>
                  </a:cubicBezTo>
                  <a:cubicBezTo>
                    <a:pt x="10009" y="2448"/>
                    <a:pt x="10063" y="1824"/>
                    <a:pt x="9900" y="1228"/>
                  </a:cubicBezTo>
                  <a:cubicBezTo>
                    <a:pt x="9738" y="658"/>
                    <a:pt x="9249" y="88"/>
                    <a:pt x="8653" y="7"/>
                  </a:cubicBezTo>
                  <a:cubicBezTo>
                    <a:pt x="8610" y="3"/>
                    <a:pt x="8567" y="1"/>
                    <a:pt x="8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3"/>
            <p:cNvSpPr/>
            <p:nvPr/>
          </p:nvSpPr>
          <p:spPr>
            <a:xfrm rot="8100000">
              <a:off x="7764528" y="3274131"/>
              <a:ext cx="20375" cy="4100"/>
            </a:xfrm>
            <a:custGeom>
              <a:avLst/>
              <a:gdLst/>
              <a:ahLst/>
              <a:cxnLst/>
              <a:rect l="l" t="t" r="r" b="b"/>
              <a:pathLst>
                <a:path w="815" h="164" fill="none" extrusionOk="0">
                  <a:moveTo>
                    <a:pt x="815" y="82"/>
                  </a:moveTo>
                  <a:cubicBezTo>
                    <a:pt x="543" y="163"/>
                    <a:pt x="272" y="136"/>
                    <a:pt x="1"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rot="8100000">
              <a:off x="7795911" y="3222407"/>
              <a:ext cx="82749" cy="33250"/>
            </a:xfrm>
            <a:custGeom>
              <a:avLst/>
              <a:gdLst/>
              <a:ahLst/>
              <a:cxnLst/>
              <a:rect l="l" t="t" r="r" b="b"/>
              <a:pathLst>
                <a:path w="3310" h="1330" fill="none" extrusionOk="0">
                  <a:moveTo>
                    <a:pt x="3309" y="1330"/>
                  </a:moveTo>
                  <a:cubicBezTo>
                    <a:pt x="2116" y="1167"/>
                    <a:pt x="977" y="679"/>
                    <a:pt x="0"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3"/>
            <p:cNvSpPr/>
            <p:nvPr/>
          </p:nvSpPr>
          <p:spPr>
            <a:xfrm rot="8100000">
              <a:off x="7768916" y="3201984"/>
              <a:ext cx="73949" cy="23750"/>
            </a:xfrm>
            <a:custGeom>
              <a:avLst/>
              <a:gdLst/>
              <a:ahLst/>
              <a:cxnLst/>
              <a:rect l="l" t="t" r="r" b="b"/>
              <a:pathLst>
                <a:path w="2958" h="950" fill="none" extrusionOk="0">
                  <a:moveTo>
                    <a:pt x="2957" y="787"/>
                  </a:moveTo>
                  <a:cubicBezTo>
                    <a:pt x="1954" y="950"/>
                    <a:pt x="815" y="652"/>
                    <a:pt x="1"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rot="8100000">
              <a:off x="7858424" y="3183286"/>
              <a:ext cx="17650" cy="12250"/>
            </a:xfrm>
            <a:custGeom>
              <a:avLst/>
              <a:gdLst/>
              <a:ahLst/>
              <a:cxnLst/>
              <a:rect l="l" t="t" r="r" b="b"/>
              <a:pathLst>
                <a:path w="706" h="490" fill="none" extrusionOk="0">
                  <a:moveTo>
                    <a:pt x="705" y="489"/>
                  </a:moveTo>
                  <a:cubicBezTo>
                    <a:pt x="461" y="326"/>
                    <a:pt x="217" y="191"/>
                    <a:pt x="0"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3"/>
            <p:cNvSpPr/>
            <p:nvPr/>
          </p:nvSpPr>
          <p:spPr>
            <a:xfrm rot="8100000">
              <a:off x="7795686" y="3288780"/>
              <a:ext cx="43425" cy="12225"/>
            </a:xfrm>
            <a:custGeom>
              <a:avLst/>
              <a:gdLst/>
              <a:ahLst/>
              <a:cxnLst/>
              <a:rect l="l" t="t" r="r" b="b"/>
              <a:pathLst>
                <a:path w="1737" h="489" fill="none" extrusionOk="0">
                  <a:moveTo>
                    <a:pt x="1737" y="489"/>
                  </a:moveTo>
                  <a:cubicBezTo>
                    <a:pt x="1140" y="435"/>
                    <a:pt x="543" y="272"/>
                    <a:pt x="1" y="1"/>
                  </a:cubicBezTo>
                </a:path>
              </a:pathLst>
            </a:custGeom>
            <a:solidFill>
              <a:schemeClr val="dk1"/>
            </a:solid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rot="8100000">
              <a:off x="7862301" y="3246119"/>
              <a:ext cx="50200" cy="28500"/>
            </a:xfrm>
            <a:custGeom>
              <a:avLst/>
              <a:gdLst/>
              <a:ahLst/>
              <a:cxnLst/>
              <a:rect l="l" t="t" r="r" b="b"/>
              <a:pathLst>
                <a:path w="2008" h="1140" fill="none" extrusionOk="0">
                  <a:moveTo>
                    <a:pt x="2008" y="1140"/>
                  </a:moveTo>
                  <a:cubicBezTo>
                    <a:pt x="1248" y="977"/>
                    <a:pt x="516" y="570"/>
                    <a:pt x="1"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rot="8100000">
              <a:off x="7810264" y="3339483"/>
              <a:ext cx="30550" cy="4775"/>
            </a:xfrm>
            <a:custGeom>
              <a:avLst/>
              <a:gdLst/>
              <a:ahLst/>
              <a:cxnLst/>
              <a:rect l="l" t="t" r="r" b="b"/>
              <a:pathLst>
                <a:path w="1222" h="191" fill="none" extrusionOk="0">
                  <a:moveTo>
                    <a:pt x="1221" y="55"/>
                  </a:moveTo>
                  <a:cubicBezTo>
                    <a:pt x="815" y="190"/>
                    <a:pt x="381" y="136"/>
                    <a:pt x="1" y="0"/>
                  </a:cubicBezTo>
                </a:path>
              </a:pathLst>
            </a:custGeom>
            <a:solidFill>
              <a:schemeClr val="dk1"/>
            </a:solid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p:nvPr/>
          </p:nvSpPr>
          <p:spPr>
            <a:xfrm rot="8100000">
              <a:off x="7882069" y="3295242"/>
              <a:ext cx="54274" cy="23750"/>
            </a:xfrm>
            <a:custGeom>
              <a:avLst/>
              <a:gdLst/>
              <a:ahLst/>
              <a:cxnLst/>
              <a:rect l="l" t="t" r="r" b="b"/>
              <a:pathLst>
                <a:path w="2171" h="950" fill="none" extrusionOk="0">
                  <a:moveTo>
                    <a:pt x="2170" y="950"/>
                  </a:moveTo>
                  <a:cubicBezTo>
                    <a:pt x="1492" y="787"/>
                    <a:pt x="814" y="543"/>
                    <a:pt x="217" y="217"/>
                  </a:cubicBezTo>
                  <a:lnTo>
                    <a:pt x="0" y="0"/>
                  </a:ln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rot="8100000">
              <a:off x="7862655" y="3289188"/>
              <a:ext cx="23100" cy="6125"/>
            </a:xfrm>
            <a:custGeom>
              <a:avLst/>
              <a:gdLst/>
              <a:ahLst/>
              <a:cxnLst/>
              <a:rect l="l" t="t" r="r" b="b"/>
              <a:pathLst>
                <a:path w="924" h="245" fill="none" extrusionOk="0">
                  <a:moveTo>
                    <a:pt x="923" y="244"/>
                  </a:moveTo>
                  <a:cubicBezTo>
                    <a:pt x="598" y="244"/>
                    <a:pt x="272" y="190"/>
                    <a:pt x="1"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rot="8100000">
              <a:off x="7848546" y="3381193"/>
              <a:ext cx="27825" cy="4775"/>
            </a:xfrm>
            <a:custGeom>
              <a:avLst/>
              <a:gdLst/>
              <a:ahLst/>
              <a:cxnLst/>
              <a:rect l="l" t="t" r="r" b="b"/>
              <a:pathLst>
                <a:path w="1113" h="191" fill="none" extrusionOk="0">
                  <a:moveTo>
                    <a:pt x="1113" y="190"/>
                  </a:moveTo>
                  <a:cubicBezTo>
                    <a:pt x="733" y="190"/>
                    <a:pt x="326" y="136"/>
                    <a:pt x="1" y="0"/>
                  </a:cubicBezTo>
                </a:path>
              </a:pathLst>
            </a:custGeom>
            <a:solidFill>
              <a:schemeClr val="dk1"/>
            </a:solid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rot="8100000">
              <a:off x="7898685" y="3338977"/>
              <a:ext cx="48850" cy="19700"/>
            </a:xfrm>
            <a:custGeom>
              <a:avLst/>
              <a:gdLst/>
              <a:ahLst/>
              <a:cxnLst/>
              <a:rect l="l" t="t" r="r" b="b"/>
              <a:pathLst>
                <a:path w="1954" h="788" fill="none" extrusionOk="0">
                  <a:moveTo>
                    <a:pt x="1953" y="787"/>
                  </a:moveTo>
                  <a:cubicBezTo>
                    <a:pt x="1275" y="651"/>
                    <a:pt x="597" y="380"/>
                    <a:pt x="1"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rot="8100000">
              <a:off x="7848541" y="3390764"/>
              <a:ext cx="94974" cy="23075"/>
            </a:xfrm>
            <a:custGeom>
              <a:avLst/>
              <a:gdLst/>
              <a:ahLst/>
              <a:cxnLst/>
              <a:rect l="l" t="t" r="r" b="b"/>
              <a:pathLst>
                <a:path w="3799" h="923" fill="none" extrusionOk="0">
                  <a:moveTo>
                    <a:pt x="3798" y="896"/>
                  </a:moveTo>
                  <a:cubicBezTo>
                    <a:pt x="2469" y="923"/>
                    <a:pt x="1167" y="625"/>
                    <a:pt x="1"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rot="8100000">
              <a:off x="7951414" y="3369336"/>
              <a:ext cx="16275" cy="8850"/>
            </a:xfrm>
            <a:custGeom>
              <a:avLst/>
              <a:gdLst/>
              <a:ahLst/>
              <a:cxnLst/>
              <a:rect l="l" t="t" r="r" b="b"/>
              <a:pathLst>
                <a:path w="651" h="354" fill="none" extrusionOk="0">
                  <a:moveTo>
                    <a:pt x="651" y="353"/>
                  </a:moveTo>
                  <a:cubicBezTo>
                    <a:pt x="407" y="353"/>
                    <a:pt x="136" y="218"/>
                    <a:pt x="0"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3"/>
            <p:cNvSpPr/>
            <p:nvPr/>
          </p:nvSpPr>
          <p:spPr>
            <a:xfrm rot="8100000">
              <a:off x="7906761" y="3419652"/>
              <a:ext cx="18325" cy="4100"/>
            </a:xfrm>
            <a:custGeom>
              <a:avLst/>
              <a:gdLst/>
              <a:ahLst/>
              <a:cxnLst/>
              <a:rect l="l" t="t" r="r" b="b"/>
              <a:pathLst>
                <a:path w="733" h="164" fill="none" extrusionOk="0">
                  <a:moveTo>
                    <a:pt x="733" y="136"/>
                  </a:moveTo>
                  <a:cubicBezTo>
                    <a:pt x="516" y="163"/>
                    <a:pt x="245" y="109"/>
                    <a:pt x="1"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rot="8100000">
              <a:off x="7947726" y="3392274"/>
              <a:ext cx="33250" cy="17650"/>
            </a:xfrm>
            <a:custGeom>
              <a:avLst/>
              <a:gdLst/>
              <a:ahLst/>
              <a:cxnLst/>
              <a:rect l="l" t="t" r="r" b="b"/>
              <a:pathLst>
                <a:path w="1330" h="706" fill="none" extrusionOk="0">
                  <a:moveTo>
                    <a:pt x="1329" y="706"/>
                  </a:moveTo>
                  <a:cubicBezTo>
                    <a:pt x="868" y="543"/>
                    <a:pt x="407" y="299"/>
                    <a:pt x="0"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rot="8100000">
              <a:off x="7894943" y="3436619"/>
              <a:ext cx="87499" cy="29175"/>
            </a:xfrm>
            <a:custGeom>
              <a:avLst/>
              <a:gdLst/>
              <a:ahLst/>
              <a:cxnLst/>
              <a:rect l="l" t="t" r="r" b="b"/>
              <a:pathLst>
                <a:path w="3500" h="1167" fill="none" extrusionOk="0">
                  <a:moveTo>
                    <a:pt x="3499" y="1167"/>
                  </a:moveTo>
                  <a:cubicBezTo>
                    <a:pt x="2279" y="1031"/>
                    <a:pt x="1085" y="624"/>
                    <a:pt x="0"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rot="8100000">
              <a:off x="7926582" y="3475727"/>
              <a:ext cx="71224" cy="30525"/>
            </a:xfrm>
            <a:custGeom>
              <a:avLst/>
              <a:gdLst/>
              <a:ahLst/>
              <a:cxnLst/>
              <a:rect l="l" t="t" r="r" b="b"/>
              <a:pathLst>
                <a:path w="2849" h="1221" fill="none" extrusionOk="0">
                  <a:moveTo>
                    <a:pt x="2849" y="1221"/>
                  </a:moveTo>
                  <a:cubicBezTo>
                    <a:pt x="1791" y="1085"/>
                    <a:pt x="815" y="651"/>
                    <a:pt x="1" y="0"/>
                  </a:cubicBezTo>
                </a:path>
              </a:pathLst>
            </a:custGeom>
            <a:noFill/>
            <a:ln w="81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rot="8100000">
              <a:off x="7955575" y="3513347"/>
              <a:ext cx="23775" cy="6125"/>
            </a:xfrm>
            <a:custGeom>
              <a:avLst/>
              <a:gdLst/>
              <a:ahLst/>
              <a:cxnLst/>
              <a:rect l="l" t="t" r="r" b="b"/>
              <a:pathLst>
                <a:path w="951" h="245" fill="none" extrusionOk="0">
                  <a:moveTo>
                    <a:pt x="950" y="244"/>
                  </a:moveTo>
                  <a:cubicBezTo>
                    <a:pt x="625" y="244"/>
                    <a:pt x="272" y="163"/>
                    <a:pt x="1" y="0"/>
                  </a:cubicBezTo>
                </a:path>
              </a:pathLst>
            </a:custGeom>
            <a:noFill/>
            <a:ln w="81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rot="8100000">
              <a:off x="7987029" y="3498757"/>
              <a:ext cx="16975" cy="10875"/>
            </a:xfrm>
            <a:custGeom>
              <a:avLst/>
              <a:gdLst/>
              <a:ahLst/>
              <a:cxnLst/>
              <a:rect l="l" t="t" r="r" b="b"/>
              <a:pathLst>
                <a:path w="679" h="435" fill="none" extrusionOk="0">
                  <a:moveTo>
                    <a:pt x="678" y="435"/>
                  </a:moveTo>
                  <a:cubicBezTo>
                    <a:pt x="407" y="326"/>
                    <a:pt x="163" y="218"/>
                    <a:pt x="0" y="1"/>
                  </a:cubicBezTo>
                </a:path>
              </a:pathLst>
            </a:custGeom>
            <a:noFill/>
            <a:ln w="81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rot="8100000">
              <a:off x="7961752" y="3529180"/>
              <a:ext cx="53599" cy="22400"/>
            </a:xfrm>
            <a:custGeom>
              <a:avLst/>
              <a:gdLst/>
              <a:ahLst/>
              <a:cxnLst/>
              <a:rect l="l" t="t" r="r" b="b"/>
              <a:pathLst>
                <a:path w="2144" h="896" fill="none" extrusionOk="0">
                  <a:moveTo>
                    <a:pt x="2143" y="895"/>
                  </a:moveTo>
                  <a:cubicBezTo>
                    <a:pt x="1357" y="787"/>
                    <a:pt x="624" y="488"/>
                    <a:pt x="0" y="0"/>
                  </a:cubicBezTo>
                </a:path>
              </a:pathLst>
            </a:custGeom>
            <a:noFill/>
            <a:ln w="81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rot="8100000">
              <a:off x="7788744" y="3235113"/>
              <a:ext cx="72599" cy="195273"/>
            </a:xfrm>
            <a:custGeom>
              <a:avLst/>
              <a:gdLst/>
              <a:ahLst/>
              <a:cxnLst/>
              <a:rect l="l" t="t" r="r" b="b"/>
              <a:pathLst>
                <a:path w="2904" h="7811" extrusionOk="0">
                  <a:moveTo>
                    <a:pt x="2276" y="0"/>
                  </a:moveTo>
                  <a:cubicBezTo>
                    <a:pt x="2071" y="0"/>
                    <a:pt x="1875" y="118"/>
                    <a:pt x="1737" y="256"/>
                  </a:cubicBezTo>
                  <a:cubicBezTo>
                    <a:pt x="1574" y="446"/>
                    <a:pt x="1493" y="690"/>
                    <a:pt x="1439" y="907"/>
                  </a:cubicBezTo>
                  <a:cubicBezTo>
                    <a:pt x="1086" y="1938"/>
                    <a:pt x="815" y="3050"/>
                    <a:pt x="598" y="4081"/>
                  </a:cubicBezTo>
                  <a:cubicBezTo>
                    <a:pt x="489" y="4623"/>
                    <a:pt x="381" y="5166"/>
                    <a:pt x="272" y="5762"/>
                  </a:cubicBezTo>
                  <a:cubicBezTo>
                    <a:pt x="218" y="6224"/>
                    <a:pt x="1" y="6875"/>
                    <a:pt x="82" y="7336"/>
                  </a:cubicBezTo>
                  <a:cubicBezTo>
                    <a:pt x="109" y="7675"/>
                    <a:pt x="340" y="7810"/>
                    <a:pt x="604" y="7810"/>
                  </a:cubicBezTo>
                  <a:cubicBezTo>
                    <a:pt x="869" y="7810"/>
                    <a:pt x="1167" y="7675"/>
                    <a:pt x="1330" y="7471"/>
                  </a:cubicBezTo>
                  <a:cubicBezTo>
                    <a:pt x="1601" y="7173"/>
                    <a:pt x="1710" y="6603"/>
                    <a:pt x="1845" y="6224"/>
                  </a:cubicBezTo>
                  <a:cubicBezTo>
                    <a:pt x="2008" y="5708"/>
                    <a:pt x="2144" y="5220"/>
                    <a:pt x="2279" y="4678"/>
                  </a:cubicBezTo>
                  <a:cubicBezTo>
                    <a:pt x="2551" y="3538"/>
                    <a:pt x="2768" y="2372"/>
                    <a:pt x="2849" y="1179"/>
                  </a:cubicBezTo>
                  <a:cubicBezTo>
                    <a:pt x="2903" y="934"/>
                    <a:pt x="2903" y="717"/>
                    <a:pt x="2822" y="500"/>
                  </a:cubicBezTo>
                  <a:cubicBezTo>
                    <a:pt x="2768" y="283"/>
                    <a:pt x="2632" y="94"/>
                    <a:pt x="2388" y="12"/>
                  </a:cubicBezTo>
                  <a:cubicBezTo>
                    <a:pt x="2351" y="4"/>
                    <a:pt x="2313" y="0"/>
                    <a:pt x="2276"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rot="8100000">
              <a:off x="8027736" y="2859073"/>
              <a:ext cx="667269" cy="574869"/>
            </a:xfrm>
            <a:custGeom>
              <a:avLst/>
              <a:gdLst/>
              <a:ahLst/>
              <a:cxnLst/>
              <a:rect l="l" t="t" r="r" b="b"/>
              <a:pathLst>
                <a:path w="26691" h="22995" extrusionOk="0">
                  <a:moveTo>
                    <a:pt x="7607" y="0"/>
                  </a:moveTo>
                  <a:cubicBezTo>
                    <a:pt x="6548" y="0"/>
                    <a:pt x="5507" y="126"/>
                    <a:pt x="4530" y="554"/>
                  </a:cubicBezTo>
                  <a:cubicBezTo>
                    <a:pt x="3011" y="1232"/>
                    <a:pt x="1790" y="2832"/>
                    <a:pt x="2035" y="4460"/>
                  </a:cubicBezTo>
                  <a:cubicBezTo>
                    <a:pt x="597" y="5924"/>
                    <a:pt x="0" y="8121"/>
                    <a:pt x="461" y="10101"/>
                  </a:cubicBezTo>
                  <a:cubicBezTo>
                    <a:pt x="977" y="12054"/>
                    <a:pt x="2523" y="13763"/>
                    <a:pt x="4503" y="14333"/>
                  </a:cubicBezTo>
                  <a:cubicBezTo>
                    <a:pt x="3228" y="14604"/>
                    <a:pt x="2224" y="15879"/>
                    <a:pt x="2306" y="17181"/>
                  </a:cubicBezTo>
                  <a:cubicBezTo>
                    <a:pt x="2360" y="18456"/>
                    <a:pt x="3445" y="19649"/>
                    <a:pt x="4774" y="19785"/>
                  </a:cubicBezTo>
                  <a:cubicBezTo>
                    <a:pt x="4232" y="20571"/>
                    <a:pt x="4611" y="21683"/>
                    <a:pt x="5344" y="22253"/>
                  </a:cubicBezTo>
                  <a:cubicBezTo>
                    <a:pt x="6103" y="22850"/>
                    <a:pt x="7080" y="22931"/>
                    <a:pt x="8029" y="22985"/>
                  </a:cubicBezTo>
                  <a:cubicBezTo>
                    <a:pt x="8219" y="22991"/>
                    <a:pt x="8408" y="22995"/>
                    <a:pt x="8598" y="22995"/>
                  </a:cubicBezTo>
                  <a:cubicBezTo>
                    <a:pt x="15050" y="22995"/>
                    <a:pt x="21389" y="19432"/>
                    <a:pt x="24683" y="13899"/>
                  </a:cubicBezTo>
                  <a:cubicBezTo>
                    <a:pt x="25659" y="12271"/>
                    <a:pt x="26338" y="10101"/>
                    <a:pt x="25334" y="8501"/>
                  </a:cubicBezTo>
                  <a:lnTo>
                    <a:pt x="25334" y="8501"/>
                  </a:lnTo>
                  <a:lnTo>
                    <a:pt x="26690" y="10020"/>
                  </a:lnTo>
                  <a:cubicBezTo>
                    <a:pt x="25388" y="6765"/>
                    <a:pt x="22649" y="4216"/>
                    <a:pt x="19557" y="2670"/>
                  </a:cubicBezTo>
                  <a:cubicBezTo>
                    <a:pt x="16437" y="1096"/>
                    <a:pt x="12938" y="418"/>
                    <a:pt x="9467" y="93"/>
                  </a:cubicBezTo>
                  <a:cubicBezTo>
                    <a:pt x="8847" y="43"/>
                    <a:pt x="8224" y="0"/>
                    <a:pt x="76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8100000">
              <a:off x="8324140" y="3181942"/>
              <a:ext cx="423821" cy="104899"/>
            </a:xfrm>
            <a:custGeom>
              <a:avLst/>
              <a:gdLst/>
              <a:ahLst/>
              <a:cxnLst/>
              <a:rect l="l" t="t" r="r" b="b"/>
              <a:pathLst>
                <a:path w="16953" h="4196" extrusionOk="0">
                  <a:moveTo>
                    <a:pt x="2562" y="0"/>
                  </a:moveTo>
                  <a:cubicBezTo>
                    <a:pt x="1762" y="0"/>
                    <a:pt x="982" y="51"/>
                    <a:pt x="217" y="154"/>
                  </a:cubicBezTo>
                  <a:cubicBezTo>
                    <a:pt x="163" y="263"/>
                    <a:pt x="55" y="398"/>
                    <a:pt x="0" y="480"/>
                  </a:cubicBezTo>
                  <a:cubicBezTo>
                    <a:pt x="794" y="363"/>
                    <a:pt x="1615" y="306"/>
                    <a:pt x="2463" y="306"/>
                  </a:cubicBezTo>
                  <a:cubicBezTo>
                    <a:pt x="3994" y="306"/>
                    <a:pt x="5614" y="493"/>
                    <a:pt x="7324" y="859"/>
                  </a:cubicBezTo>
                  <a:cubicBezTo>
                    <a:pt x="10552" y="1564"/>
                    <a:pt x="13671" y="2894"/>
                    <a:pt x="16709" y="4195"/>
                  </a:cubicBezTo>
                  <a:cubicBezTo>
                    <a:pt x="16817" y="4195"/>
                    <a:pt x="16899" y="4141"/>
                    <a:pt x="16953" y="4087"/>
                  </a:cubicBezTo>
                  <a:lnTo>
                    <a:pt x="16953" y="4060"/>
                  </a:lnTo>
                  <a:cubicBezTo>
                    <a:pt x="16953" y="3979"/>
                    <a:pt x="16899" y="3924"/>
                    <a:pt x="16844" y="3870"/>
                  </a:cubicBezTo>
                  <a:cubicBezTo>
                    <a:pt x="13834" y="2595"/>
                    <a:pt x="10660" y="1266"/>
                    <a:pt x="7378" y="561"/>
                  </a:cubicBezTo>
                  <a:cubicBezTo>
                    <a:pt x="5687" y="187"/>
                    <a:pt x="4089" y="0"/>
                    <a:pt x="2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8100000">
              <a:off x="7980921" y="2910830"/>
              <a:ext cx="640144" cy="335222"/>
            </a:xfrm>
            <a:custGeom>
              <a:avLst/>
              <a:gdLst/>
              <a:ahLst/>
              <a:cxnLst/>
              <a:rect l="l" t="t" r="r" b="b"/>
              <a:pathLst>
                <a:path w="25606" h="13409" extrusionOk="0">
                  <a:moveTo>
                    <a:pt x="2055" y="1"/>
                  </a:moveTo>
                  <a:cubicBezTo>
                    <a:pt x="1371" y="1"/>
                    <a:pt x="679" y="7"/>
                    <a:pt x="1" y="21"/>
                  </a:cubicBezTo>
                  <a:lnTo>
                    <a:pt x="1" y="374"/>
                  </a:lnTo>
                  <a:cubicBezTo>
                    <a:pt x="679" y="360"/>
                    <a:pt x="1371" y="353"/>
                    <a:pt x="2055" y="353"/>
                  </a:cubicBezTo>
                  <a:cubicBezTo>
                    <a:pt x="2740" y="353"/>
                    <a:pt x="3418" y="360"/>
                    <a:pt x="4069" y="374"/>
                  </a:cubicBezTo>
                  <a:cubicBezTo>
                    <a:pt x="8246" y="428"/>
                    <a:pt x="12532" y="509"/>
                    <a:pt x="16736" y="1052"/>
                  </a:cubicBezTo>
                  <a:cubicBezTo>
                    <a:pt x="19259" y="1377"/>
                    <a:pt x="21808" y="1892"/>
                    <a:pt x="24277" y="2571"/>
                  </a:cubicBezTo>
                  <a:cubicBezTo>
                    <a:pt x="24250" y="2598"/>
                    <a:pt x="24195" y="2598"/>
                    <a:pt x="24141" y="2652"/>
                  </a:cubicBezTo>
                  <a:lnTo>
                    <a:pt x="15299" y="2408"/>
                  </a:lnTo>
                  <a:cubicBezTo>
                    <a:pt x="13458" y="2356"/>
                    <a:pt x="11589" y="2304"/>
                    <a:pt x="9710" y="2304"/>
                  </a:cubicBezTo>
                  <a:cubicBezTo>
                    <a:pt x="6690" y="2304"/>
                    <a:pt x="3645" y="2438"/>
                    <a:pt x="652" y="2923"/>
                  </a:cubicBezTo>
                  <a:cubicBezTo>
                    <a:pt x="733" y="3005"/>
                    <a:pt x="760" y="3113"/>
                    <a:pt x="815" y="3222"/>
                  </a:cubicBezTo>
                  <a:cubicBezTo>
                    <a:pt x="3809" y="2765"/>
                    <a:pt x="6846" y="2635"/>
                    <a:pt x="9865" y="2635"/>
                  </a:cubicBezTo>
                  <a:cubicBezTo>
                    <a:pt x="11687" y="2635"/>
                    <a:pt x="13502" y="2682"/>
                    <a:pt x="15299" y="2733"/>
                  </a:cubicBezTo>
                  <a:lnTo>
                    <a:pt x="23409" y="2950"/>
                  </a:lnTo>
                  <a:cubicBezTo>
                    <a:pt x="18392" y="4871"/>
                    <a:pt x="13074" y="5852"/>
                    <a:pt x="7730" y="5852"/>
                  </a:cubicBezTo>
                  <a:cubicBezTo>
                    <a:pt x="6284" y="5852"/>
                    <a:pt x="4836" y="5780"/>
                    <a:pt x="3391" y="5636"/>
                  </a:cubicBezTo>
                  <a:lnTo>
                    <a:pt x="3391" y="5636"/>
                  </a:lnTo>
                  <a:cubicBezTo>
                    <a:pt x="3663" y="5771"/>
                    <a:pt x="3934" y="5853"/>
                    <a:pt x="4205" y="5961"/>
                  </a:cubicBezTo>
                  <a:cubicBezTo>
                    <a:pt x="4151" y="5961"/>
                    <a:pt x="4124" y="5988"/>
                    <a:pt x="4042" y="6042"/>
                  </a:cubicBezTo>
                  <a:cubicBezTo>
                    <a:pt x="5283" y="6151"/>
                    <a:pt x="6526" y="6205"/>
                    <a:pt x="7769" y="6205"/>
                  </a:cubicBezTo>
                  <a:cubicBezTo>
                    <a:pt x="13344" y="6205"/>
                    <a:pt x="18901" y="5122"/>
                    <a:pt x="24114" y="3059"/>
                  </a:cubicBezTo>
                  <a:lnTo>
                    <a:pt x="24114" y="3059"/>
                  </a:lnTo>
                  <a:cubicBezTo>
                    <a:pt x="21429" y="5419"/>
                    <a:pt x="17713" y="7073"/>
                    <a:pt x="13346" y="7833"/>
                  </a:cubicBezTo>
                  <a:cubicBezTo>
                    <a:pt x="10758" y="8283"/>
                    <a:pt x="8132" y="8396"/>
                    <a:pt x="5520" y="8396"/>
                  </a:cubicBezTo>
                  <a:cubicBezTo>
                    <a:pt x="4354" y="8396"/>
                    <a:pt x="3191" y="8373"/>
                    <a:pt x="2035" y="8348"/>
                  </a:cubicBezTo>
                  <a:lnTo>
                    <a:pt x="2035" y="8673"/>
                  </a:lnTo>
                  <a:cubicBezTo>
                    <a:pt x="3209" y="8707"/>
                    <a:pt x="4393" y="8733"/>
                    <a:pt x="5580" y="8733"/>
                  </a:cubicBezTo>
                  <a:cubicBezTo>
                    <a:pt x="8207" y="8733"/>
                    <a:pt x="10849" y="8606"/>
                    <a:pt x="13427" y="8158"/>
                  </a:cubicBezTo>
                  <a:cubicBezTo>
                    <a:pt x="17306" y="7480"/>
                    <a:pt x="20669" y="6124"/>
                    <a:pt x="23273" y="4198"/>
                  </a:cubicBezTo>
                  <a:lnTo>
                    <a:pt x="23273" y="4198"/>
                  </a:lnTo>
                  <a:cubicBezTo>
                    <a:pt x="20669" y="6612"/>
                    <a:pt x="17604" y="8104"/>
                    <a:pt x="15190" y="8945"/>
                  </a:cubicBezTo>
                  <a:cubicBezTo>
                    <a:pt x="11447" y="10301"/>
                    <a:pt x="7514" y="10925"/>
                    <a:pt x="3717" y="11250"/>
                  </a:cubicBezTo>
                  <a:cubicBezTo>
                    <a:pt x="3934" y="11359"/>
                    <a:pt x="4205" y="11467"/>
                    <a:pt x="4476" y="11494"/>
                  </a:cubicBezTo>
                  <a:lnTo>
                    <a:pt x="4476" y="11521"/>
                  </a:lnTo>
                  <a:cubicBezTo>
                    <a:pt x="8057" y="11142"/>
                    <a:pt x="11745" y="10545"/>
                    <a:pt x="15299" y="9243"/>
                  </a:cubicBezTo>
                  <a:cubicBezTo>
                    <a:pt x="17821" y="8348"/>
                    <a:pt x="21076" y="6775"/>
                    <a:pt x="23788" y="4144"/>
                  </a:cubicBezTo>
                  <a:lnTo>
                    <a:pt x="23788" y="4144"/>
                  </a:lnTo>
                  <a:cubicBezTo>
                    <a:pt x="23327" y="4740"/>
                    <a:pt x="22839" y="5310"/>
                    <a:pt x="22297" y="5907"/>
                  </a:cubicBezTo>
                  <a:cubicBezTo>
                    <a:pt x="17988" y="10420"/>
                    <a:pt x="11716" y="13067"/>
                    <a:pt x="5474" y="13067"/>
                  </a:cubicBezTo>
                  <a:cubicBezTo>
                    <a:pt x="5114" y="13067"/>
                    <a:pt x="4754" y="13058"/>
                    <a:pt x="4395" y="13040"/>
                  </a:cubicBezTo>
                  <a:lnTo>
                    <a:pt x="4395" y="13040"/>
                  </a:lnTo>
                  <a:cubicBezTo>
                    <a:pt x="4422" y="13149"/>
                    <a:pt x="4476" y="13284"/>
                    <a:pt x="4558" y="13393"/>
                  </a:cubicBezTo>
                  <a:cubicBezTo>
                    <a:pt x="4834" y="13403"/>
                    <a:pt x="5110" y="13408"/>
                    <a:pt x="5386" y="13408"/>
                  </a:cubicBezTo>
                  <a:cubicBezTo>
                    <a:pt x="11760" y="13408"/>
                    <a:pt x="18146" y="10725"/>
                    <a:pt x="22514" y="6124"/>
                  </a:cubicBezTo>
                  <a:cubicBezTo>
                    <a:pt x="23463" y="5147"/>
                    <a:pt x="24277" y="4144"/>
                    <a:pt x="24928" y="3086"/>
                  </a:cubicBezTo>
                  <a:lnTo>
                    <a:pt x="25307" y="3086"/>
                  </a:lnTo>
                  <a:cubicBezTo>
                    <a:pt x="25362" y="3086"/>
                    <a:pt x="25416" y="3059"/>
                    <a:pt x="25443" y="2977"/>
                  </a:cubicBezTo>
                  <a:lnTo>
                    <a:pt x="25470" y="2977"/>
                  </a:lnTo>
                  <a:cubicBezTo>
                    <a:pt x="25497" y="2869"/>
                    <a:pt x="25497" y="2788"/>
                    <a:pt x="25551" y="2679"/>
                  </a:cubicBezTo>
                  <a:cubicBezTo>
                    <a:pt x="25443" y="2652"/>
                    <a:pt x="25334" y="2598"/>
                    <a:pt x="25280" y="2571"/>
                  </a:cubicBezTo>
                  <a:cubicBezTo>
                    <a:pt x="25362" y="2435"/>
                    <a:pt x="25470" y="2299"/>
                    <a:pt x="25606" y="2164"/>
                  </a:cubicBezTo>
                  <a:cubicBezTo>
                    <a:pt x="25606" y="1892"/>
                    <a:pt x="25606" y="1648"/>
                    <a:pt x="25551" y="1431"/>
                  </a:cubicBezTo>
                  <a:cubicBezTo>
                    <a:pt x="25307" y="1621"/>
                    <a:pt x="25145" y="1974"/>
                    <a:pt x="24928" y="2299"/>
                  </a:cubicBezTo>
                  <a:cubicBezTo>
                    <a:pt x="24928" y="2326"/>
                    <a:pt x="24901" y="2326"/>
                    <a:pt x="24901" y="2381"/>
                  </a:cubicBezTo>
                  <a:lnTo>
                    <a:pt x="24765" y="2381"/>
                  </a:lnTo>
                  <a:cubicBezTo>
                    <a:pt x="22161" y="1621"/>
                    <a:pt x="19449" y="1079"/>
                    <a:pt x="16763" y="699"/>
                  </a:cubicBezTo>
                  <a:cubicBezTo>
                    <a:pt x="12559" y="157"/>
                    <a:pt x="8246" y="102"/>
                    <a:pt x="4069" y="21"/>
                  </a:cubicBezTo>
                  <a:cubicBezTo>
                    <a:pt x="3418" y="7"/>
                    <a:pt x="2740" y="1"/>
                    <a:pt x="2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rot="8100000">
              <a:off x="8172212" y="3149987"/>
              <a:ext cx="564195" cy="104074"/>
            </a:xfrm>
            <a:custGeom>
              <a:avLst/>
              <a:gdLst/>
              <a:ahLst/>
              <a:cxnLst/>
              <a:rect l="l" t="t" r="r" b="b"/>
              <a:pathLst>
                <a:path w="22568" h="4163" extrusionOk="0">
                  <a:moveTo>
                    <a:pt x="5276" y="1"/>
                  </a:moveTo>
                  <a:cubicBezTo>
                    <a:pt x="3576" y="1"/>
                    <a:pt x="1876" y="109"/>
                    <a:pt x="191" y="328"/>
                  </a:cubicBezTo>
                  <a:cubicBezTo>
                    <a:pt x="137" y="436"/>
                    <a:pt x="82" y="572"/>
                    <a:pt x="1" y="680"/>
                  </a:cubicBezTo>
                  <a:cubicBezTo>
                    <a:pt x="1781" y="432"/>
                    <a:pt x="3575" y="309"/>
                    <a:pt x="5367" y="309"/>
                  </a:cubicBezTo>
                  <a:cubicBezTo>
                    <a:pt x="11220" y="309"/>
                    <a:pt x="17056" y="1619"/>
                    <a:pt x="22351" y="4152"/>
                  </a:cubicBezTo>
                  <a:cubicBezTo>
                    <a:pt x="22373" y="4159"/>
                    <a:pt x="22395" y="4163"/>
                    <a:pt x="22416" y="4163"/>
                  </a:cubicBezTo>
                  <a:cubicBezTo>
                    <a:pt x="22474" y="4163"/>
                    <a:pt x="22528" y="4138"/>
                    <a:pt x="22568" y="4098"/>
                  </a:cubicBezTo>
                  <a:lnTo>
                    <a:pt x="22568" y="4071"/>
                  </a:lnTo>
                  <a:cubicBezTo>
                    <a:pt x="22568" y="3989"/>
                    <a:pt x="22514" y="3935"/>
                    <a:pt x="22459" y="3881"/>
                  </a:cubicBezTo>
                  <a:cubicBezTo>
                    <a:pt x="17109" y="1311"/>
                    <a:pt x="11187" y="1"/>
                    <a:pt x="5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rot="8100000">
              <a:off x="8163734" y="3403248"/>
              <a:ext cx="10875" cy="13150"/>
            </a:xfrm>
            <a:custGeom>
              <a:avLst/>
              <a:gdLst/>
              <a:ahLst/>
              <a:cxnLst/>
              <a:rect l="l" t="t" r="r" b="b"/>
              <a:pathLst>
                <a:path w="435" h="526" extrusionOk="0">
                  <a:moveTo>
                    <a:pt x="141" y="0"/>
                  </a:moveTo>
                  <a:cubicBezTo>
                    <a:pt x="87" y="0"/>
                    <a:pt x="20" y="31"/>
                    <a:pt x="0" y="92"/>
                  </a:cubicBezTo>
                  <a:lnTo>
                    <a:pt x="353" y="526"/>
                  </a:lnTo>
                  <a:lnTo>
                    <a:pt x="353" y="499"/>
                  </a:lnTo>
                  <a:cubicBezTo>
                    <a:pt x="434" y="417"/>
                    <a:pt x="407" y="363"/>
                    <a:pt x="326" y="336"/>
                  </a:cubicBezTo>
                  <a:cubicBezTo>
                    <a:pt x="298" y="282"/>
                    <a:pt x="271" y="282"/>
                    <a:pt x="271" y="282"/>
                  </a:cubicBezTo>
                  <a:cubicBezTo>
                    <a:pt x="271" y="255"/>
                    <a:pt x="298" y="255"/>
                    <a:pt x="298" y="227"/>
                  </a:cubicBezTo>
                  <a:lnTo>
                    <a:pt x="298" y="200"/>
                  </a:lnTo>
                  <a:cubicBezTo>
                    <a:pt x="298" y="119"/>
                    <a:pt x="271" y="65"/>
                    <a:pt x="190" y="10"/>
                  </a:cubicBezTo>
                  <a:cubicBezTo>
                    <a:pt x="176" y="4"/>
                    <a:pt x="159"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rot="8100000">
              <a:off x="8407994" y="2701790"/>
              <a:ext cx="221748" cy="574369"/>
            </a:xfrm>
            <a:custGeom>
              <a:avLst/>
              <a:gdLst/>
              <a:ahLst/>
              <a:cxnLst/>
              <a:rect l="l" t="t" r="r" b="b"/>
              <a:pathLst>
                <a:path w="8870" h="22975" extrusionOk="0">
                  <a:moveTo>
                    <a:pt x="6890" y="0"/>
                  </a:moveTo>
                  <a:lnTo>
                    <a:pt x="6890" y="0"/>
                  </a:lnTo>
                  <a:cubicBezTo>
                    <a:pt x="6076" y="82"/>
                    <a:pt x="5289" y="217"/>
                    <a:pt x="4584" y="543"/>
                  </a:cubicBezTo>
                  <a:cubicBezTo>
                    <a:pt x="3011" y="1221"/>
                    <a:pt x="1790" y="2821"/>
                    <a:pt x="2035" y="4449"/>
                  </a:cubicBezTo>
                  <a:cubicBezTo>
                    <a:pt x="597" y="5913"/>
                    <a:pt x="0" y="8110"/>
                    <a:pt x="461" y="10063"/>
                  </a:cubicBezTo>
                  <a:cubicBezTo>
                    <a:pt x="977" y="12043"/>
                    <a:pt x="2550" y="13752"/>
                    <a:pt x="4503" y="14322"/>
                  </a:cubicBezTo>
                  <a:cubicBezTo>
                    <a:pt x="3228" y="14593"/>
                    <a:pt x="2224" y="15868"/>
                    <a:pt x="2306" y="17170"/>
                  </a:cubicBezTo>
                  <a:cubicBezTo>
                    <a:pt x="2360" y="18445"/>
                    <a:pt x="3445" y="19638"/>
                    <a:pt x="4774" y="19774"/>
                  </a:cubicBezTo>
                  <a:cubicBezTo>
                    <a:pt x="4232" y="20560"/>
                    <a:pt x="4611" y="21672"/>
                    <a:pt x="5344" y="22242"/>
                  </a:cubicBezTo>
                  <a:cubicBezTo>
                    <a:pt x="6103" y="22839"/>
                    <a:pt x="7080" y="22920"/>
                    <a:pt x="8029" y="22974"/>
                  </a:cubicBezTo>
                  <a:lnTo>
                    <a:pt x="8870" y="22974"/>
                  </a:lnTo>
                  <a:cubicBezTo>
                    <a:pt x="8463" y="22757"/>
                    <a:pt x="8110" y="22513"/>
                    <a:pt x="7758" y="22242"/>
                  </a:cubicBezTo>
                  <a:cubicBezTo>
                    <a:pt x="6646" y="21293"/>
                    <a:pt x="6022" y="19557"/>
                    <a:pt x="6808" y="18309"/>
                  </a:cubicBezTo>
                  <a:cubicBezTo>
                    <a:pt x="5832" y="17821"/>
                    <a:pt x="5208" y="16627"/>
                    <a:pt x="5344" y="15542"/>
                  </a:cubicBezTo>
                  <a:cubicBezTo>
                    <a:pt x="5479" y="14430"/>
                    <a:pt x="6374" y="13427"/>
                    <a:pt x="7459" y="13210"/>
                  </a:cubicBezTo>
                  <a:cubicBezTo>
                    <a:pt x="6157" y="12938"/>
                    <a:pt x="4910" y="12315"/>
                    <a:pt x="3988" y="11338"/>
                  </a:cubicBezTo>
                  <a:cubicBezTo>
                    <a:pt x="3120" y="10362"/>
                    <a:pt x="2604" y="8951"/>
                    <a:pt x="2957" y="7676"/>
                  </a:cubicBezTo>
                  <a:cubicBezTo>
                    <a:pt x="3255" y="6374"/>
                    <a:pt x="4449" y="5290"/>
                    <a:pt x="5751" y="5290"/>
                  </a:cubicBezTo>
                  <a:cubicBezTo>
                    <a:pt x="4720" y="4394"/>
                    <a:pt x="4720" y="2686"/>
                    <a:pt x="5425" y="1492"/>
                  </a:cubicBezTo>
                  <a:cubicBezTo>
                    <a:pt x="5805" y="895"/>
                    <a:pt x="6293" y="407"/>
                    <a:pt x="6890"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rot="8100000">
              <a:off x="8086463" y="3119236"/>
              <a:ext cx="585894" cy="420521"/>
            </a:xfrm>
            <a:custGeom>
              <a:avLst/>
              <a:gdLst/>
              <a:ahLst/>
              <a:cxnLst/>
              <a:rect l="l" t="t" r="r" b="b"/>
              <a:pathLst>
                <a:path w="23436" h="16821" extrusionOk="0">
                  <a:moveTo>
                    <a:pt x="7606" y="0"/>
                  </a:moveTo>
                  <a:cubicBezTo>
                    <a:pt x="6318" y="0"/>
                    <a:pt x="5028" y="55"/>
                    <a:pt x="3743" y="115"/>
                  </a:cubicBezTo>
                  <a:cubicBezTo>
                    <a:pt x="3092" y="115"/>
                    <a:pt x="2414" y="169"/>
                    <a:pt x="1899" y="576"/>
                  </a:cubicBezTo>
                  <a:cubicBezTo>
                    <a:pt x="1420" y="975"/>
                    <a:pt x="1306" y="1870"/>
                    <a:pt x="1814" y="2237"/>
                  </a:cubicBezTo>
                  <a:lnTo>
                    <a:pt x="1814" y="2237"/>
                  </a:lnTo>
                  <a:cubicBezTo>
                    <a:pt x="1640" y="2122"/>
                    <a:pt x="1435" y="2067"/>
                    <a:pt x="1228" y="2067"/>
                  </a:cubicBezTo>
                  <a:cubicBezTo>
                    <a:pt x="986" y="2067"/>
                    <a:pt x="742" y="2143"/>
                    <a:pt x="543" y="2285"/>
                  </a:cubicBezTo>
                  <a:cubicBezTo>
                    <a:pt x="163" y="2556"/>
                    <a:pt x="0" y="3071"/>
                    <a:pt x="136" y="3505"/>
                  </a:cubicBezTo>
                  <a:cubicBezTo>
                    <a:pt x="380" y="4292"/>
                    <a:pt x="1329" y="4536"/>
                    <a:pt x="2143" y="4726"/>
                  </a:cubicBezTo>
                  <a:cubicBezTo>
                    <a:pt x="2128" y="4725"/>
                    <a:pt x="2112" y="4725"/>
                    <a:pt x="2097" y="4725"/>
                  </a:cubicBezTo>
                  <a:cubicBezTo>
                    <a:pt x="1572" y="4725"/>
                    <a:pt x="1083" y="5175"/>
                    <a:pt x="1031" y="5703"/>
                  </a:cubicBezTo>
                  <a:cubicBezTo>
                    <a:pt x="949" y="6245"/>
                    <a:pt x="1221" y="6787"/>
                    <a:pt x="1627" y="7167"/>
                  </a:cubicBezTo>
                  <a:cubicBezTo>
                    <a:pt x="2034" y="7547"/>
                    <a:pt x="2550" y="7764"/>
                    <a:pt x="3065" y="7981"/>
                  </a:cubicBezTo>
                  <a:cubicBezTo>
                    <a:pt x="6184" y="9201"/>
                    <a:pt x="9683" y="9581"/>
                    <a:pt x="12531" y="11290"/>
                  </a:cubicBezTo>
                  <a:cubicBezTo>
                    <a:pt x="13535" y="11914"/>
                    <a:pt x="14457" y="12673"/>
                    <a:pt x="15135" y="13650"/>
                  </a:cubicBezTo>
                  <a:cubicBezTo>
                    <a:pt x="16094" y="14745"/>
                    <a:pt x="16707" y="16820"/>
                    <a:pt x="18170" y="16820"/>
                  </a:cubicBezTo>
                  <a:cubicBezTo>
                    <a:pt x="18446" y="16820"/>
                    <a:pt x="18751" y="16747"/>
                    <a:pt x="19095" y="16579"/>
                  </a:cubicBezTo>
                  <a:cubicBezTo>
                    <a:pt x="20885" y="15738"/>
                    <a:pt x="22242" y="13921"/>
                    <a:pt x="22730" y="12022"/>
                  </a:cubicBezTo>
                  <a:cubicBezTo>
                    <a:pt x="23435" y="9201"/>
                    <a:pt x="22296" y="6109"/>
                    <a:pt x="20207" y="4048"/>
                  </a:cubicBezTo>
                  <a:cubicBezTo>
                    <a:pt x="18173" y="1987"/>
                    <a:pt x="15325" y="820"/>
                    <a:pt x="12450" y="359"/>
                  </a:cubicBezTo>
                  <a:cubicBezTo>
                    <a:pt x="10847" y="87"/>
                    <a:pt x="9228" y="0"/>
                    <a:pt x="76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rot="8100000">
              <a:off x="8139374" y="3166153"/>
              <a:ext cx="502470" cy="340422"/>
            </a:xfrm>
            <a:custGeom>
              <a:avLst/>
              <a:gdLst/>
              <a:ahLst/>
              <a:cxnLst/>
              <a:rect l="l" t="t" r="r" b="b"/>
              <a:pathLst>
                <a:path w="20099" h="13617" extrusionOk="0">
                  <a:moveTo>
                    <a:pt x="54" y="0"/>
                  </a:moveTo>
                  <a:cubicBezTo>
                    <a:pt x="27" y="109"/>
                    <a:pt x="0" y="163"/>
                    <a:pt x="0" y="272"/>
                  </a:cubicBezTo>
                  <a:cubicBezTo>
                    <a:pt x="2468" y="299"/>
                    <a:pt x="5045" y="434"/>
                    <a:pt x="7513" y="977"/>
                  </a:cubicBezTo>
                  <a:cubicBezTo>
                    <a:pt x="10768" y="1682"/>
                    <a:pt x="13481" y="2984"/>
                    <a:pt x="15515" y="4801"/>
                  </a:cubicBezTo>
                  <a:cubicBezTo>
                    <a:pt x="17983" y="7053"/>
                    <a:pt x="19556" y="10308"/>
                    <a:pt x="19855" y="13617"/>
                  </a:cubicBezTo>
                  <a:cubicBezTo>
                    <a:pt x="19963" y="13535"/>
                    <a:pt x="20018" y="13400"/>
                    <a:pt x="20099" y="13291"/>
                  </a:cubicBezTo>
                  <a:cubicBezTo>
                    <a:pt x="19719" y="10009"/>
                    <a:pt x="18173" y="6809"/>
                    <a:pt x="15678" y="4612"/>
                  </a:cubicBezTo>
                  <a:cubicBezTo>
                    <a:pt x="13616" y="2740"/>
                    <a:pt x="10877" y="1411"/>
                    <a:pt x="7541" y="706"/>
                  </a:cubicBezTo>
                  <a:cubicBezTo>
                    <a:pt x="5072" y="163"/>
                    <a:pt x="2523" y="28"/>
                    <a:pt x="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rot="8100000">
              <a:off x="8123811" y="3145788"/>
              <a:ext cx="526895" cy="309222"/>
            </a:xfrm>
            <a:custGeom>
              <a:avLst/>
              <a:gdLst/>
              <a:ahLst/>
              <a:cxnLst/>
              <a:rect l="l" t="t" r="r" b="b"/>
              <a:pathLst>
                <a:path w="21076" h="12369" extrusionOk="0">
                  <a:moveTo>
                    <a:pt x="82" y="0"/>
                  </a:moveTo>
                  <a:cubicBezTo>
                    <a:pt x="1" y="109"/>
                    <a:pt x="1" y="190"/>
                    <a:pt x="1" y="272"/>
                  </a:cubicBezTo>
                  <a:cubicBezTo>
                    <a:pt x="3934" y="841"/>
                    <a:pt x="8653" y="1899"/>
                    <a:pt x="12830" y="4205"/>
                  </a:cubicBezTo>
                  <a:cubicBezTo>
                    <a:pt x="16492" y="6239"/>
                    <a:pt x="19313" y="9114"/>
                    <a:pt x="20859" y="12369"/>
                  </a:cubicBezTo>
                  <a:cubicBezTo>
                    <a:pt x="20940" y="12315"/>
                    <a:pt x="20995" y="12206"/>
                    <a:pt x="21076" y="12125"/>
                  </a:cubicBezTo>
                  <a:cubicBezTo>
                    <a:pt x="19476" y="8870"/>
                    <a:pt x="16655" y="5995"/>
                    <a:pt x="12966" y="3960"/>
                  </a:cubicBezTo>
                  <a:cubicBezTo>
                    <a:pt x="8762" y="1628"/>
                    <a:pt x="4015" y="597"/>
                    <a:pt x="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rot="8100000">
              <a:off x="8115745" y="3137652"/>
              <a:ext cx="478770" cy="258373"/>
            </a:xfrm>
            <a:custGeom>
              <a:avLst/>
              <a:gdLst/>
              <a:ahLst/>
              <a:cxnLst/>
              <a:rect l="l" t="t" r="r" b="b"/>
              <a:pathLst>
                <a:path w="19151" h="10335" extrusionOk="0">
                  <a:moveTo>
                    <a:pt x="1" y="1"/>
                  </a:moveTo>
                  <a:lnTo>
                    <a:pt x="1" y="272"/>
                  </a:lnTo>
                  <a:cubicBezTo>
                    <a:pt x="4069" y="896"/>
                    <a:pt x="7541" y="1899"/>
                    <a:pt x="10579" y="3418"/>
                  </a:cubicBezTo>
                  <a:cubicBezTo>
                    <a:pt x="14078" y="5154"/>
                    <a:pt x="16872" y="7541"/>
                    <a:pt x="18906" y="10335"/>
                  </a:cubicBezTo>
                  <a:cubicBezTo>
                    <a:pt x="18988" y="10280"/>
                    <a:pt x="19096" y="10226"/>
                    <a:pt x="19150" y="10172"/>
                  </a:cubicBezTo>
                  <a:cubicBezTo>
                    <a:pt x="17116" y="7324"/>
                    <a:pt x="14241" y="4937"/>
                    <a:pt x="10715" y="3201"/>
                  </a:cubicBezTo>
                  <a:cubicBezTo>
                    <a:pt x="7623" y="1655"/>
                    <a:pt x="4097" y="62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rot="8100000">
              <a:off x="7882223" y="2910435"/>
              <a:ext cx="554045" cy="444746"/>
            </a:xfrm>
            <a:custGeom>
              <a:avLst/>
              <a:gdLst/>
              <a:ahLst/>
              <a:cxnLst/>
              <a:rect l="l" t="t" r="r" b="b"/>
              <a:pathLst>
                <a:path w="22162" h="17790" extrusionOk="0">
                  <a:moveTo>
                    <a:pt x="21526" y="1"/>
                  </a:moveTo>
                  <a:cubicBezTo>
                    <a:pt x="21380" y="1"/>
                    <a:pt x="21197" y="113"/>
                    <a:pt x="20968" y="391"/>
                  </a:cubicBezTo>
                  <a:cubicBezTo>
                    <a:pt x="19774" y="1937"/>
                    <a:pt x="18472" y="3103"/>
                    <a:pt x="16574" y="3754"/>
                  </a:cubicBezTo>
                  <a:cubicBezTo>
                    <a:pt x="15234" y="4230"/>
                    <a:pt x="13803" y="4420"/>
                    <a:pt x="12370" y="4420"/>
                  </a:cubicBezTo>
                  <a:cubicBezTo>
                    <a:pt x="11597" y="4420"/>
                    <a:pt x="10824" y="4365"/>
                    <a:pt x="10064" y="4270"/>
                  </a:cubicBezTo>
                  <a:cubicBezTo>
                    <a:pt x="9359" y="4182"/>
                    <a:pt x="8655" y="4058"/>
                    <a:pt x="7950" y="4058"/>
                  </a:cubicBezTo>
                  <a:cubicBezTo>
                    <a:pt x="7787" y="4058"/>
                    <a:pt x="7624" y="4064"/>
                    <a:pt x="7460" y="4080"/>
                  </a:cubicBezTo>
                  <a:cubicBezTo>
                    <a:pt x="6565" y="4188"/>
                    <a:pt x="5697" y="4595"/>
                    <a:pt x="5263" y="5355"/>
                  </a:cubicBezTo>
                  <a:cubicBezTo>
                    <a:pt x="4802" y="6087"/>
                    <a:pt x="5019" y="7253"/>
                    <a:pt x="5833" y="7606"/>
                  </a:cubicBezTo>
                  <a:cubicBezTo>
                    <a:pt x="5046" y="7714"/>
                    <a:pt x="4259" y="7850"/>
                    <a:pt x="3554" y="8148"/>
                  </a:cubicBezTo>
                  <a:cubicBezTo>
                    <a:pt x="2849" y="8474"/>
                    <a:pt x="2171" y="9016"/>
                    <a:pt x="1900" y="9721"/>
                  </a:cubicBezTo>
                  <a:cubicBezTo>
                    <a:pt x="1574" y="10427"/>
                    <a:pt x="1764" y="11376"/>
                    <a:pt x="2361" y="11864"/>
                  </a:cubicBezTo>
                  <a:cubicBezTo>
                    <a:pt x="1276" y="12135"/>
                    <a:pt x="408" y="13085"/>
                    <a:pt x="191" y="14170"/>
                  </a:cubicBezTo>
                  <a:cubicBezTo>
                    <a:pt x="1" y="15255"/>
                    <a:pt x="462" y="16475"/>
                    <a:pt x="1384" y="17099"/>
                  </a:cubicBezTo>
                  <a:cubicBezTo>
                    <a:pt x="2116" y="17622"/>
                    <a:pt x="3041" y="17790"/>
                    <a:pt x="3973" y="17790"/>
                  </a:cubicBezTo>
                  <a:cubicBezTo>
                    <a:pt x="4250" y="17790"/>
                    <a:pt x="4528" y="17775"/>
                    <a:pt x="4802" y="17750"/>
                  </a:cubicBezTo>
                  <a:cubicBezTo>
                    <a:pt x="8599" y="17479"/>
                    <a:pt x="12342" y="16014"/>
                    <a:pt x="15326" y="13654"/>
                  </a:cubicBezTo>
                  <a:cubicBezTo>
                    <a:pt x="18310" y="11268"/>
                    <a:pt x="20561" y="7958"/>
                    <a:pt x="21700" y="4324"/>
                  </a:cubicBezTo>
                  <a:cubicBezTo>
                    <a:pt x="21971" y="3456"/>
                    <a:pt x="22161" y="2452"/>
                    <a:pt x="22107" y="1557"/>
                  </a:cubicBezTo>
                  <a:cubicBezTo>
                    <a:pt x="22067" y="952"/>
                    <a:pt x="21951" y="1"/>
                    <a:pt x="215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rot="8100000">
              <a:off x="7953571" y="3086951"/>
              <a:ext cx="505870" cy="244748"/>
            </a:xfrm>
            <a:custGeom>
              <a:avLst/>
              <a:gdLst/>
              <a:ahLst/>
              <a:cxnLst/>
              <a:rect l="l" t="t" r="r" b="b"/>
              <a:pathLst>
                <a:path w="20235" h="9790" extrusionOk="0">
                  <a:moveTo>
                    <a:pt x="20153" y="0"/>
                  </a:moveTo>
                  <a:cubicBezTo>
                    <a:pt x="18472" y="3011"/>
                    <a:pt x="15705" y="5262"/>
                    <a:pt x="12613" y="5968"/>
                  </a:cubicBezTo>
                  <a:cubicBezTo>
                    <a:pt x="11784" y="6149"/>
                    <a:pt x="10947" y="6226"/>
                    <a:pt x="10110" y="6226"/>
                  </a:cubicBezTo>
                  <a:cubicBezTo>
                    <a:pt x="7824" y="6226"/>
                    <a:pt x="5535" y="5656"/>
                    <a:pt x="3391" y="5100"/>
                  </a:cubicBezTo>
                  <a:cubicBezTo>
                    <a:pt x="3364" y="5181"/>
                    <a:pt x="3309" y="5262"/>
                    <a:pt x="3309" y="5371"/>
                  </a:cubicBezTo>
                  <a:cubicBezTo>
                    <a:pt x="5444" y="5958"/>
                    <a:pt x="7734" y="6518"/>
                    <a:pt x="10027" y="6518"/>
                  </a:cubicBezTo>
                  <a:cubicBezTo>
                    <a:pt x="10910" y="6518"/>
                    <a:pt x="11793" y="6435"/>
                    <a:pt x="12667" y="6239"/>
                  </a:cubicBezTo>
                  <a:cubicBezTo>
                    <a:pt x="15569" y="5588"/>
                    <a:pt x="18200" y="3635"/>
                    <a:pt x="19936" y="923"/>
                  </a:cubicBezTo>
                  <a:lnTo>
                    <a:pt x="19936" y="923"/>
                  </a:lnTo>
                  <a:cubicBezTo>
                    <a:pt x="18987" y="3092"/>
                    <a:pt x="17739" y="4856"/>
                    <a:pt x="16274" y="6103"/>
                  </a:cubicBezTo>
                  <a:cubicBezTo>
                    <a:pt x="14213" y="7893"/>
                    <a:pt x="11284" y="9060"/>
                    <a:pt x="7866" y="9385"/>
                  </a:cubicBezTo>
                  <a:cubicBezTo>
                    <a:pt x="6935" y="9483"/>
                    <a:pt x="5992" y="9525"/>
                    <a:pt x="5050" y="9525"/>
                  </a:cubicBezTo>
                  <a:cubicBezTo>
                    <a:pt x="3385" y="9525"/>
                    <a:pt x="1719" y="9396"/>
                    <a:pt x="109" y="9222"/>
                  </a:cubicBezTo>
                  <a:cubicBezTo>
                    <a:pt x="82" y="9331"/>
                    <a:pt x="27" y="9385"/>
                    <a:pt x="0" y="9494"/>
                  </a:cubicBezTo>
                  <a:cubicBezTo>
                    <a:pt x="1700" y="9653"/>
                    <a:pt x="3422" y="9789"/>
                    <a:pt x="5145" y="9789"/>
                  </a:cubicBezTo>
                  <a:cubicBezTo>
                    <a:pt x="6062" y="9789"/>
                    <a:pt x="6979" y="9751"/>
                    <a:pt x="7893" y="9656"/>
                  </a:cubicBezTo>
                  <a:cubicBezTo>
                    <a:pt x="11365" y="9304"/>
                    <a:pt x="14349" y="8137"/>
                    <a:pt x="16437" y="6320"/>
                  </a:cubicBezTo>
                  <a:cubicBezTo>
                    <a:pt x="17197" y="5669"/>
                    <a:pt x="17821" y="4910"/>
                    <a:pt x="18444" y="4069"/>
                  </a:cubicBezTo>
                  <a:cubicBezTo>
                    <a:pt x="19123" y="2984"/>
                    <a:pt x="19746" y="1845"/>
                    <a:pt x="20235" y="651"/>
                  </a:cubicBezTo>
                  <a:cubicBezTo>
                    <a:pt x="20235" y="434"/>
                    <a:pt x="20207" y="217"/>
                    <a:pt x="20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rot="8100000">
              <a:off x="7898214" y="2976915"/>
              <a:ext cx="549270" cy="339947"/>
            </a:xfrm>
            <a:custGeom>
              <a:avLst/>
              <a:gdLst/>
              <a:ahLst/>
              <a:cxnLst/>
              <a:rect l="l" t="t" r="r" b="b"/>
              <a:pathLst>
                <a:path w="21971" h="13598" extrusionOk="0">
                  <a:moveTo>
                    <a:pt x="21971" y="0"/>
                  </a:moveTo>
                  <a:cubicBezTo>
                    <a:pt x="21455" y="1221"/>
                    <a:pt x="20832" y="2333"/>
                    <a:pt x="20126" y="3282"/>
                  </a:cubicBezTo>
                  <a:cubicBezTo>
                    <a:pt x="18390" y="6049"/>
                    <a:pt x="16193" y="8381"/>
                    <a:pt x="13644" y="10063"/>
                  </a:cubicBezTo>
                  <a:cubicBezTo>
                    <a:pt x="10490" y="12193"/>
                    <a:pt x="6790" y="13327"/>
                    <a:pt x="3199" y="13327"/>
                  </a:cubicBezTo>
                  <a:cubicBezTo>
                    <a:pt x="2126" y="13327"/>
                    <a:pt x="1063" y="13225"/>
                    <a:pt x="28" y="13019"/>
                  </a:cubicBezTo>
                  <a:cubicBezTo>
                    <a:pt x="28" y="13128"/>
                    <a:pt x="0" y="13236"/>
                    <a:pt x="0" y="13291"/>
                  </a:cubicBezTo>
                  <a:cubicBezTo>
                    <a:pt x="1059" y="13496"/>
                    <a:pt x="2143" y="13597"/>
                    <a:pt x="3233" y="13597"/>
                  </a:cubicBezTo>
                  <a:cubicBezTo>
                    <a:pt x="6892" y="13597"/>
                    <a:pt x="10637" y="12459"/>
                    <a:pt x="13834" y="10307"/>
                  </a:cubicBezTo>
                  <a:cubicBezTo>
                    <a:pt x="17251" y="8002"/>
                    <a:pt x="20099" y="4584"/>
                    <a:pt x="21971" y="488"/>
                  </a:cubicBezTo>
                  <a:lnTo>
                    <a:pt x="21971" y="244"/>
                  </a:lnTo>
                  <a:lnTo>
                    <a:pt x="21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rot="8100000">
              <a:off x="8133030" y="2806172"/>
              <a:ext cx="217698" cy="342872"/>
            </a:xfrm>
            <a:custGeom>
              <a:avLst/>
              <a:gdLst/>
              <a:ahLst/>
              <a:cxnLst/>
              <a:rect l="l" t="t" r="r" b="b"/>
              <a:pathLst>
                <a:path w="8708" h="13715" extrusionOk="0">
                  <a:moveTo>
                    <a:pt x="7960" y="1"/>
                  </a:moveTo>
                  <a:cubicBezTo>
                    <a:pt x="7796" y="1"/>
                    <a:pt x="7630" y="12"/>
                    <a:pt x="7460" y="44"/>
                  </a:cubicBezTo>
                  <a:cubicBezTo>
                    <a:pt x="6565" y="152"/>
                    <a:pt x="5697" y="559"/>
                    <a:pt x="5263" y="1292"/>
                  </a:cubicBezTo>
                  <a:cubicBezTo>
                    <a:pt x="4802" y="2024"/>
                    <a:pt x="5019" y="3190"/>
                    <a:pt x="5833" y="3570"/>
                  </a:cubicBezTo>
                  <a:cubicBezTo>
                    <a:pt x="5046" y="3679"/>
                    <a:pt x="4259" y="3787"/>
                    <a:pt x="3554" y="4113"/>
                  </a:cubicBezTo>
                  <a:cubicBezTo>
                    <a:pt x="2849" y="4411"/>
                    <a:pt x="2171" y="4953"/>
                    <a:pt x="1900" y="5659"/>
                  </a:cubicBezTo>
                  <a:cubicBezTo>
                    <a:pt x="1601" y="6364"/>
                    <a:pt x="1764" y="7313"/>
                    <a:pt x="2361" y="7801"/>
                  </a:cubicBezTo>
                  <a:cubicBezTo>
                    <a:pt x="1276" y="8073"/>
                    <a:pt x="408" y="9022"/>
                    <a:pt x="191" y="10107"/>
                  </a:cubicBezTo>
                  <a:cubicBezTo>
                    <a:pt x="1" y="11192"/>
                    <a:pt x="462" y="12412"/>
                    <a:pt x="1384" y="13063"/>
                  </a:cubicBezTo>
                  <a:cubicBezTo>
                    <a:pt x="1927" y="13443"/>
                    <a:pt x="2551" y="13633"/>
                    <a:pt x="3229" y="13714"/>
                  </a:cubicBezTo>
                  <a:cubicBezTo>
                    <a:pt x="2686" y="12792"/>
                    <a:pt x="2442" y="11680"/>
                    <a:pt x="2632" y="10622"/>
                  </a:cubicBezTo>
                  <a:cubicBezTo>
                    <a:pt x="2876" y="9564"/>
                    <a:pt x="3636" y="8615"/>
                    <a:pt x="4639" y="8290"/>
                  </a:cubicBezTo>
                  <a:cubicBezTo>
                    <a:pt x="3961" y="7639"/>
                    <a:pt x="3798" y="6662"/>
                    <a:pt x="4097" y="5848"/>
                  </a:cubicBezTo>
                  <a:cubicBezTo>
                    <a:pt x="4395" y="5035"/>
                    <a:pt x="5127" y="4411"/>
                    <a:pt x="5941" y="4113"/>
                  </a:cubicBezTo>
                  <a:cubicBezTo>
                    <a:pt x="6438" y="3930"/>
                    <a:pt x="6956" y="3839"/>
                    <a:pt x="7488" y="3839"/>
                  </a:cubicBezTo>
                  <a:cubicBezTo>
                    <a:pt x="7826" y="3839"/>
                    <a:pt x="8170" y="3876"/>
                    <a:pt x="8518" y="3950"/>
                  </a:cubicBezTo>
                  <a:cubicBezTo>
                    <a:pt x="8111" y="3706"/>
                    <a:pt x="7650" y="3462"/>
                    <a:pt x="7324" y="3082"/>
                  </a:cubicBezTo>
                  <a:cubicBezTo>
                    <a:pt x="6972" y="2729"/>
                    <a:pt x="6782" y="2241"/>
                    <a:pt x="6890" y="1780"/>
                  </a:cubicBezTo>
                  <a:cubicBezTo>
                    <a:pt x="6972" y="1265"/>
                    <a:pt x="7433" y="885"/>
                    <a:pt x="7867" y="586"/>
                  </a:cubicBezTo>
                  <a:cubicBezTo>
                    <a:pt x="8138" y="369"/>
                    <a:pt x="8437" y="207"/>
                    <a:pt x="8708" y="44"/>
                  </a:cubicBezTo>
                  <a:cubicBezTo>
                    <a:pt x="8461" y="27"/>
                    <a:pt x="8213" y="1"/>
                    <a:pt x="7960"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rot="8100000">
              <a:off x="8558834" y="3263229"/>
              <a:ext cx="5450" cy="25"/>
            </a:xfrm>
            <a:custGeom>
              <a:avLst/>
              <a:gdLst/>
              <a:ahLst/>
              <a:cxnLst/>
              <a:rect l="l" t="t" r="r" b="b"/>
              <a:pathLst>
                <a:path w="218" h="1" extrusionOk="0">
                  <a:moveTo>
                    <a:pt x="1" y="1"/>
                  </a:moveTo>
                  <a:lnTo>
                    <a:pt x="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rot="8100000">
              <a:off x="8528512" y="3134616"/>
              <a:ext cx="148524" cy="221773"/>
            </a:xfrm>
            <a:custGeom>
              <a:avLst/>
              <a:gdLst/>
              <a:ahLst/>
              <a:cxnLst/>
              <a:rect l="l" t="t" r="r" b="b"/>
              <a:pathLst>
                <a:path w="5941" h="8871" extrusionOk="0">
                  <a:moveTo>
                    <a:pt x="4476" y="1"/>
                  </a:moveTo>
                  <a:cubicBezTo>
                    <a:pt x="4232" y="1"/>
                    <a:pt x="3960" y="55"/>
                    <a:pt x="3716" y="55"/>
                  </a:cubicBezTo>
                  <a:cubicBezTo>
                    <a:pt x="3065" y="82"/>
                    <a:pt x="2360" y="109"/>
                    <a:pt x="1872" y="516"/>
                  </a:cubicBezTo>
                  <a:cubicBezTo>
                    <a:pt x="1384" y="923"/>
                    <a:pt x="1275" y="1845"/>
                    <a:pt x="1818" y="2171"/>
                  </a:cubicBezTo>
                  <a:cubicBezTo>
                    <a:pt x="1638" y="2068"/>
                    <a:pt x="1423" y="2014"/>
                    <a:pt x="1205" y="2014"/>
                  </a:cubicBezTo>
                  <a:cubicBezTo>
                    <a:pt x="962" y="2014"/>
                    <a:pt x="716" y="2082"/>
                    <a:pt x="516" y="2225"/>
                  </a:cubicBezTo>
                  <a:cubicBezTo>
                    <a:pt x="163" y="2496"/>
                    <a:pt x="0" y="2984"/>
                    <a:pt x="109" y="3445"/>
                  </a:cubicBezTo>
                  <a:cubicBezTo>
                    <a:pt x="353" y="4205"/>
                    <a:pt x="1302" y="4530"/>
                    <a:pt x="2116" y="4666"/>
                  </a:cubicBezTo>
                  <a:cubicBezTo>
                    <a:pt x="2088" y="4663"/>
                    <a:pt x="2061" y="4662"/>
                    <a:pt x="2033" y="4662"/>
                  </a:cubicBezTo>
                  <a:cubicBezTo>
                    <a:pt x="1525" y="4662"/>
                    <a:pt x="1081" y="5128"/>
                    <a:pt x="1004" y="5642"/>
                  </a:cubicBezTo>
                  <a:cubicBezTo>
                    <a:pt x="923" y="6185"/>
                    <a:pt x="1194" y="6727"/>
                    <a:pt x="1601" y="7107"/>
                  </a:cubicBezTo>
                  <a:cubicBezTo>
                    <a:pt x="2035" y="7460"/>
                    <a:pt x="2523" y="7704"/>
                    <a:pt x="3038" y="7921"/>
                  </a:cubicBezTo>
                  <a:cubicBezTo>
                    <a:pt x="3988" y="8273"/>
                    <a:pt x="4964" y="8599"/>
                    <a:pt x="5940" y="8870"/>
                  </a:cubicBezTo>
                  <a:cubicBezTo>
                    <a:pt x="5425" y="8355"/>
                    <a:pt x="4937" y="7812"/>
                    <a:pt x="4449" y="7243"/>
                  </a:cubicBezTo>
                  <a:cubicBezTo>
                    <a:pt x="4150" y="6863"/>
                    <a:pt x="3879" y="6456"/>
                    <a:pt x="3879" y="5968"/>
                  </a:cubicBezTo>
                  <a:cubicBezTo>
                    <a:pt x="3879" y="5561"/>
                    <a:pt x="4177" y="5154"/>
                    <a:pt x="4557" y="5100"/>
                  </a:cubicBezTo>
                  <a:cubicBezTo>
                    <a:pt x="3988" y="5019"/>
                    <a:pt x="3499" y="4449"/>
                    <a:pt x="3581" y="3906"/>
                  </a:cubicBezTo>
                  <a:cubicBezTo>
                    <a:pt x="3627" y="3345"/>
                    <a:pt x="4200" y="2924"/>
                    <a:pt x="4774" y="2924"/>
                  </a:cubicBezTo>
                  <a:cubicBezTo>
                    <a:pt x="4865" y="2924"/>
                    <a:pt x="4956" y="2935"/>
                    <a:pt x="5045" y="2957"/>
                  </a:cubicBezTo>
                  <a:cubicBezTo>
                    <a:pt x="4530" y="2577"/>
                    <a:pt x="4313" y="1981"/>
                    <a:pt x="4286" y="1357"/>
                  </a:cubicBezTo>
                  <a:cubicBezTo>
                    <a:pt x="4232" y="896"/>
                    <a:pt x="4340" y="407"/>
                    <a:pt x="4476"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rot="8100000">
              <a:off x="8018302" y="2960242"/>
              <a:ext cx="172923" cy="101924"/>
            </a:xfrm>
            <a:custGeom>
              <a:avLst/>
              <a:gdLst/>
              <a:ahLst/>
              <a:cxnLst/>
              <a:rect l="l" t="t" r="r" b="b"/>
              <a:pathLst>
                <a:path w="6917" h="4077" extrusionOk="0">
                  <a:moveTo>
                    <a:pt x="5235" y="0"/>
                  </a:moveTo>
                  <a:cubicBezTo>
                    <a:pt x="3770" y="0"/>
                    <a:pt x="2306" y="380"/>
                    <a:pt x="1112" y="1221"/>
                  </a:cubicBezTo>
                  <a:cubicBezTo>
                    <a:pt x="543" y="1600"/>
                    <a:pt x="0" y="2116"/>
                    <a:pt x="0" y="2875"/>
                  </a:cubicBezTo>
                  <a:cubicBezTo>
                    <a:pt x="0" y="3391"/>
                    <a:pt x="136" y="3716"/>
                    <a:pt x="651" y="3879"/>
                  </a:cubicBezTo>
                  <a:cubicBezTo>
                    <a:pt x="1056" y="4017"/>
                    <a:pt x="1489" y="4077"/>
                    <a:pt x="1928" y="4077"/>
                  </a:cubicBezTo>
                  <a:cubicBezTo>
                    <a:pt x="2785" y="4077"/>
                    <a:pt x="3668" y="3849"/>
                    <a:pt x="4421" y="3526"/>
                  </a:cubicBezTo>
                  <a:cubicBezTo>
                    <a:pt x="5045" y="3255"/>
                    <a:pt x="5669" y="2794"/>
                    <a:pt x="6184" y="2224"/>
                  </a:cubicBezTo>
                  <a:cubicBezTo>
                    <a:pt x="6591" y="1763"/>
                    <a:pt x="6917" y="1058"/>
                    <a:pt x="6618" y="543"/>
                  </a:cubicBezTo>
                  <a:cubicBezTo>
                    <a:pt x="6347" y="81"/>
                    <a:pt x="5778" y="0"/>
                    <a:pt x="5235"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rot="8100000">
              <a:off x="8330167" y="3425483"/>
              <a:ext cx="221098" cy="93624"/>
            </a:xfrm>
            <a:custGeom>
              <a:avLst/>
              <a:gdLst/>
              <a:ahLst/>
              <a:cxnLst/>
              <a:rect l="l" t="t" r="r" b="b"/>
              <a:pathLst>
                <a:path w="8844" h="3745" fill="none" extrusionOk="0">
                  <a:moveTo>
                    <a:pt x="1" y="1"/>
                  </a:moveTo>
                  <a:cubicBezTo>
                    <a:pt x="3283" y="55"/>
                    <a:pt x="6538" y="1439"/>
                    <a:pt x="8843" y="3744"/>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rot="8100000">
              <a:off x="8253903" y="3502559"/>
              <a:ext cx="18325" cy="33925"/>
            </a:xfrm>
            <a:custGeom>
              <a:avLst/>
              <a:gdLst/>
              <a:ahLst/>
              <a:cxnLst/>
              <a:rect l="l" t="t" r="r" b="b"/>
              <a:pathLst>
                <a:path w="733" h="1357" fill="none" extrusionOk="0">
                  <a:moveTo>
                    <a:pt x="0" y="0"/>
                  </a:moveTo>
                  <a:cubicBezTo>
                    <a:pt x="245" y="434"/>
                    <a:pt x="516" y="895"/>
                    <a:pt x="733" y="1356"/>
                  </a:cubicBezTo>
                </a:path>
              </a:pathLst>
            </a:custGeom>
            <a:noFill/>
            <a:ln w="81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rot="8100000">
              <a:off x="7994112" y="3214215"/>
              <a:ext cx="68499" cy="87499"/>
            </a:xfrm>
            <a:custGeom>
              <a:avLst/>
              <a:gdLst/>
              <a:ahLst/>
              <a:cxnLst/>
              <a:rect l="l" t="t" r="r" b="b"/>
              <a:pathLst>
                <a:path w="2740" h="3500" fill="none" extrusionOk="0">
                  <a:moveTo>
                    <a:pt x="0" y="3499"/>
                  </a:moveTo>
                  <a:cubicBezTo>
                    <a:pt x="1221" y="2659"/>
                    <a:pt x="2197" y="1411"/>
                    <a:pt x="2740"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rot="8100000">
              <a:off x="8117499" y="3578447"/>
              <a:ext cx="928991" cy="889216"/>
            </a:xfrm>
            <a:custGeom>
              <a:avLst/>
              <a:gdLst/>
              <a:ahLst/>
              <a:cxnLst/>
              <a:rect l="l" t="t" r="r" b="b"/>
              <a:pathLst>
                <a:path w="37160" h="35569" extrusionOk="0">
                  <a:moveTo>
                    <a:pt x="27212" y="0"/>
                  </a:moveTo>
                  <a:cubicBezTo>
                    <a:pt x="26438" y="0"/>
                    <a:pt x="25709" y="469"/>
                    <a:pt x="25307" y="1148"/>
                  </a:cubicBezTo>
                  <a:cubicBezTo>
                    <a:pt x="23734" y="3915"/>
                    <a:pt x="19611" y="10967"/>
                    <a:pt x="16139" y="15334"/>
                  </a:cubicBezTo>
                  <a:cubicBezTo>
                    <a:pt x="10443" y="22549"/>
                    <a:pt x="0" y="33534"/>
                    <a:pt x="0" y="33534"/>
                  </a:cubicBezTo>
                  <a:lnTo>
                    <a:pt x="5235" y="35568"/>
                  </a:lnTo>
                  <a:cubicBezTo>
                    <a:pt x="5235" y="35568"/>
                    <a:pt x="13151" y="32719"/>
                    <a:pt x="13810" y="32719"/>
                  </a:cubicBezTo>
                  <a:cubicBezTo>
                    <a:pt x="13819" y="32719"/>
                    <a:pt x="13827" y="32719"/>
                    <a:pt x="13833" y="32720"/>
                  </a:cubicBezTo>
                  <a:cubicBezTo>
                    <a:pt x="13835" y="32721"/>
                    <a:pt x="13838" y="32721"/>
                    <a:pt x="13840" y="32721"/>
                  </a:cubicBezTo>
                  <a:cubicBezTo>
                    <a:pt x="14461" y="32721"/>
                    <a:pt x="24981" y="22739"/>
                    <a:pt x="24981" y="22739"/>
                  </a:cubicBezTo>
                  <a:lnTo>
                    <a:pt x="37160" y="2640"/>
                  </a:lnTo>
                  <a:cubicBezTo>
                    <a:pt x="32413" y="606"/>
                    <a:pt x="29131" y="118"/>
                    <a:pt x="27395" y="9"/>
                  </a:cubicBezTo>
                  <a:cubicBezTo>
                    <a:pt x="27334" y="3"/>
                    <a:pt x="27273" y="0"/>
                    <a:pt x="27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rot="8100000">
              <a:off x="7378995" y="3339811"/>
              <a:ext cx="1410436" cy="1421961"/>
            </a:xfrm>
            <a:custGeom>
              <a:avLst/>
              <a:gdLst/>
              <a:ahLst/>
              <a:cxnLst/>
              <a:rect l="l" t="t" r="r" b="b"/>
              <a:pathLst>
                <a:path w="56418" h="56879" extrusionOk="0">
                  <a:moveTo>
                    <a:pt x="31952" y="0"/>
                  </a:moveTo>
                  <a:cubicBezTo>
                    <a:pt x="31952" y="0"/>
                    <a:pt x="22052" y="12233"/>
                    <a:pt x="16139" y="18254"/>
                  </a:cubicBezTo>
                  <a:cubicBezTo>
                    <a:pt x="9439" y="25035"/>
                    <a:pt x="3282" y="30324"/>
                    <a:pt x="0" y="32928"/>
                  </a:cubicBezTo>
                  <a:cubicBezTo>
                    <a:pt x="8625" y="40442"/>
                    <a:pt x="17386" y="51644"/>
                    <a:pt x="21455" y="56879"/>
                  </a:cubicBezTo>
                  <a:cubicBezTo>
                    <a:pt x="24764" y="54492"/>
                    <a:pt x="34339" y="47331"/>
                    <a:pt x="40442" y="42178"/>
                  </a:cubicBezTo>
                  <a:cubicBezTo>
                    <a:pt x="47331" y="36346"/>
                    <a:pt x="52512" y="31599"/>
                    <a:pt x="55143" y="29158"/>
                  </a:cubicBezTo>
                  <a:cubicBezTo>
                    <a:pt x="56228" y="28155"/>
                    <a:pt x="56418" y="26446"/>
                    <a:pt x="55523" y="25279"/>
                  </a:cubicBezTo>
                  <a:cubicBezTo>
                    <a:pt x="48715" y="15949"/>
                    <a:pt x="40849" y="7540"/>
                    <a:pt x="31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rot="8100000">
              <a:off x="7834326" y="3786197"/>
              <a:ext cx="459771" cy="433571"/>
            </a:xfrm>
            <a:custGeom>
              <a:avLst/>
              <a:gdLst/>
              <a:ahLst/>
              <a:cxnLst/>
              <a:rect l="l" t="t" r="r" b="b"/>
              <a:pathLst>
                <a:path w="18391" h="17343" extrusionOk="0">
                  <a:moveTo>
                    <a:pt x="9709" y="1"/>
                  </a:moveTo>
                  <a:cubicBezTo>
                    <a:pt x="9493" y="1"/>
                    <a:pt x="9277" y="14"/>
                    <a:pt x="9060" y="40"/>
                  </a:cubicBezTo>
                  <a:cubicBezTo>
                    <a:pt x="6456" y="339"/>
                    <a:pt x="4150" y="2129"/>
                    <a:pt x="2550" y="4082"/>
                  </a:cubicBezTo>
                  <a:cubicBezTo>
                    <a:pt x="895" y="6116"/>
                    <a:pt x="0" y="8883"/>
                    <a:pt x="814" y="11405"/>
                  </a:cubicBezTo>
                  <a:cubicBezTo>
                    <a:pt x="1709" y="14117"/>
                    <a:pt x="4204" y="16125"/>
                    <a:pt x="6890" y="16938"/>
                  </a:cubicBezTo>
                  <a:cubicBezTo>
                    <a:pt x="7777" y="17200"/>
                    <a:pt x="8709" y="17343"/>
                    <a:pt x="9642" y="17343"/>
                  </a:cubicBezTo>
                  <a:cubicBezTo>
                    <a:pt x="9964" y="17343"/>
                    <a:pt x="10286" y="17326"/>
                    <a:pt x="10606" y="17291"/>
                  </a:cubicBezTo>
                  <a:cubicBezTo>
                    <a:pt x="13399" y="16938"/>
                    <a:pt x="16030" y="15121"/>
                    <a:pt x="17197" y="12544"/>
                  </a:cubicBezTo>
                  <a:cubicBezTo>
                    <a:pt x="18390" y="9859"/>
                    <a:pt x="17712" y="6441"/>
                    <a:pt x="16139" y="4055"/>
                  </a:cubicBezTo>
                  <a:cubicBezTo>
                    <a:pt x="14760" y="1923"/>
                    <a:pt x="12338" y="1"/>
                    <a:pt x="9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rot="8100000">
              <a:off x="7952041" y="3919048"/>
              <a:ext cx="103074" cy="173173"/>
            </a:xfrm>
            <a:custGeom>
              <a:avLst/>
              <a:gdLst/>
              <a:ahLst/>
              <a:cxnLst/>
              <a:rect l="l" t="t" r="r" b="b"/>
              <a:pathLst>
                <a:path w="4123" h="6927" extrusionOk="0">
                  <a:moveTo>
                    <a:pt x="3716" y="0"/>
                  </a:moveTo>
                  <a:cubicBezTo>
                    <a:pt x="3580" y="0"/>
                    <a:pt x="3445" y="27"/>
                    <a:pt x="3228" y="136"/>
                  </a:cubicBezTo>
                  <a:cubicBezTo>
                    <a:pt x="2089" y="570"/>
                    <a:pt x="1248" y="1546"/>
                    <a:pt x="732" y="2631"/>
                  </a:cubicBezTo>
                  <a:cubicBezTo>
                    <a:pt x="136" y="3960"/>
                    <a:pt x="0" y="5452"/>
                    <a:pt x="54" y="6917"/>
                  </a:cubicBezTo>
                  <a:cubicBezTo>
                    <a:pt x="133" y="6923"/>
                    <a:pt x="211" y="6926"/>
                    <a:pt x="290" y="6926"/>
                  </a:cubicBezTo>
                  <a:cubicBezTo>
                    <a:pt x="1244" y="6926"/>
                    <a:pt x="2194" y="6477"/>
                    <a:pt x="2821" y="5751"/>
                  </a:cubicBezTo>
                  <a:cubicBezTo>
                    <a:pt x="3499" y="4964"/>
                    <a:pt x="3852" y="3987"/>
                    <a:pt x="4041" y="2984"/>
                  </a:cubicBezTo>
                  <a:cubicBezTo>
                    <a:pt x="4123" y="2306"/>
                    <a:pt x="4123" y="1628"/>
                    <a:pt x="4123" y="950"/>
                  </a:cubicBezTo>
                  <a:lnTo>
                    <a:pt x="4123" y="678"/>
                  </a:lnTo>
                  <a:cubicBezTo>
                    <a:pt x="4069" y="733"/>
                    <a:pt x="3987" y="814"/>
                    <a:pt x="3933" y="895"/>
                  </a:cubicBezTo>
                  <a:cubicBezTo>
                    <a:pt x="3689" y="1139"/>
                    <a:pt x="3499" y="1384"/>
                    <a:pt x="3282" y="1655"/>
                  </a:cubicBezTo>
                  <a:cubicBezTo>
                    <a:pt x="2902" y="2224"/>
                    <a:pt x="2712" y="2875"/>
                    <a:pt x="2468" y="3526"/>
                  </a:cubicBezTo>
                  <a:cubicBezTo>
                    <a:pt x="2224" y="4177"/>
                    <a:pt x="1926" y="4801"/>
                    <a:pt x="1410" y="5208"/>
                  </a:cubicBezTo>
                  <a:cubicBezTo>
                    <a:pt x="2034" y="4096"/>
                    <a:pt x="2061" y="2767"/>
                    <a:pt x="2577" y="1628"/>
                  </a:cubicBezTo>
                  <a:cubicBezTo>
                    <a:pt x="2848" y="1004"/>
                    <a:pt x="3255" y="461"/>
                    <a:pt x="3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rot="8100000">
              <a:off x="8035166" y="3923809"/>
              <a:ext cx="132249" cy="64674"/>
            </a:xfrm>
            <a:custGeom>
              <a:avLst/>
              <a:gdLst/>
              <a:ahLst/>
              <a:cxnLst/>
              <a:rect l="l" t="t" r="r" b="b"/>
              <a:pathLst>
                <a:path w="5290" h="2587" extrusionOk="0">
                  <a:moveTo>
                    <a:pt x="3483" y="1"/>
                  </a:moveTo>
                  <a:cubicBezTo>
                    <a:pt x="3188" y="1"/>
                    <a:pt x="2891" y="40"/>
                    <a:pt x="2604" y="117"/>
                  </a:cubicBezTo>
                  <a:cubicBezTo>
                    <a:pt x="1628" y="333"/>
                    <a:pt x="733" y="930"/>
                    <a:pt x="0" y="1608"/>
                  </a:cubicBezTo>
                  <a:cubicBezTo>
                    <a:pt x="380" y="2205"/>
                    <a:pt x="1085" y="2558"/>
                    <a:pt x="1791" y="2585"/>
                  </a:cubicBezTo>
                  <a:cubicBezTo>
                    <a:pt x="1826" y="2586"/>
                    <a:pt x="1862" y="2587"/>
                    <a:pt x="1898" y="2587"/>
                  </a:cubicBezTo>
                  <a:cubicBezTo>
                    <a:pt x="2570" y="2587"/>
                    <a:pt x="3258" y="2351"/>
                    <a:pt x="3825" y="2042"/>
                  </a:cubicBezTo>
                  <a:cubicBezTo>
                    <a:pt x="4232" y="1798"/>
                    <a:pt x="4611" y="1527"/>
                    <a:pt x="4991" y="1229"/>
                  </a:cubicBezTo>
                  <a:cubicBezTo>
                    <a:pt x="5045" y="1201"/>
                    <a:pt x="5073" y="1120"/>
                    <a:pt x="5127" y="1093"/>
                  </a:cubicBezTo>
                  <a:lnTo>
                    <a:pt x="4910" y="1093"/>
                  </a:lnTo>
                  <a:cubicBezTo>
                    <a:pt x="4666" y="1066"/>
                    <a:pt x="4449" y="1066"/>
                    <a:pt x="4232" y="1066"/>
                  </a:cubicBezTo>
                  <a:cubicBezTo>
                    <a:pt x="3771" y="1093"/>
                    <a:pt x="3309" y="1256"/>
                    <a:pt x="2875" y="1418"/>
                  </a:cubicBezTo>
                  <a:cubicBezTo>
                    <a:pt x="2532" y="1526"/>
                    <a:pt x="2155" y="1633"/>
                    <a:pt x="1785" y="1633"/>
                  </a:cubicBezTo>
                  <a:cubicBezTo>
                    <a:pt x="1687" y="1633"/>
                    <a:pt x="1589" y="1625"/>
                    <a:pt x="1492" y="1608"/>
                  </a:cubicBezTo>
                  <a:cubicBezTo>
                    <a:pt x="2333" y="1473"/>
                    <a:pt x="3092" y="876"/>
                    <a:pt x="3933" y="686"/>
                  </a:cubicBezTo>
                  <a:cubicBezTo>
                    <a:pt x="4199" y="603"/>
                    <a:pt x="4485" y="571"/>
                    <a:pt x="4767" y="571"/>
                  </a:cubicBezTo>
                  <a:cubicBezTo>
                    <a:pt x="4945" y="571"/>
                    <a:pt x="5121" y="584"/>
                    <a:pt x="5290" y="605"/>
                  </a:cubicBezTo>
                  <a:cubicBezTo>
                    <a:pt x="5262" y="550"/>
                    <a:pt x="5154" y="469"/>
                    <a:pt x="5018" y="415"/>
                  </a:cubicBezTo>
                  <a:cubicBezTo>
                    <a:pt x="4562" y="134"/>
                    <a:pt x="4025" y="1"/>
                    <a:pt x="3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rot="8100000">
              <a:off x="8488690" y="4432628"/>
              <a:ext cx="238723" cy="124799"/>
            </a:xfrm>
            <a:custGeom>
              <a:avLst/>
              <a:gdLst/>
              <a:ahLst/>
              <a:cxnLst/>
              <a:rect l="l" t="t" r="r" b="b"/>
              <a:pathLst>
                <a:path w="9549" h="4992" fill="none" extrusionOk="0">
                  <a:moveTo>
                    <a:pt x="9548" y="1981"/>
                  </a:moveTo>
                  <a:cubicBezTo>
                    <a:pt x="7324" y="2984"/>
                    <a:pt x="5127" y="3961"/>
                    <a:pt x="2876" y="4991"/>
                  </a:cubicBezTo>
                  <a:cubicBezTo>
                    <a:pt x="2008" y="3120"/>
                    <a:pt x="869" y="1872"/>
                    <a:pt x="1"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rot="8100000">
              <a:off x="8286910" y="3666166"/>
              <a:ext cx="596744" cy="634019"/>
            </a:xfrm>
            <a:custGeom>
              <a:avLst/>
              <a:gdLst/>
              <a:ahLst/>
              <a:cxnLst/>
              <a:rect l="l" t="t" r="r" b="b"/>
              <a:pathLst>
                <a:path w="23870" h="25361" fill="none" extrusionOk="0">
                  <a:moveTo>
                    <a:pt x="23870" y="0"/>
                  </a:moveTo>
                  <a:cubicBezTo>
                    <a:pt x="17089" y="9222"/>
                    <a:pt x="8898" y="18119"/>
                    <a:pt x="1" y="2536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rot="8100000">
              <a:off x="8528148" y="3440321"/>
              <a:ext cx="108524" cy="80724"/>
            </a:xfrm>
            <a:custGeom>
              <a:avLst/>
              <a:gdLst/>
              <a:ahLst/>
              <a:cxnLst/>
              <a:rect l="l" t="t" r="r" b="b"/>
              <a:pathLst>
                <a:path w="4341" h="3229" fill="none" extrusionOk="0">
                  <a:moveTo>
                    <a:pt x="4341" y="3229"/>
                  </a:moveTo>
                  <a:lnTo>
                    <a:pt x="4341" y="1"/>
                  </a:lnTo>
                  <a:cubicBezTo>
                    <a:pt x="2876" y="516"/>
                    <a:pt x="1466" y="1031"/>
                    <a:pt x="1" y="1547"/>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rot="8100000">
              <a:off x="8231604" y="3881871"/>
              <a:ext cx="406221" cy="406871"/>
            </a:xfrm>
            <a:custGeom>
              <a:avLst/>
              <a:gdLst/>
              <a:ahLst/>
              <a:cxnLst/>
              <a:rect l="l" t="t" r="r" b="b"/>
              <a:pathLst>
                <a:path w="16249" h="16275" fill="none" extrusionOk="0">
                  <a:moveTo>
                    <a:pt x="1" y="16274"/>
                  </a:moveTo>
                  <a:cubicBezTo>
                    <a:pt x="5887" y="11392"/>
                    <a:pt x="11366" y="5940"/>
                    <a:pt x="16248"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rot="8100000">
              <a:off x="8422330" y="4416459"/>
              <a:ext cx="30550" cy="33925"/>
            </a:xfrm>
            <a:custGeom>
              <a:avLst/>
              <a:gdLst/>
              <a:ahLst/>
              <a:cxnLst/>
              <a:rect l="l" t="t" r="r" b="b"/>
              <a:pathLst>
                <a:path w="1222" h="1357" fill="none" extrusionOk="0">
                  <a:moveTo>
                    <a:pt x="1" y="1357"/>
                  </a:moveTo>
                  <a:cubicBezTo>
                    <a:pt x="408" y="896"/>
                    <a:pt x="815" y="435"/>
                    <a:pt x="1221"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rot="8100000">
              <a:off x="7989335" y="4497572"/>
              <a:ext cx="179698" cy="190548"/>
            </a:xfrm>
            <a:custGeom>
              <a:avLst/>
              <a:gdLst/>
              <a:ahLst/>
              <a:cxnLst/>
              <a:rect l="l" t="t" r="r" b="b"/>
              <a:pathLst>
                <a:path w="7188" h="7622" fill="none" extrusionOk="0">
                  <a:moveTo>
                    <a:pt x="7188" y="7622"/>
                  </a:moveTo>
                  <a:cubicBezTo>
                    <a:pt x="5235" y="4747"/>
                    <a:pt x="2794" y="2143"/>
                    <a:pt x="0"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rot="8100000">
              <a:off x="8020761" y="4042722"/>
              <a:ext cx="287522" cy="105799"/>
            </a:xfrm>
            <a:custGeom>
              <a:avLst/>
              <a:gdLst/>
              <a:ahLst/>
              <a:cxnLst/>
              <a:rect l="l" t="t" r="r" b="b"/>
              <a:pathLst>
                <a:path w="11501" h="4232" fill="none" extrusionOk="0">
                  <a:moveTo>
                    <a:pt x="0" y="4231"/>
                  </a:moveTo>
                  <a:cubicBezTo>
                    <a:pt x="922" y="2034"/>
                    <a:pt x="3092" y="488"/>
                    <a:pt x="5398" y="244"/>
                  </a:cubicBezTo>
                  <a:cubicBezTo>
                    <a:pt x="7730" y="0"/>
                    <a:pt x="10144" y="1139"/>
                    <a:pt x="11501" y="3065"/>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rot="8100000">
              <a:off x="7592641" y="3574412"/>
              <a:ext cx="353297" cy="289322"/>
            </a:xfrm>
            <a:custGeom>
              <a:avLst/>
              <a:gdLst/>
              <a:ahLst/>
              <a:cxnLst/>
              <a:rect l="l" t="t" r="r" b="b"/>
              <a:pathLst>
                <a:path w="14132" h="11573" extrusionOk="0">
                  <a:moveTo>
                    <a:pt x="11532" y="0"/>
                  </a:moveTo>
                  <a:cubicBezTo>
                    <a:pt x="10876" y="0"/>
                    <a:pt x="10210" y="190"/>
                    <a:pt x="9629" y="448"/>
                  </a:cubicBezTo>
                  <a:cubicBezTo>
                    <a:pt x="6781" y="1560"/>
                    <a:pt x="4476" y="3649"/>
                    <a:pt x="2252" y="5737"/>
                  </a:cubicBezTo>
                  <a:cubicBezTo>
                    <a:pt x="1194" y="6686"/>
                    <a:pt x="28" y="7799"/>
                    <a:pt x="0" y="9317"/>
                  </a:cubicBezTo>
                  <a:cubicBezTo>
                    <a:pt x="0" y="10402"/>
                    <a:pt x="624" y="11189"/>
                    <a:pt x="1628" y="11460"/>
                  </a:cubicBezTo>
                  <a:cubicBezTo>
                    <a:pt x="1930" y="11537"/>
                    <a:pt x="2233" y="11573"/>
                    <a:pt x="2537" y="11573"/>
                  </a:cubicBezTo>
                  <a:cubicBezTo>
                    <a:pt x="4909" y="11573"/>
                    <a:pt x="7292" y="9416"/>
                    <a:pt x="8951" y="8070"/>
                  </a:cubicBezTo>
                  <a:cubicBezTo>
                    <a:pt x="10335" y="6958"/>
                    <a:pt x="11664" y="5656"/>
                    <a:pt x="12830" y="4245"/>
                  </a:cubicBezTo>
                  <a:cubicBezTo>
                    <a:pt x="13454" y="3459"/>
                    <a:pt x="14132" y="2482"/>
                    <a:pt x="13861" y="1479"/>
                  </a:cubicBezTo>
                  <a:cubicBezTo>
                    <a:pt x="13671" y="665"/>
                    <a:pt x="12857" y="177"/>
                    <a:pt x="12043" y="41"/>
                  </a:cubicBezTo>
                  <a:cubicBezTo>
                    <a:pt x="11875" y="13"/>
                    <a:pt x="11704" y="0"/>
                    <a:pt x="11532"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Abstract</a:t>
            </a:r>
            <a:endParaRPr dirty="0"/>
          </a:p>
        </p:txBody>
      </p:sp>
      <p:sp>
        <p:nvSpPr>
          <p:cNvPr id="1017" name="Google Shape;1017;p34"/>
          <p:cNvSpPr txBox="1">
            <a:spLocks noGrp="1"/>
          </p:cNvSpPr>
          <p:nvPr>
            <p:ph type="subTitle" idx="1"/>
          </p:nvPr>
        </p:nvSpPr>
        <p:spPr>
          <a:xfrm>
            <a:off x="873512" y="1025158"/>
            <a:ext cx="7396976" cy="3963153"/>
          </a:xfrm>
          <a:prstGeom prst="rect">
            <a:avLst/>
          </a:prstGeom>
        </p:spPr>
        <p:txBody>
          <a:bodyPr spcFirstLastPara="1" wrap="square" lIns="91425" tIns="91425" rIns="91425" bIns="91425" anchor="t" anchorCtr="0">
            <a:noAutofit/>
          </a:bodyPr>
          <a:lstStyle/>
          <a:p>
            <a:pPr marL="0" indent="0" algn="just"/>
            <a:r>
              <a:rPr lang="en-US" sz="1600" dirty="0">
                <a:latin typeface="Mulish" panose="020B0604020202020204" charset="0"/>
              </a:rPr>
              <a:t>It is a </a:t>
            </a:r>
            <a:r>
              <a:rPr lang="en-US" sz="1600" b="1" dirty="0">
                <a:latin typeface="Mulish" panose="020B0604020202020204" charset="0"/>
              </a:rPr>
              <a:t>web application </a:t>
            </a:r>
            <a:r>
              <a:rPr lang="en-US" sz="1600" dirty="0">
                <a:latin typeface="Mulish" panose="020B0604020202020204" charset="0"/>
              </a:rPr>
              <a:t>that allows users to easily participate in food sharing activities. The platforms ensures a safe experience by integrating </a:t>
            </a:r>
            <a:r>
              <a:rPr lang="en-US" sz="1600" b="1" dirty="0">
                <a:latin typeface="Mulish" panose="020B0604020202020204" charset="0"/>
              </a:rPr>
              <a:t>user authentication</a:t>
            </a:r>
            <a:r>
              <a:rPr lang="en-US" sz="1600" dirty="0">
                <a:latin typeface="Mulish" panose="020B0604020202020204" charset="0"/>
              </a:rPr>
              <a:t>. Users can suggests whether to submit a food request or donate excess food based on their choices. The real-time notification system, which </a:t>
            </a:r>
            <a:r>
              <a:rPr lang="en-US" sz="1600" b="1" dirty="0">
                <a:latin typeface="Mulish" panose="020B0604020202020204" charset="0"/>
              </a:rPr>
              <a:t>alerts users </a:t>
            </a:r>
            <a:r>
              <a:rPr lang="en-US" sz="1600" dirty="0">
                <a:latin typeface="Mulish" panose="020B0604020202020204" charset="0"/>
              </a:rPr>
              <a:t>within a given radius who have raised food demands which is a crucial component of this platform. The </a:t>
            </a:r>
            <a:r>
              <a:rPr lang="en-US" sz="1600" b="1" dirty="0">
                <a:latin typeface="Mulish" panose="020B0604020202020204" charset="0"/>
              </a:rPr>
              <a:t>Recommendation system Algorithm </a:t>
            </a:r>
            <a:r>
              <a:rPr lang="en-US" sz="1600" dirty="0">
                <a:latin typeface="Mulish" panose="020B0604020202020204" charset="0"/>
              </a:rPr>
              <a:t>ensures that the frequently active users are getting immediate notification in need of their contribution .The method works effectively to connect these requests with nearby surplus food donations that are available. The app easily </a:t>
            </a:r>
            <a:r>
              <a:rPr lang="en-US" sz="1600" b="1" dirty="0">
                <a:latin typeface="Mulish" panose="020B0604020202020204" charset="0"/>
              </a:rPr>
              <a:t>connects with a volunteer </a:t>
            </a:r>
            <a:r>
              <a:rPr lang="en-US" sz="1600" dirty="0">
                <a:latin typeface="Mulish" panose="020B0604020202020204" charset="0"/>
              </a:rPr>
              <a:t>to improve the delivery process, simplifying and guaranteeing that food is sent on time. The Objective is to provide a user-friendly and responsive interface that promotes community involvement in the fight against food scarcity. </a:t>
            </a:r>
            <a:r>
              <a:rPr lang="en-US" sz="1600" b="1" dirty="0">
                <a:latin typeface="Mulish" panose="020B0604020202020204" charset="0"/>
              </a:rPr>
              <a:t>The project's objective is of a community where extra food is freely distributed to those in need, encouraging a helpful and long-lasting solution to the problems associated with food scarcity.</a:t>
            </a:r>
            <a:endParaRPr lang="en-IN" sz="1600" b="1" dirty="0">
              <a:latin typeface="Mulish" panose="020B0604020202020204" charset="0"/>
            </a:endParaRPr>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70ED-A7C4-4290-3CA2-F71EE353BF9D}"/>
              </a:ext>
            </a:extLst>
          </p:cNvPr>
          <p:cNvSpPr>
            <a:spLocks noGrp="1"/>
          </p:cNvSpPr>
          <p:nvPr>
            <p:ph type="title"/>
          </p:nvPr>
        </p:nvSpPr>
        <p:spPr/>
        <p:txBody>
          <a:bodyPr/>
          <a:lstStyle/>
          <a:p>
            <a:r>
              <a:rPr lang="en-IN" dirty="0"/>
              <a:t>Existing  System</a:t>
            </a:r>
          </a:p>
        </p:txBody>
      </p:sp>
      <p:sp>
        <p:nvSpPr>
          <p:cNvPr id="3" name="Subtitle 2">
            <a:extLst>
              <a:ext uri="{FF2B5EF4-FFF2-40B4-BE49-F238E27FC236}">
                <a16:creationId xmlns:a16="http://schemas.microsoft.com/office/drawing/2014/main" id="{9BD6A109-F3C6-62D8-8ACE-41CF83CC222C}"/>
              </a:ext>
            </a:extLst>
          </p:cNvPr>
          <p:cNvSpPr>
            <a:spLocks noGrp="1"/>
          </p:cNvSpPr>
          <p:nvPr>
            <p:ph type="subTitle" idx="1"/>
          </p:nvPr>
        </p:nvSpPr>
        <p:spPr>
          <a:xfrm>
            <a:off x="215591" y="899530"/>
            <a:ext cx="8208410" cy="3984703"/>
          </a:xfrm>
        </p:spPr>
        <p:txBody>
          <a:bodyPr/>
          <a:lstStyle/>
          <a:p>
            <a:endParaRPr lang="en-US" sz="1800" dirty="0"/>
          </a:p>
          <a:p>
            <a:pPr algn="just"/>
            <a:r>
              <a:rPr lang="en-US" sz="1800" dirty="0"/>
              <a:t>     </a:t>
            </a:r>
            <a:r>
              <a:rPr kumimoji="0" lang="en-US" altLang="en-US" sz="1800" b="0" i="0" u="none" strike="noStrike" cap="none" normalizeH="0" baseline="0" dirty="0">
                <a:ln>
                  <a:noFill/>
                </a:ln>
                <a:solidFill>
                  <a:schemeClr val="tx1"/>
                </a:solidFill>
                <a:effectLst/>
                <a:latin typeface="Mulish" panose="020B0604020202020204" charset="0"/>
              </a:rPr>
              <a:t>It's possible that there isn't a centralized mechanism in place right now that is intended to effectively distribute extra food to people in need. Nonetheless, there are numerous global organizations and programs that use comparable strategies to combat food insecurity. Food banks, community kitchens, and nonprofit groups that gather extra food from donors and give it to people in need are a few examples of these. Although these efforts are worthwhile, it's possible that they don't have the advanced technology and efficient procedures that the initiative suggests. Implementing user-friendly elements into current systems could greatly improve the efficiency and reach of initiatives to distribute excess food.</a:t>
            </a:r>
          </a:p>
          <a:p>
            <a:pPr algn="just"/>
            <a:endParaRPr lang="en-IN" sz="1800" dirty="0"/>
          </a:p>
        </p:txBody>
      </p:sp>
    </p:spTree>
    <p:extLst>
      <p:ext uri="{BB962C8B-B14F-4D97-AF65-F5344CB8AC3E}">
        <p14:creationId xmlns:p14="http://schemas.microsoft.com/office/powerpoint/2010/main" val="12722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70ED-A7C4-4290-3CA2-F71EE353BF9D}"/>
              </a:ext>
            </a:extLst>
          </p:cNvPr>
          <p:cNvSpPr>
            <a:spLocks noGrp="1"/>
          </p:cNvSpPr>
          <p:nvPr>
            <p:ph type="title"/>
          </p:nvPr>
        </p:nvSpPr>
        <p:spPr/>
        <p:txBody>
          <a:bodyPr/>
          <a:lstStyle/>
          <a:p>
            <a:r>
              <a:rPr lang="en-IN" dirty="0"/>
              <a:t>Proposed System</a:t>
            </a:r>
          </a:p>
        </p:txBody>
      </p:sp>
      <p:sp>
        <p:nvSpPr>
          <p:cNvPr id="3" name="Subtitle 2">
            <a:extLst>
              <a:ext uri="{FF2B5EF4-FFF2-40B4-BE49-F238E27FC236}">
                <a16:creationId xmlns:a16="http://schemas.microsoft.com/office/drawing/2014/main" id="{9BD6A109-F3C6-62D8-8ACE-41CF83CC222C}"/>
              </a:ext>
            </a:extLst>
          </p:cNvPr>
          <p:cNvSpPr>
            <a:spLocks noGrp="1"/>
          </p:cNvSpPr>
          <p:nvPr>
            <p:ph type="subTitle" idx="1"/>
          </p:nvPr>
        </p:nvSpPr>
        <p:spPr>
          <a:xfrm>
            <a:off x="215591" y="899530"/>
            <a:ext cx="8208410" cy="3984703"/>
          </a:xfrm>
        </p:spPr>
        <p:txBody>
          <a:bodyPr/>
          <a:lstStyle/>
          <a:p>
            <a:endParaRPr lang="en-US" sz="1800" dirty="0"/>
          </a:p>
          <a:p>
            <a:pPr algn="just"/>
            <a:r>
              <a:rPr lang="en-US" sz="1800" dirty="0"/>
              <a:t>     The proposed system aims to efficiently distribute surplus food to those in need through a user-friendly platform with </a:t>
            </a:r>
            <a:r>
              <a:rPr lang="en-US" sz="1800" b="1" dirty="0"/>
              <a:t>three categories: users, volunteers, and food distributors</a:t>
            </a:r>
            <a:r>
              <a:rPr lang="en-US" sz="1800" dirty="0"/>
              <a:t>. Users can raise </a:t>
            </a:r>
            <a:r>
              <a:rPr lang="en-US" sz="1800" b="1" dirty="0"/>
              <a:t>food requests</a:t>
            </a:r>
            <a:r>
              <a:rPr lang="en-US" sz="1800" dirty="0"/>
              <a:t>, while </a:t>
            </a:r>
            <a:r>
              <a:rPr lang="en-US" sz="1800" b="1" dirty="0"/>
              <a:t>distributors can post </a:t>
            </a:r>
            <a:r>
              <a:rPr lang="en-US" sz="1800" dirty="0"/>
              <a:t>surplus food details. </a:t>
            </a:r>
            <a:r>
              <a:rPr lang="en-US" sz="1800" b="1" dirty="0"/>
              <a:t>Volunteers view requests </a:t>
            </a:r>
            <a:r>
              <a:rPr lang="en-US" sz="1800" dirty="0"/>
              <a:t>and deliver food, receiving a </a:t>
            </a:r>
            <a:r>
              <a:rPr lang="en-US" sz="1800" b="1" dirty="0"/>
              <a:t>secret code </a:t>
            </a:r>
            <a:r>
              <a:rPr lang="en-US" sz="1800" dirty="0"/>
              <a:t>upon acceptance. Users use the code to confirm delivery. </a:t>
            </a:r>
            <a:r>
              <a:rPr lang="en-US" sz="1800" b="1" dirty="0"/>
              <a:t>If a volunteer fails, actions are taken with the code</a:t>
            </a:r>
            <a:r>
              <a:rPr lang="en-US" sz="1800" dirty="0"/>
              <a:t>. This comprehensive system promotes community engagement, and ensures transparency in surplus food distribution, addressing food deficiency effectively. Additionally, the platform incorporates secure </a:t>
            </a:r>
            <a:r>
              <a:rPr lang="en-US" sz="1800" b="1" dirty="0"/>
              <a:t>authentication </a:t>
            </a:r>
            <a:r>
              <a:rPr lang="en-US" sz="1800" dirty="0"/>
              <a:t>for user login, ensuring a safe and reliable experience. The system's recommendation algorithm dynamically adjusts to user behavior and contribution patterns, maximizing efficiency.</a:t>
            </a:r>
            <a:endParaRPr lang="en-IN" sz="1800" dirty="0"/>
          </a:p>
        </p:txBody>
      </p:sp>
    </p:spTree>
    <p:extLst>
      <p:ext uri="{BB962C8B-B14F-4D97-AF65-F5344CB8AC3E}">
        <p14:creationId xmlns:p14="http://schemas.microsoft.com/office/powerpoint/2010/main" val="96760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70ED-A7C4-4290-3CA2-F71EE353BF9D}"/>
              </a:ext>
            </a:extLst>
          </p:cNvPr>
          <p:cNvSpPr>
            <a:spLocks noGrp="1"/>
          </p:cNvSpPr>
          <p:nvPr>
            <p:ph type="title"/>
          </p:nvPr>
        </p:nvSpPr>
        <p:spPr/>
        <p:txBody>
          <a:bodyPr/>
          <a:lstStyle/>
          <a:p>
            <a:r>
              <a:rPr lang="en-IN" dirty="0"/>
              <a:t>System Architecture</a:t>
            </a:r>
          </a:p>
        </p:txBody>
      </p:sp>
      <p:sp>
        <p:nvSpPr>
          <p:cNvPr id="3" name="Subtitle 2">
            <a:extLst>
              <a:ext uri="{FF2B5EF4-FFF2-40B4-BE49-F238E27FC236}">
                <a16:creationId xmlns:a16="http://schemas.microsoft.com/office/drawing/2014/main" id="{9BD6A109-F3C6-62D8-8ACE-41CF83CC222C}"/>
              </a:ext>
            </a:extLst>
          </p:cNvPr>
          <p:cNvSpPr>
            <a:spLocks noGrp="1"/>
          </p:cNvSpPr>
          <p:nvPr>
            <p:ph type="subTitle" idx="1"/>
          </p:nvPr>
        </p:nvSpPr>
        <p:spPr>
          <a:xfrm>
            <a:off x="215591" y="899530"/>
            <a:ext cx="8208410" cy="3984703"/>
          </a:xfrm>
        </p:spPr>
        <p:txBody>
          <a:bodyPr/>
          <a:lstStyle/>
          <a:p>
            <a:endParaRPr lang="en-US" sz="1800" dirty="0"/>
          </a:p>
          <a:p>
            <a:pPr algn="just"/>
            <a:r>
              <a:rPr lang="en-US" sz="1800" dirty="0"/>
              <a:t>     </a:t>
            </a:r>
            <a:endParaRPr lang="en-IN" sz="1800" dirty="0"/>
          </a:p>
        </p:txBody>
      </p:sp>
      <p:pic>
        <p:nvPicPr>
          <p:cNvPr id="6" name="Picture 5">
            <a:extLst>
              <a:ext uri="{FF2B5EF4-FFF2-40B4-BE49-F238E27FC236}">
                <a16:creationId xmlns:a16="http://schemas.microsoft.com/office/drawing/2014/main" id="{748F1A5B-31E1-0C74-AA03-5509533E4835}"/>
              </a:ext>
            </a:extLst>
          </p:cNvPr>
          <p:cNvPicPr>
            <a:picLocks noChangeAspect="1"/>
          </p:cNvPicPr>
          <p:nvPr/>
        </p:nvPicPr>
        <p:blipFill>
          <a:blip r:embed="rId2"/>
          <a:stretch>
            <a:fillRect/>
          </a:stretch>
        </p:blipFill>
        <p:spPr>
          <a:xfrm>
            <a:off x="819358" y="1017725"/>
            <a:ext cx="7704000" cy="3866508"/>
          </a:xfrm>
          <a:prstGeom prst="rect">
            <a:avLst/>
          </a:prstGeom>
        </p:spPr>
      </p:pic>
    </p:spTree>
    <p:extLst>
      <p:ext uri="{BB962C8B-B14F-4D97-AF65-F5344CB8AC3E}">
        <p14:creationId xmlns:p14="http://schemas.microsoft.com/office/powerpoint/2010/main" val="1131001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70ED-A7C4-4290-3CA2-F71EE353BF9D}"/>
              </a:ext>
            </a:extLst>
          </p:cNvPr>
          <p:cNvSpPr>
            <a:spLocks noGrp="1"/>
          </p:cNvSpPr>
          <p:nvPr>
            <p:ph type="title"/>
          </p:nvPr>
        </p:nvSpPr>
        <p:spPr>
          <a:xfrm>
            <a:off x="526713" y="184830"/>
            <a:ext cx="7704000" cy="572700"/>
          </a:xfrm>
        </p:spPr>
        <p:txBody>
          <a:bodyPr/>
          <a:lstStyle/>
          <a:p>
            <a:r>
              <a:rPr lang="en-IN" dirty="0"/>
              <a:t>Modules</a:t>
            </a:r>
          </a:p>
        </p:txBody>
      </p:sp>
      <p:sp>
        <p:nvSpPr>
          <p:cNvPr id="3" name="Subtitle 2">
            <a:extLst>
              <a:ext uri="{FF2B5EF4-FFF2-40B4-BE49-F238E27FC236}">
                <a16:creationId xmlns:a16="http://schemas.microsoft.com/office/drawing/2014/main" id="{9BD6A109-F3C6-62D8-8ACE-41CF83CC222C}"/>
              </a:ext>
            </a:extLst>
          </p:cNvPr>
          <p:cNvSpPr>
            <a:spLocks noGrp="1"/>
          </p:cNvSpPr>
          <p:nvPr>
            <p:ph type="subTitle" idx="1"/>
          </p:nvPr>
        </p:nvSpPr>
        <p:spPr>
          <a:xfrm>
            <a:off x="215591" y="899530"/>
            <a:ext cx="8208410" cy="3984703"/>
          </a:xfrm>
        </p:spPr>
        <p:txBody>
          <a:bodyPr/>
          <a:lstStyle/>
          <a:p>
            <a:pPr algn="just"/>
            <a:r>
              <a:rPr lang="en-US" sz="1800" dirty="0"/>
              <a:t>     </a:t>
            </a:r>
            <a:r>
              <a:rPr lang="en-US" sz="1800" b="1" dirty="0"/>
              <a:t>User Authentication module</a:t>
            </a:r>
            <a:r>
              <a:rPr lang="en-US" sz="1800" dirty="0"/>
              <a:t>: </a:t>
            </a:r>
            <a:r>
              <a:rPr lang="en-US" sz="1600" b="0" dirty="0">
                <a:effectLst/>
                <a:latin typeface="Mulish" panose="020B0604020202020204" charset="0"/>
                <a:ea typeface="Times New Roman" panose="02020603050405020304" pitchFamily="18" charset="0"/>
              </a:rPr>
              <a:t>Gmail is used to implement user authentication, ensuring a secure login experience. This integration ensures that user credentials are handled securely without storing passwords on the platform. Role-based authorization is implemented to restrict access to specific features based on the user’s role (user, volunteer, or food distributor). This setup ensures that each user type can only access functionalities relevant to their role, enhancing both security and usability.</a:t>
            </a:r>
          </a:p>
          <a:p>
            <a:pPr algn="just"/>
            <a:endParaRPr lang="en-US" sz="1600" b="0" dirty="0">
              <a:effectLst/>
              <a:latin typeface="Mulish" panose="020B0604020202020204" charset="0"/>
              <a:ea typeface="Times New Roman" panose="02020603050405020304" pitchFamily="18" charset="0"/>
            </a:endParaRPr>
          </a:p>
          <a:p>
            <a:pPr algn="just"/>
            <a:r>
              <a:rPr lang="en-US" sz="1600" dirty="0">
                <a:latin typeface="Mulish" panose="020B0604020202020204" charset="0"/>
                <a:ea typeface="Times New Roman" panose="02020603050405020304" pitchFamily="18" charset="0"/>
              </a:rPr>
              <a:t>      </a:t>
            </a:r>
            <a:r>
              <a:rPr lang="en-US" sz="1600" b="1" dirty="0">
                <a:latin typeface="Mulish" panose="020B0604020202020204" charset="0"/>
                <a:ea typeface="Times New Roman" panose="02020603050405020304" pitchFamily="18" charset="0"/>
              </a:rPr>
              <a:t>Food Sharing </a:t>
            </a:r>
            <a:r>
              <a:rPr lang="en-US" sz="1600" dirty="0">
                <a:latin typeface="Mulish" panose="020B0604020202020204" charset="0"/>
                <a:ea typeface="Times New Roman" panose="02020603050405020304" pitchFamily="18" charset="0"/>
              </a:rPr>
              <a:t>: </a:t>
            </a:r>
            <a:r>
              <a:rPr lang="en-US" sz="1600" b="0" dirty="0">
                <a:effectLst/>
                <a:latin typeface="Mulish" panose="020B0604020202020204" charset="0"/>
                <a:ea typeface="Times New Roman" panose="02020603050405020304" pitchFamily="18" charset="0"/>
              </a:rPr>
              <a:t>Users can enter detailed information about the food items they want to contribute, including type, quantity, expiration date, and packing facility. Similarly, users in need can specify the type of food they are requesting .The interface is designed to be user-friendly, ensuring that both contributions and requests can be made quickly and easily, promoting active participation from all users.</a:t>
            </a:r>
            <a:endParaRPr lang="en-IN" sz="1600" b="1" dirty="0">
              <a:effectLst/>
              <a:latin typeface="Mulish" panose="020B0604020202020204" charset="0"/>
              <a:ea typeface="Times New Roman" panose="02020603050405020304" pitchFamily="18" charset="0"/>
            </a:endParaRPr>
          </a:p>
          <a:p>
            <a:pPr algn="just"/>
            <a:endParaRPr lang="en-IN" sz="1600" b="1" dirty="0">
              <a:effectLst/>
              <a:latin typeface="Mulish" panose="020B0604020202020204" charset="0"/>
              <a:ea typeface="Times New Roman" panose="02020603050405020304" pitchFamily="18" charset="0"/>
            </a:endParaRPr>
          </a:p>
          <a:p>
            <a:endParaRPr lang="en-US" sz="1800" dirty="0"/>
          </a:p>
        </p:txBody>
      </p:sp>
    </p:spTree>
    <p:extLst>
      <p:ext uri="{BB962C8B-B14F-4D97-AF65-F5344CB8AC3E}">
        <p14:creationId xmlns:p14="http://schemas.microsoft.com/office/powerpoint/2010/main" val="51937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70ED-A7C4-4290-3CA2-F71EE353BF9D}"/>
              </a:ext>
            </a:extLst>
          </p:cNvPr>
          <p:cNvSpPr>
            <a:spLocks noGrp="1"/>
          </p:cNvSpPr>
          <p:nvPr>
            <p:ph type="title"/>
          </p:nvPr>
        </p:nvSpPr>
        <p:spPr>
          <a:xfrm>
            <a:off x="526713" y="184830"/>
            <a:ext cx="7704000" cy="572700"/>
          </a:xfrm>
        </p:spPr>
        <p:txBody>
          <a:bodyPr/>
          <a:lstStyle/>
          <a:p>
            <a:r>
              <a:rPr lang="en-IN" dirty="0"/>
              <a:t>Modules</a:t>
            </a:r>
          </a:p>
        </p:txBody>
      </p:sp>
      <p:sp>
        <p:nvSpPr>
          <p:cNvPr id="3" name="Subtitle 2">
            <a:extLst>
              <a:ext uri="{FF2B5EF4-FFF2-40B4-BE49-F238E27FC236}">
                <a16:creationId xmlns:a16="http://schemas.microsoft.com/office/drawing/2014/main" id="{9BD6A109-F3C6-62D8-8ACE-41CF83CC222C}"/>
              </a:ext>
            </a:extLst>
          </p:cNvPr>
          <p:cNvSpPr>
            <a:spLocks noGrp="1"/>
          </p:cNvSpPr>
          <p:nvPr>
            <p:ph type="subTitle" idx="1"/>
          </p:nvPr>
        </p:nvSpPr>
        <p:spPr>
          <a:xfrm>
            <a:off x="215591" y="899530"/>
            <a:ext cx="8208410" cy="3984703"/>
          </a:xfrm>
        </p:spPr>
        <p:txBody>
          <a:bodyPr/>
          <a:lstStyle/>
          <a:p>
            <a:pPr algn="just"/>
            <a:r>
              <a:rPr lang="en-US" sz="1800" dirty="0"/>
              <a:t>      </a:t>
            </a:r>
            <a:r>
              <a:rPr lang="en-US" sz="1800" b="1" dirty="0"/>
              <a:t>Raise food requests</a:t>
            </a:r>
            <a:r>
              <a:rPr lang="en-US" sz="1800" dirty="0"/>
              <a:t>: </a:t>
            </a:r>
            <a:r>
              <a:rPr lang="en-US" sz="1600" dirty="0">
                <a:effectLst/>
                <a:latin typeface="Mulish" panose="020B0604020202020204" charset="0"/>
                <a:ea typeface="Times New Roman" panose="02020603050405020304" pitchFamily="18" charset="0"/>
              </a:rPr>
              <a:t>Users who are in need of food can raise requests through a straightforward process. They can detail their specific needs, such as the type of food required, quantity, and preferred delivery time. Once a request is made, it is listed in the system for volunteers to view. Users receive notifications when a volunteer accepts their request, providing them with real-time updates. This module ensures that the process of requesting food is accessible and efficient, facilitating timely assistance to those in need.</a:t>
            </a:r>
          </a:p>
          <a:p>
            <a:pPr algn="just"/>
            <a:endParaRPr lang="en-US" sz="1600" b="0" dirty="0">
              <a:effectLst/>
              <a:latin typeface="Mulish" panose="020B0604020202020204" charset="0"/>
              <a:ea typeface="Times New Roman" panose="02020603050405020304" pitchFamily="18" charset="0"/>
            </a:endParaRPr>
          </a:p>
          <a:p>
            <a:pPr marL="400050" algn="just">
              <a:spcBef>
                <a:spcPts val="390"/>
              </a:spcBef>
              <a:tabLst>
                <a:tab pos="400685" algn="l"/>
              </a:tabLst>
            </a:pPr>
            <a:r>
              <a:rPr lang="en-US" sz="1600" b="1" dirty="0">
                <a:latin typeface="Mulish" panose="020B0604020202020204" charset="0"/>
                <a:ea typeface="Times New Roman" panose="02020603050405020304" pitchFamily="18" charset="0"/>
              </a:rPr>
              <a:t>      Secret Code generation</a:t>
            </a:r>
            <a:r>
              <a:rPr lang="en-US" sz="1600" dirty="0">
                <a:latin typeface="Mulish" panose="020B0604020202020204" charset="0"/>
                <a:ea typeface="Times New Roman" panose="02020603050405020304" pitchFamily="18" charset="0"/>
              </a:rPr>
              <a:t>: T</a:t>
            </a:r>
            <a:r>
              <a:rPr lang="en-US" sz="1600" b="0" dirty="0">
                <a:effectLst/>
                <a:latin typeface="Mulish" panose="020B0604020202020204" charset="0"/>
                <a:ea typeface="Times New Roman" panose="02020603050405020304" pitchFamily="18" charset="0"/>
              </a:rPr>
              <a:t>he system generates a unique secret code which is sent to the user in need of food. This code serves as a verification mechanism; the user provides the code to the volunteer upon receiving the food, which the volunteer then enters into the system to confirm delivery. If a volunteer fails to deliver the food, the code helps in tracking and managing the issue. This feature ensures accountability and provides a reliable way to confirm successful food deliveries.</a:t>
            </a:r>
            <a:endParaRPr lang="en-IN" sz="1600" b="1" dirty="0">
              <a:effectLst/>
              <a:latin typeface="Mulish" panose="020B0604020202020204" charset="0"/>
              <a:ea typeface="Times New Roman" panose="02020603050405020304" pitchFamily="18" charset="0"/>
            </a:endParaRPr>
          </a:p>
          <a:p>
            <a:pPr marL="400050">
              <a:lnSpc>
                <a:spcPct val="150000"/>
              </a:lnSpc>
              <a:spcBef>
                <a:spcPts val="390"/>
              </a:spcBef>
              <a:tabLst>
                <a:tab pos="400685" algn="l"/>
              </a:tabLst>
            </a:pPr>
            <a:r>
              <a:rPr lang="en-US" sz="1800" b="1"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lgn="just"/>
            <a:endParaRPr lang="en-IN" sz="1600" b="1" dirty="0">
              <a:effectLst/>
              <a:latin typeface="Mulish" panose="020B0604020202020204" charset="0"/>
              <a:ea typeface="Times New Roman" panose="02020603050405020304" pitchFamily="18" charset="0"/>
            </a:endParaRPr>
          </a:p>
          <a:p>
            <a:endParaRPr lang="en-US" sz="1800" dirty="0"/>
          </a:p>
        </p:txBody>
      </p:sp>
    </p:spTree>
    <p:extLst>
      <p:ext uri="{BB962C8B-B14F-4D97-AF65-F5344CB8AC3E}">
        <p14:creationId xmlns:p14="http://schemas.microsoft.com/office/powerpoint/2010/main" val="270785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70ED-A7C4-4290-3CA2-F71EE353BF9D}"/>
              </a:ext>
            </a:extLst>
          </p:cNvPr>
          <p:cNvSpPr>
            <a:spLocks noGrp="1"/>
          </p:cNvSpPr>
          <p:nvPr>
            <p:ph type="title"/>
          </p:nvPr>
        </p:nvSpPr>
        <p:spPr>
          <a:xfrm>
            <a:off x="526713" y="184830"/>
            <a:ext cx="7704000" cy="572700"/>
          </a:xfrm>
        </p:spPr>
        <p:txBody>
          <a:bodyPr/>
          <a:lstStyle/>
          <a:p>
            <a:r>
              <a:rPr lang="en-IN" dirty="0"/>
              <a:t>Modules</a:t>
            </a:r>
          </a:p>
        </p:txBody>
      </p:sp>
      <p:sp>
        <p:nvSpPr>
          <p:cNvPr id="3" name="Subtitle 2">
            <a:extLst>
              <a:ext uri="{FF2B5EF4-FFF2-40B4-BE49-F238E27FC236}">
                <a16:creationId xmlns:a16="http://schemas.microsoft.com/office/drawing/2014/main" id="{9BD6A109-F3C6-62D8-8ACE-41CF83CC222C}"/>
              </a:ext>
            </a:extLst>
          </p:cNvPr>
          <p:cNvSpPr>
            <a:spLocks noGrp="1"/>
          </p:cNvSpPr>
          <p:nvPr>
            <p:ph type="subTitle" idx="1"/>
          </p:nvPr>
        </p:nvSpPr>
        <p:spPr>
          <a:xfrm>
            <a:off x="215591" y="899530"/>
            <a:ext cx="8208410" cy="3984703"/>
          </a:xfrm>
        </p:spPr>
        <p:txBody>
          <a:bodyPr/>
          <a:lstStyle/>
          <a:p>
            <a:pPr marL="400050">
              <a:lnSpc>
                <a:spcPct val="150000"/>
              </a:lnSpc>
              <a:spcBef>
                <a:spcPts val="390"/>
              </a:spcBef>
              <a:tabLst>
                <a:tab pos="400685" algn="l"/>
              </a:tabLst>
            </a:pPr>
            <a:r>
              <a:rPr lang="en-US" sz="1800" dirty="0"/>
              <a:t>      </a:t>
            </a:r>
            <a:r>
              <a:rPr lang="en-US" sz="1800" b="1" dirty="0"/>
              <a:t>Recommendation module</a:t>
            </a:r>
            <a:r>
              <a:rPr lang="en-US" sz="1800" dirty="0"/>
              <a:t>: </a:t>
            </a:r>
          </a:p>
          <a:p>
            <a:pPr marL="400050">
              <a:spcBef>
                <a:spcPts val="390"/>
              </a:spcBef>
              <a:tabLst>
                <a:tab pos="400685" algn="l"/>
              </a:tabLst>
            </a:pPr>
            <a:r>
              <a:rPr lang="en-US" sz="1800" b="0" dirty="0">
                <a:effectLst/>
                <a:latin typeface="Times New Roman" panose="02020603050405020304" pitchFamily="18" charset="0"/>
                <a:ea typeface="Times New Roman" panose="02020603050405020304" pitchFamily="18" charset="0"/>
              </a:rPr>
              <a:t>			</a:t>
            </a:r>
            <a:r>
              <a:rPr lang="en-US" sz="1600" b="0" dirty="0">
                <a:effectLst/>
                <a:latin typeface="Mulish" panose="020B0604020202020204" charset="0"/>
                <a:ea typeface="Times New Roman" panose="02020603050405020304" pitchFamily="18" charset="0"/>
              </a:rPr>
              <a:t>The recommendation system employs an algorithm designed to enhance user engagement and resource allocation. It tracks user activity and preferences to notify regular contributors about relevant food requests and contributions first. This ensures that the most active and reliable users are prioritized, optimizing the chances of successful food distribution. The algorithm considers factors such as past contribution history, location, and the type of food usually contributed or requested, creating a personalized and efficient notification system.</a:t>
            </a:r>
            <a:endParaRPr lang="en-IN" sz="1600" b="1" dirty="0">
              <a:effectLst/>
              <a:latin typeface="Mulish" panose="020B0604020202020204" charset="0"/>
              <a:ea typeface="Times New Roman" panose="02020603050405020304" pitchFamily="18" charset="0"/>
            </a:endParaRPr>
          </a:p>
          <a:p>
            <a:pPr algn="just"/>
            <a:endParaRPr lang="en-US" sz="1600" b="0" dirty="0">
              <a:effectLst/>
              <a:latin typeface="Mulish" panose="020B0604020202020204" charset="0"/>
              <a:ea typeface="Times New Roman" panose="02020603050405020304" pitchFamily="18" charset="0"/>
            </a:endParaRPr>
          </a:p>
          <a:p>
            <a:pPr marL="400050">
              <a:lnSpc>
                <a:spcPct val="150000"/>
              </a:lnSpc>
              <a:spcBef>
                <a:spcPts val="390"/>
              </a:spcBef>
              <a:tabLst>
                <a:tab pos="400685" algn="l"/>
              </a:tabLst>
            </a:pPr>
            <a:r>
              <a:rPr lang="en-US" sz="1800" b="1"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lgn="just"/>
            <a:endParaRPr lang="en-IN" sz="1600" b="1" dirty="0">
              <a:effectLst/>
              <a:latin typeface="Mulish" panose="020B0604020202020204" charset="0"/>
              <a:ea typeface="Times New Roman" panose="02020603050405020304" pitchFamily="18" charset="0"/>
            </a:endParaRPr>
          </a:p>
          <a:p>
            <a:endParaRPr lang="en-US" sz="1800" dirty="0"/>
          </a:p>
        </p:txBody>
      </p:sp>
    </p:spTree>
    <p:extLst>
      <p:ext uri="{BB962C8B-B14F-4D97-AF65-F5344CB8AC3E}">
        <p14:creationId xmlns:p14="http://schemas.microsoft.com/office/powerpoint/2010/main" val="1866606027"/>
      </p:ext>
    </p:extLst>
  </p:cSld>
  <p:clrMapOvr>
    <a:masterClrMapping/>
  </p:clrMapOvr>
</p:sld>
</file>

<file path=ppt/theme/theme1.xml><?xml version="1.0" encoding="utf-8"?>
<a:theme xmlns:a="http://schemas.openxmlformats.org/drawingml/2006/main" name="Healthy Nutrition Coach Portfolio by Slidesgo">
  <a:themeElements>
    <a:clrScheme name="Simple Light">
      <a:dk1>
        <a:srgbClr val="173505"/>
      </a:dk1>
      <a:lt1>
        <a:srgbClr val="FBF7E4"/>
      </a:lt1>
      <a:dk2>
        <a:srgbClr val="F5F1CD"/>
      </a:dk2>
      <a:lt2>
        <a:srgbClr val="FFC95C"/>
      </a:lt2>
      <a:accent1>
        <a:srgbClr val="EF9821"/>
      </a:accent1>
      <a:accent2>
        <a:srgbClr val="F46B24"/>
      </a:accent2>
      <a:accent3>
        <a:srgbClr val="C92E52"/>
      </a:accent3>
      <a:accent4>
        <a:srgbClr val="96AE6D"/>
      </a:accent4>
      <a:accent5>
        <a:srgbClr val="7C9853"/>
      </a:accent5>
      <a:accent6>
        <a:srgbClr val="425422"/>
      </a:accent6>
      <a:hlink>
        <a:srgbClr val="17350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TotalTime>
  <Words>1218</Words>
  <Application>Microsoft Office PowerPoint</Application>
  <PresentationFormat>On-screen Show (16:9)</PresentationFormat>
  <Paragraphs>53</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Mulish</vt:lpstr>
      <vt:lpstr>Times New Roman</vt:lpstr>
      <vt:lpstr>Lucida Sans</vt:lpstr>
      <vt:lpstr>Bebas Neue</vt:lpstr>
      <vt:lpstr>Marcellus</vt:lpstr>
      <vt:lpstr>Arial</vt:lpstr>
      <vt:lpstr>Healthy Nutrition Coach Portfolio by Slidesgo</vt:lpstr>
      <vt:lpstr>Web Platform for food Donation and Assistance using IR Algorithm</vt:lpstr>
      <vt:lpstr>PROBLEM STATEMENT</vt:lpstr>
      <vt:lpstr>Abstract</vt:lpstr>
      <vt:lpstr>Existing  System</vt:lpstr>
      <vt:lpstr>Proposed System</vt:lpstr>
      <vt:lpstr>System Architecture</vt:lpstr>
      <vt:lpstr>Modules</vt:lpstr>
      <vt:lpstr>Modules</vt:lpstr>
      <vt:lpstr>Modules</vt:lpstr>
      <vt:lpstr>Result &amp; Discussion</vt:lpstr>
      <vt:lpstr>Result</vt:lpstr>
      <vt:lpstr>Result</vt:lpstr>
      <vt:lpstr>Conclusion and 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Enhanced Collaborative Web Platform for food donation and Assistance using Recommendation System </dc:title>
  <cp:lastModifiedBy>Suryaa KS</cp:lastModifiedBy>
  <cp:revision>20</cp:revision>
  <dcterms:modified xsi:type="dcterms:W3CDTF">2024-05-19T16:45:46Z</dcterms:modified>
</cp:coreProperties>
</file>