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4"/>
  </p:normalViewPr>
  <p:slideViewPr>
    <p:cSldViewPr snapToGrid="0" snapToObjects="1">
      <p:cViewPr>
        <p:scale>
          <a:sx n="71" d="100"/>
          <a:sy n="71" d="100"/>
        </p:scale>
        <p:origin x="2904" y="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Predictive Model for Booking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🔍 We built a Random Forest Classifier to predict customer bookings.</a:t>
            </a:r>
          </a:p>
          <a:p>
            <a:r>
              <a:t>✅ Accuracy: 85.6%</a:t>
            </a:r>
          </a:p>
          <a:p>
            <a:r>
              <a:t>⚠️ Imbalanced data: high precision for class 0, but low recall for class 1.</a:t>
            </a:r>
          </a:p>
          <a:p>
            <a:endParaRPr/>
          </a:p>
          <a:p>
            <a:r>
              <a:t>🧠 Top Predictive Features:</a:t>
            </a:r>
          </a:p>
          <a:p>
            <a:r>
              <a:t>- Purchase Lead Time</a:t>
            </a:r>
          </a:p>
          <a:p>
            <a:r>
              <a:t>- Route</a:t>
            </a:r>
          </a:p>
          <a:p>
            <a:r>
              <a:t>- Flight Hour</a:t>
            </a:r>
          </a:p>
          <a:p>
            <a:r>
              <a:t>- Length of Stay</a:t>
            </a:r>
          </a:p>
          <a:p>
            <a:r>
              <a:t>- Booking Origin</a:t>
            </a:r>
          </a:p>
          <a:p>
            <a:endParaRPr/>
          </a:p>
          <a:p>
            <a:r>
              <a:t>📈 Recommendation:</a:t>
            </a:r>
          </a:p>
          <a:p>
            <a:r>
              <a:t>Focus campaigns on customers with long lead times and key routes for better conversion.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5CB-12F1-8D54-51AE-2B4715A4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op_features_chart.png">
            <a:extLst>
              <a:ext uri="{FF2B5EF4-FFF2-40B4-BE49-F238E27FC236}">
                <a16:creationId xmlns:a16="http://schemas.microsoft.com/office/drawing/2014/main" id="{63177D5F-D622-A0A2-036E-33EFBF61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Predictive Model for Booking Completion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Khubaib Shaheen Nolastname (Student)</cp:lastModifiedBy>
  <cp:revision>2</cp:revision>
  <dcterms:created xsi:type="dcterms:W3CDTF">2013-01-27T09:14:16Z</dcterms:created>
  <dcterms:modified xsi:type="dcterms:W3CDTF">2025-06-04T18:58:54Z</dcterms:modified>
  <cp:category/>
</cp:coreProperties>
</file>