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9" r:id="rId2"/>
    <p:sldId id="261" r:id="rId3"/>
    <p:sldId id="262" r:id="rId4"/>
    <p:sldId id="270" r:id="rId5"/>
    <p:sldId id="272" r:id="rId6"/>
    <p:sldId id="264" r:id="rId7"/>
    <p:sldId id="265" r:id="rId8"/>
    <p:sldId id="274" r:id="rId9"/>
    <p:sldId id="267" r:id="rId10"/>
    <p:sldId id="268" r:id="rId11"/>
    <p:sldId id="273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AE4B-28F7-47CE-B8D8-5CAA4AD0C945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B94B-A267-48F1-99EE-875B04BD949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61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AE4B-28F7-47CE-B8D8-5CAA4AD0C945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B94B-A267-48F1-99EE-875B04BD94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45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AE4B-28F7-47CE-B8D8-5CAA4AD0C945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B94B-A267-48F1-99EE-875B04BD94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5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AE4B-28F7-47CE-B8D8-5CAA4AD0C945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B94B-A267-48F1-99EE-875B04BD94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3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AE4B-28F7-47CE-B8D8-5CAA4AD0C945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B94B-A267-48F1-99EE-875B04BD949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95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AE4B-28F7-47CE-B8D8-5CAA4AD0C945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B94B-A267-48F1-99EE-875B04BD94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7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AE4B-28F7-47CE-B8D8-5CAA4AD0C945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B94B-A267-48F1-99EE-875B04BD94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3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AE4B-28F7-47CE-B8D8-5CAA4AD0C945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B94B-A267-48F1-99EE-875B04BD94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3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AE4B-28F7-47CE-B8D8-5CAA4AD0C945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B94B-A267-48F1-99EE-875B04BD94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0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2E6AE4B-28F7-47CE-B8D8-5CAA4AD0C945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65B94B-A267-48F1-99EE-875B04BD94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08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6AE4B-28F7-47CE-B8D8-5CAA4AD0C945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5B94B-A267-48F1-99EE-875B04BD94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297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E6AE4B-28F7-47CE-B8D8-5CAA4AD0C945}" type="datetimeFigureOut">
              <a:rPr lang="en-US" smtClean="0"/>
              <a:t>3/17/2022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965B94B-A267-48F1-99EE-875B04BD949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54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0982E1-C715-4C18-ABF4-777D99550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862604"/>
            <a:ext cx="8825658" cy="26776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effectLst/>
                <a:latin typeface="Roboto" panose="02000000000000000000" pitchFamily="2" charset="0"/>
              </a:rPr>
              <a:t>IACS</a:t>
            </a:r>
            <a:br>
              <a:rPr lang="en-US" b="1" i="0" dirty="0">
                <a:effectLst/>
                <a:latin typeface="Roboto" panose="02000000000000000000" pitchFamily="2" charset="0"/>
              </a:rPr>
            </a:br>
            <a:r>
              <a:rPr lang="en-US" sz="2400" b="1" i="0" dirty="0">
                <a:effectLst/>
                <a:latin typeface="Roboto" panose="02000000000000000000" pitchFamily="2" charset="0"/>
              </a:rPr>
              <a:t>Industrial Academia Coordination system</a:t>
            </a:r>
            <a:br>
              <a:rPr lang="en-US" sz="2400" b="1" i="0" dirty="0">
                <a:effectLst/>
                <a:latin typeface="Roboto" panose="02000000000000000000" pitchFamily="2" charset="0"/>
              </a:rPr>
            </a:br>
            <a:r>
              <a:rPr lang="en-US" sz="2400" b="1" i="0" dirty="0">
                <a:effectLst/>
                <a:latin typeface="Roboto" panose="02000000000000000000" pitchFamily="2" charset="0"/>
              </a:rPr>
              <a:t/>
            </a:r>
            <a:br>
              <a:rPr lang="en-US" sz="2400" b="1" i="0" dirty="0">
                <a:effectLst/>
                <a:latin typeface="Roboto" panose="02000000000000000000" pitchFamily="2" charset="0"/>
              </a:rPr>
            </a:br>
            <a:r>
              <a:rPr lang="en-US" sz="2400" b="1" i="0" dirty="0">
                <a:effectLst/>
                <a:latin typeface="Roboto" panose="02000000000000000000" pitchFamily="2" charset="0"/>
              </a:rPr>
              <a:t>GROUP </a:t>
            </a:r>
            <a:r>
              <a:rPr lang="en-US" sz="2400" b="1" i="0" dirty="0" smtClean="0">
                <a:effectLst/>
                <a:latin typeface="Roboto" panose="02000000000000000000" pitchFamily="2" charset="0"/>
              </a:rPr>
              <a:t>MEMBERS</a:t>
            </a:r>
            <a:br>
              <a:rPr lang="en-US" sz="2400" b="1" i="0" dirty="0" smtClean="0">
                <a:effectLst/>
                <a:latin typeface="Roboto" panose="02000000000000000000" pitchFamily="2" charset="0"/>
              </a:rPr>
            </a:br>
            <a:r>
              <a:rPr lang="en-US" sz="2400" b="1" i="0" dirty="0">
                <a:effectLst/>
                <a:latin typeface="Roboto" panose="02000000000000000000" pitchFamily="2" charset="0"/>
              </a:rPr>
              <a:t/>
            </a:r>
            <a:br>
              <a:rPr lang="en-US" sz="2400" b="1" i="0" dirty="0">
                <a:effectLst/>
                <a:latin typeface="Roboto" panose="02000000000000000000" pitchFamily="2" charset="0"/>
              </a:rPr>
            </a:br>
            <a:r>
              <a:rPr lang="en-US" sz="2400" b="1" i="0" dirty="0">
                <a:effectLst/>
                <a:latin typeface="Roboto" panose="02000000000000000000" pitchFamily="2" charset="0"/>
              </a:rPr>
              <a:t>Muhammad Khalid </a:t>
            </a:r>
            <a:r>
              <a:rPr lang="en-US" sz="2400" b="1" i="0" dirty="0" smtClean="0">
                <a:effectLst/>
                <a:latin typeface="Roboto" panose="02000000000000000000" pitchFamily="2" charset="0"/>
              </a:rPr>
              <a:t>SE-018</a:t>
            </a:r>
            <a:r>
              <a:rPr lang="en-US" sz="2400" b="1" i="0" dirty="0">
                <a:effectLst/>
                <a:latin typeface="Roboto" panose="02000000000000000000" pitchFamily="2" charset="0"/>
              </a:rPr>
              <a:t/>
            </a:r>
            <a:br>
              <a:rPr lang="en-US" sz="2400" b="1" i="0" dirty="0">
                <a:effectLst/>
                <a:latin typeface="Roboto" panose="02000000000000000000" pitchFamily="2" charset="0"/>
              </a:rPr>
            </a:br>
            <a:r>
              <a:rPr lang="en-US" sz="2400" b="1" i="0" dirty="0">
                <a:effectLst/>
                <a:latin typeface="Roboto" panose="02000000000000000000" pitchFamily="2" charset="0"/>
              </a:rPr>
              <a:t>Muhammad Waqar SE-050</a:t>
            </a:r>
            <a:endParaRPr lang="en-US" sz="2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761114B-18CC-474E-81B6-F85D06CBC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" y="4854824"/>
            <a:ext cx="6912189" cy="1550894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>
                <a:solidFill>
                  <a:schemeClr val="tx1"/>
                </a:solidFill>
              </a:rPr>
              <a:t>Internal supervisor: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Dr. Sh. Muhammad Wahab Uddin </a:t>
            </a:r>
            <a:r>
              <a:rPr lang="en-US" b="0" i="0" dirty="0" smtClean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Usmani</a:t>
            </a:r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Industrial advisor: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Hasnain Tayyab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123D71C-C793-4F09-9BCB-E18E1A3E2043}"/>
              </a:ext>
            </a:extLst>
          </p:cNvPr>
          <p:cNvSpPr txBox="1"/>
          <p:nvPr/>
        </p:nvSpPr>
        <p:spPr>
          <a:xfrm>
            <a:off x="5220554" y="5759387"/>
            <a:ext cx="6971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Software Engineering Department</a:t>
            </a:r>
          </a:p>
          <a:p>
            <a:pPr algn="r"/>
            <a:r>
              <a:rPr lang="en-US" dirty="0" smtClean="0"/>
              <a:t>NED University of Engineering and Technology, </a:t>
            </a:r>
            <a:r>
              <a:rPr lang="en-US" dirty="0" smtClean="0"/>
              <a:t>Karachi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404" y="814647"/>
            <a:ext cx="5384080" cy="848821"/>
          </a:xfrm>
        </p:spPr>
        <p:txBody>
          <a:bodyPr/>
          <a:lstStyle/>
          <a:p>
            <a:r>
              <a:rPr lang="en-US" dirty="0"/>
              <a:t>Project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3222" y="1932709"/>
            <a:ext cx="4926880" cy="32211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Requirement Gathering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SRS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UML Diagrams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Student Dashboard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Authentication and Authorization API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Features of dashboard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Industry panel and it major components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02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404" y="156401"/>
            <a:ext cx="8534400" cy="1507067"/>
          </a:xfrm>
        </p:spPr>
        <p:txBody>
          <a:bodyPr/>
          <a:lstStyle/>
          <a:p>
            <a:r>
              <a:rPr lang="en-US" dirty="0" smtClean="0"/>
              <a:t>Remaining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288" y="1882833"/>
            <a:ext cx="8110654" cy="36152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ERD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API for remaining features (Post and request job, internships, scholarships…)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API Integration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Testing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Deployment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Reporting compilations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4931" y="2851574"/>
            <a:ext cx="8196349" cy="939030"/>
          </a:xfrm>
        </p:spPr>
        <p:txBody>
          <a:bodyPr>
            <a:noAutofit/>
          </a:bodyPr>
          <a:lstStyle/>
          <a:p>
            <a:r>
              <a:rPr lang="en-US" sz="6000" dirty="0" smtClean="0"/>
              <a:t>QUESTION AND ANSWER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160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203B7F-F73C-4957-94FF-0208D7BF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401" y="773084"/>
            <a:ext cx="2383184" cy="749067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3CB0C8-24BD-4C9B-BF0C-5ABDE4E7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401" y="1949335"/>
            <a:ext cx="8534400" cy="43184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Project </a:t>
            </a:r>
            <a:r>
              <a:rPr lang="en-US" dirty="0">
                <a:solidFill>
                  <a:schemeClr val="tx1"/>
                </a:solidFill>
              </a:rPr>
              <a:t>Overview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Why IACS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Project Features Vs Projects boundaries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Use case diagram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Project Milestones and Tasks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Work Distribution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Project Schedule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Project Achievements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Gantt chart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97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404" y="872836"/>
            <a:ext cx="4295112" cy="790632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403" y="1832956"/>
            <a:ext cx="11011797" cy="440158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IACS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It </a:t>
            </a:r>
            <a:r>
              <a:rPr lang="en-US" dirty="0" smtClean="0">
                <a:solidFill>
                  <a:schemeClr val="tx1"/>
                </a:solidFill>
              </a:rPr>
              <a:t>is a platform to provide the coordination between university students and respective industries.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Job: </a:t>
            </a:r>
            <a:r>
              <a:rPr lang="en-US" dirty="0" smtClean="0">
                <a:solidFill>
                  <a:schemeClr val="tx1"/>
                </a:solidFill>
              </a:rPr>
              <a:t>Students can avail jobs or can be request for their relative </a:t>
            </a:r>
            <a:r>
              <a:rPr lang="en-US" dirty="0" smtClean="0">
                <a:solidFill>
                  <a:schemeClr val="tx1"/>
                </a:solidFill>
              </a:rPr>
              <a:t>jobs.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Internship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Students can find the internship with in the university.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Training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Software house can provides training to the interested </a:t>
            </a:r>
            <a:r>
              <a:rPr lang="en-US" dirty="0" smtClean="0">
                <a:solidFill>
                  <a:schemeClr val="tx1"/>
                </a:solidFill>
              </a:rPr>
              <a:t>candidates.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Scholarship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It is easy for student to find the scholarships without any hustle. 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Project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Providence &amp; Funding: </a:t>
            </a:r>
            <a:r>
              <a:rPr lang="en-US" dirty="0" smtClean="0">
                <a:solidFill>
                  <a:schemeClr val="tx1"/>
                </a:solidFill>
              </a:rPr>
              <a:t>Industry can present their project idea and hire students in their </a:t>
            </a:r>
            <a:r>
              <a:rPr lang="en-US" dirty="0" smtClean="0">
                <a:solidFill>
                  <a:schemeClr val="tx1"/>
                </a:solidFill>
              </a:rPr>
              <a:t>project </a:t>
            </a:r>
            <a:r>
              <a:rPr lang="en-US" dirty="0" smtClean="0">
                <a:solidFill>
                  <a:schemeClr val="tx1"/>
                </a:solidFill>
              </a:rPr>
              <a:t>or Student can apply for their project </a:t>
            </a:r>
            <a:r>
              <a:rPr lang="en-US" dirty="0" smtClean="0">
                <a:solidFill>
                  <a:schemeClr val="tx1"/>
                </a:solidFill>
              </a:rPr>
              <a:t>funding.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Donations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Most of the students require laptops for their study, so Industry can help those students </a:t>
            </a:r>
            <a:r>
              <a:rPr lang="en-US" dirty="0" smtClean="0">
                <a:solidFill>
                  <a:schemeClr val="tx1"/>
                </a:solidFill>
              </a:rPr>
              <a:t>    through </a:t>
            </a:r>
            <a:r>
              <a:rPr lang="en-US" dirty="0" smtClean="0">
                <a:solidFill>
                  <a:schemeClr val="tx1"/>
                </a:solidFill>
              </a:rPr>
              <a:t>IACS.</a:t>
            </a:r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7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404" y="156401"/>
            <a:ext cx="8534400" cy="1507067"/>
          </a:xfrm>
        </p:spPr>
        <p:txBody>
          <a:bodyPr/>
          <a:lstStyle/>
          <a:p>
            <a:r>
              <a:rPr lang="en-US" dirty="0" smtClean="0"/>
              <a:t>Why IACS?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404" y="1832957"/>
            <a:ext cx="8534400" cy="28304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</a:rPr>
              <a:t>Our project is specially for </a:t>
            </a:r>
            <a:r>
              <a:rPr lang="en-GB" dirty="0" smtClean="0">
                <a:solidFill>
                  <a:schemeClr val="tx1"/>
                </a:solidFill>
              </a:rPr>
              <a:t>academy.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</a:rPr>
              <a:t>Most of the commercial platform like LinkedIn, Rozee.pk, Indeed… they operate commercially only not for academy.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Different </a:t>
            </a:r>
            <a:r>
              <a:rPr lang="en-US" dirty="0" smtClean="0">
                <a:solidFill>
                  <a:schemeClr val="tx1"/>
                </a:solidFill>
              </a:rPr>
              <a:t>platform provide different service like jobs, internships scholarships, training and donations</a:t>
            </a:r>
            <a:r>
              <a:rPr lang="en-US" dirty="0" smtClean="0">
                <a:solidFill>
                  <a:schemeClr val="tx1"/>
                </a:solidFill>
              </a:rPr>
              <a:t>. For example </a:t>
            </a:r>
            <a:r>
              <a:rPr lang="en-US" dirty="0" smtClean="0">
                <a:solidFill>
                  <a:schemeClr val="tx1"/>
                </a:solidFill>
              </a:rPr>
              <a:t>Indeed only provide jobs.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IACS will fulfill those requirements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875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961" y="746913"/>
            <a:ext cx="5059883" cy="882381"/>
          </a:xfrm>
        </p:spPr>
        <p:txBody>
          <a:bodyPr/>
          <a:lstStyle/>
          <a:p>
            <a:pPr algn="ctr"/>
            <a:r>
              <a:rPr lang="en-US" dirty="0" smtClean="0"/>
              <a:t>Project Boundaries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539" y="1891145"/>
            <a:ext cx="1743105" cy="25312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Jobs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Internships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Scholarship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Project Idea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315200" y="746913"/>
            <a:ext cx="4253549" cy="8823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Project Features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315199" y="1891145"/>
            <a:ext cx="3873732" cy="340406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Jobs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Internships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Scholarship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Trainings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Donations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Project Funding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Project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2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553" y="0"/>
            <a:ext cx="4719061" cy="716435"/>
          </a:xfrm>
        </p:spPr>
        <p:txBody>
          <a:bodyPr/>
          <a:lstStyle/>
          <a:p>
            <a:pPr algn="ctr"/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6434"/>
            <a:ext cx="12192000" cy="5592926"/>
          </a:xfrm>
        </p:spPr>
      </p:pic>
    </p:spTree>
    <p:extLst>
      <p:ext uri="{BB962C8B-B14F-4D97-AF65-F5344CB8AC3E}">
        <p14:creationId xmlns:p14="http://schemas.microsoft.com/office/powerpoint/2010/main" val="317574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4575" y="0"/>
            <a:ext cx="7437323" cy="708123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Milestones and </a:t>
            </a:r>
            <a:r>
              <a:rPr lang="en-US" dirty="0" smtClean="0"/>
              <a:t>Tasks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08123"/>
            <a:ext cx="12199679" cy="559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92" y="683184"/>
            <a:ext cx="8306563" cy="563448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117368" y="108066"/>
            <a:ext cx="4644247" cy="683184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Work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1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615" y="0"/>
            <a:ext cx="4610996" cy="816188"/>
          </a:xfrm>
        </p:spPr>
        <p:txBody>
          <a:bodyPr/>
          <a:lstStyle/>
          <a:p>
            <a:r>
              <a:rPr lang="en-US" dirty="0"/>
              <a:t>Project Schedule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16188"/>
            <a:ext cx="12222423" cy="550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7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157</TotalTime>
  <Words>308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Calibri Light</vt:lpstr>
      <vt:lpstr>Roboto</vt:lpstr>
      <vt:lpstr>Wingdings</vt:lpstr>
      <vt:lpstr>Retrospect</vt:lpstr>
      <vt:lpstr>IACS Industrial Academia Coordination system  GROUP MEMBERS  Muhammad Khalid SE-018 Muhammad Waqar SE-050</vt:lpstr>
      <vt:lpstr>Contents</vt:lpstr>
      <vt:lpstr>Project Overview</vt:lpstr>
      <vt:lpstr>Why IACS?</vt:lpstr>
      <vt:lpstr>Project Boundaries</vt:lpstr>
      <vt:lpstr>Use case diagram</vt:lpstr>
      <vt:lpstr>Project Milestones and Tasks</vt:lpstr>
      <vt:lpstr>PowerPoint Presentation</vt:lpstr>
      <vt:lpstr>Project Schedule</vt:lpstr>
      <vt:lpstr>Project Achievements</vt:lpstr>
      <vt:lpstr>Remaining work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IACS Industrial Academia Coordination system  GROUP MEMBERS  Muhammad Khalid SE-018 Muhammad Waqar SE-050</dc:title>
  <dc:creator>Microsoft account</dc:creator>
  <cp:lastModifiedBy>Microsoft account</cp:lastModifiedBy>
  <cp:revision>43</cp:revision>
  <dcterms:created xsi:type="dcterms:W3CDTF">2022-03-17T04:39:19Z</dcterms:created>
  <dcterms:modified xsi:type="dcterms:W3CDTF">2022-03-17T09:49:59Z</dcterms:modified>
</cp:coreProperties>
</file>