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"/>
  </p:notesMasterIdLst>
  <p:sldIdLst>
    <p:sldId id="290" r:id="rId2"/>
    <p:sldId id="294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</a:t>
            </a:r>
            <a:r>
              <a:rPr lang="en-US" sz="7200" dirty="0"/>
              <a:t>16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7200" dirty="0"/>
              <a:t>Logical Operators </a:t>
            </a:r>
            <a:r>
              <a:rPr lang="en-US" sz="7200" dirty="0"/>
              <a:t>in SQL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924B-A7AE-74E8-1000-73C9F7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654448-9399-BEB4-F394-725E9B412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88909"/>
              </p:ext>
            </p:extLst>
          </p:nvPr>
        </p:nvGraphicFramePr>
        <p:xfrm>
          <a:off x="1727852" y="1993707"/>
          <a:ext cx="8339691" cy="4192806"/>
        </p:xfrm>
        <a:graphic>
          <a:graphicData uri="http://schemas.openxmlformats.org/drawingml/2006/table">
            <a:tbl>
              <a:tblPr/>
              <a:tblGrid>
                <a:gridCol w="3505343">
                  <a:extLst>
                    <a:ext uri="{9D8B030D-6E8A-4147-A177-3AD203B41FA5}">
                      <a16:colId xmlns:a16="http://schemas.microsoft.com/office/drawing/2014/main" val="1745753501"/>
                    </a:ext>
                  </a:extLst>
                </a:gridCol>
                <a:gridCol w="4834348">
                  <a:extLst>
                    <a:ext uri="{9D8B030D-6E8A-4147-A177-3AD203B41FA5}">
                      <a16:colId xmlns:a16="http://schemas.microsoft.com/office/drawing/2014/main" val="2220027103"/>
                    </a:ext>
                  </a:extLst>
                </a:gridCol>
              </a:tblGrid>
              <a:tr h="443470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06661"/>
                  </a:ext>
                </a:extLst>
              </a:tr>
              <a:tr h="1350567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All conditions must be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13600"/>
                  </a:ext>
                </a:extLst>
              </a:tr>
              <a:tr h="1350567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At least one condition must be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57361"/>
                  </a:ext>
                </a:extLst>
              </a:tr>
              <a:tr h="1048202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Negates the condition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9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7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DDCCF-36FF-B1F9-0A63-F25794E8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13B89B-384B-2D5C-E663-CCC7ADE53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7C450-D26D-AB4C-BEAD-9DB7EDA3A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28573B-47CF-EC4B-3CD3-4DBA487ED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9F3EAA-E781-08B7-1F18-D4FF409F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FC359-7B92-0C92-2ED1-6908DAF8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BB90C6-CB02-B332-06A1-55E1B532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584530"/>
              </p:ext>
            </p:extLst>
          </p:nvPr>
        </p:nvGraphicFramePr>
        <p:xfrm>
          <a:off x="694581" y="2112579"/>
          <a:ext cx="10826779" cy="4192806"/>
        </p:xfrm>
        <a:graphic>
          <a:graphicData uri="http://schemas.openxmlformats.org/drawingml/2006/table">
            <a:tbl>
              <a:tblPr/>
              <a:tblGrid>
                <a:gridCol w="2101076">
                  <a:extLst>
                    <a:ext uri="{9D8B030D-6E8A-4147-A177-3AD203B41FA5}">
                      <a16:colId xmlns:a16="http://schemas.microsoft.com/office/drawing/2014/main" val="1745753501"/>
                    </a:ext>
                  </a:extLst>
                </a:gridCol>
                <a:gridCol w="2897672">
                  <a:extLst>
                    <a:ext uri="{9D8B030D-6E8A-4147-A177-3AD203B41FA5}">
                      <a16:colId xmlns:a16="http://schemas.microsoft.com/office/drawing/2014/main" val="2220027103"/>
                    </a:ext>
                  </a:extLst>
                </a:gridCol>
                <a:gridCol w="2930359">
                  <a:extLst>
                    <a:ext uri="{9D8B030D-6E8A-4147-A177-3AD203B41FA5}">
                      <a16:colId xmlns:a16="http://schemas.microsoft.com/office/drawing/2014/main" val="3029672984"/>
                    </a:ext>
                  </a:extLst>
                </a:gridCol>
                <a:gridCol w="2897672">
                  <a:extLst>
                    <a:ext uri="{9D8B030D-6E8A-4147-A177-3AD203B41FA5}">
                      <a16:colId xmlns:a16="http://schemas.microsoft.com/office/drawing/2014/main" val="3165898010"/>
                    </a:ext>
                  </a:extLst>
                </a:gridCol>
              </a:tblGrid>
              <a:tr h="44347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06661"/>
                  </a:ext>
                </a:extLst>
              </a:tr>
              <a:tr h="1350567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 conditions must be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SELECT * FROM employee2 WHERE age &gt; 25 AND salary &gt; 50000;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Both conditions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13600"/>
                  </a:ext>
                </a:extLst>
              </a:tr>
              <a:tr h="1350567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At least one condition must be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SELECT * FROM employee2 WHERE age &lt; 25 OR salary &lt; 40000;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One or both true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57361"/>
                  </a:ext>
                </a:extLst>
              </a:tr>
              <a:tr h="1048202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Negates the condition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SELECT * FROM employee2 WHERE NOT (department = 'IT');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Excludes IT department</a:t>
                      </a:r>
                    </a:p>
                  </a:txBody>
                  <a:tcPr marL="100789" marR="100789" marT="50394" marB="50394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9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5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114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2_Office Theme</vt:lpstr>
      <vt:lpstr>Day – 16 : Logical Operators in SQL</vt:lpstr>
      <vt:lpstr>Logical Operators</vt:lpstr>
      <vt:lpstr>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38</cp:revision>
  <dcterms:created xsi:type="dcterms:W3CDTF">2024-11-18T06:26:32Z</dcterms:created>
  <dcterms:modified xsi:type="dcterms:W3CDTF">2024-12-02T07:56:57Z</dcterms:modified>
</cp:coreProperties>
</file>