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6"/>
  </p:notesMasterIdLst>
  <p:sldIdLst>
    <p:sldId id="290" r:id="rId2"/>
    <p:sldId id="294" r:id="rId3"/>
    <p:sldId id="299" r:id="rId4"/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</a:t>
            </a:r>
            <a:r>
              <a:rPr lang="en-US" sz="7200" dirty="0"/>
              <a:t>17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7200" dirty="0"/>
            </a:br>
            <a:r>
              <a:rPr lang="en-US" sz="7200" dirty="0"/>
              <a:t>Between, Like and In Operator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924B-A7AE-74E8-1000-73C9F786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Between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77312-1EA8-980E-675B-19435CE7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9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Retrieve employees whose salary is between 40,000 and 60,000.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</a:pPr>
            <a:r>
              <a:rPr lang="en-US" dirty="0"/>
              <a:t>FROM employees</a:t>
            </a:r>
          </a:p>
          <a:p>
            <a:pPr marL="0" indent="0">
              <a:buNone/>
            </a:pPr>
            <a:r>
              <a:rPr lang="en-US" dirty="0"/>
              <a:t>WHERE salary BETWEEN 40000 AND 60000;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7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C1957-9E60-05FC-A001-C98D8CF2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8F0FD9-E546-3C9B-F356-F71699F2F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FA8BCC-2023-2426-500F-73CD5A56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AB32D4-A2B7-0565-F4B2-05DEEC092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96A0D8-D3A4-B2A1-AF54-CC41C8DE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FA484-D852-5521-9C48-71BF0B68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LIKE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4678-E11C-52E7-F6B9-CB83529E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9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 employees whose email addresses end with gmail.com.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email</a:t>
            </a:r>
          </a:p>
          <a:p>
            <a:pPr marL="0" indent="0">
              <a:buNone/>
            </a:pPr>
            <a:r>
              <a:rPr lang="en-US" dirty="0"/>
              <a:t>FROM employees</a:t>
            </a:r>
          </a:p>
          <a:p>
            <a:pPr marL="0" indent="0">
              <a:buNone/>
            </a:pPr>
            <a:r>
              <a:rPr lang="en-US" dirty="0"/>
              <a:t>WHERE email LIKE '%@gmail.com';</a:t>
            </a: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F74F21-6811-C987-C6CA-5E4E32A9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employees whose email addresses end with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gmail.com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4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6FCF0-B9AC-3623-F87E-E6F7A6B51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985728-3B45-2712-5137-F71D40E65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79259-FEE3-2850-6BD8-9C4221804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B709A9-EC86-A7DD-4571-213C1CA28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345AF2-0691-C5D5-C70B-FF356341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7B75B-9C83-9337-673C-47C2DA7E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IN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F5AF-5A69-F84A-BCD2-33A990E4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9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Retrieve employees who belong to either the 'Finance' or 'Marketing' departments.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department</a:t>
            </a:r>
          </a:p>
          <a:p>
            <a:pPr marL="0" indent="0">
              <a:buNone/>
            </a:pPr>
            <a:r>
              <a:rPr lang="en-US" dirty="0"/>
              <a:t>FROM employees</a:t>
            </a:r>
          </a:p>
          <a:p>
            <a:pPr marL="0" indent="0">
              <a:buNone/>
            </a:pPr>
            <a:r>
              <a:rPr lang="en-US" dirty="0"/>
              <a:t>WHERE department IN ('Finance', 'Marketing');</a:t>
            </a: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71B9B4-6DA9-7EA3-4A12-E57A33F7A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employees whose email addresses end with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gmail.com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2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145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Unicode MS</vt:lpstr>
      <vt:lpstr>2_Office Theme</vt:lpstr>
      <vt:lpstr>Day – 17 : Between, Like and In Operator</vt:lpstr>
      <vt:lpstr>Between Operators</vt:lpstr>
      <vt:lpstr>LIKE Operator</vt:lpstr>
      <vt:lpstr>IN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43</cp:revision>
  <dcterms:created xsi:type="dcterms:W3CDTF">2024-11-18T06:26:32Z</dcterms:created>
  <dcterms:modified xsi:type="dcterms:W3CDTF">2024-12-02T09:32:10Z</dcterms:modified>
</cp:coreProperties>
</file>