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7"/>
  </p:notesMasterIdLst>
  <p:sldIdLst>
    <p:sldId id="290" r:id="rId2"/>
    <p:sldId id="294" r:id="rId3"/>
    <p:sldId id="299" r:id="rId4"/>
    <p:sldId id="300" r:id="rId5"/>
    <p:sldId id="3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9471"/>
    <a:srgbClr val="AF7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26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A665F-5E33-43E4-A750-D68BC466F79E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A0DA-6648-4339-9795-21042369C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2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1D596-F1DD-BB25-C065-AC7D0177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C48B1-90B0-2D3E-EB10-8EEC4BD50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65CEE-64FF-D7AA-817A-42FAAB1D3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AFA2-3A22-55F4-9DE3-22CF709D6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7A0DA-6648-4339-9795-21042369CF1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7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CA53-0B58-B0AC-E497-49061B9C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72CC7-9A0A-1D29-EF5C-308EC5AA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D9D8-FCF4-94B0-20D1-81A94557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7379-79CD-FB42-9932-91784350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0E2-2167-89FE-A2CA-F7D2FCC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11BC-3807-0EDF-34A1-50A7B6F0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7E2D5-3D60-8341-FE04-E6344CCF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2998-CA48-56C4-4C2D-FEB71106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DC41-8A44-34C0-DEA7-94431114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5940-002F-2530-3F59-7E192A7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6C232-87C8-E27D-0A78-AF178CD3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BDF2E-11B8-3377-792B-992DF105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3114-FEDD-BD07-C435-D3A547B4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1017-F891-1E67-27AB-6D49885B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BEEC-6CB3-22AA-6539-C149C73D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681-F304-2AF9-2588-DFAFC59E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9E6F-050F-43A1-CDD2-3E6003B9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4191-C89F-56E2-D51A-348D530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BF6A-5535-58A3-8878-B08AF5FF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B922-CBAD-47E1-8D17-893EFCF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89EA-74CE-21A1-3EAE-EADA0D94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B86A-7F82-802C-DAA2-9AB83E69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2685-A051-9551-245D-E7945FFD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851-9F4D-15B2-A290-71F4CBF0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8FE3-CE1F-0C24-D9E1-9E8967CB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4AC-EFE7-A72B-27D7-76E6462A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25A3-C258-8AFD-6ED4-EF4F2DE74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2DA9-ECCD-CA0A-3CEC-DA5E815D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C17F-DECB-D504-371F-4708E95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CFFB6-154E-CA57-43C0-9B8A4A2A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F597-09A8-54F8-C3DF-94B37663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D885-E09F-7161-1444-67E8FB60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079D7-EC48-28B9-2091-22F4D1B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CCAF-EB96-00C9-23B3-1E1325F6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A2E33-3E69-6515-9AF6-F271C20BE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9452A-9723-8964-53AF-C4F9255F3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63846-6B5A-ADB1-F21B-2F1DCFE9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81896-57A2-D907-1B12-1E18122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B99A7-6C2E-9993-C88A-EBA0568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00E2-DD4E-EE8D-7324-FBA1C0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96898-37CF-984D-7ADA-A64D575F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C2704-6300-3993-EB08-8CA1A1F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6C88B-523D-7F67-B98C-4D28A3CB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EB32-B48F-2431-47BB-0DFDEC3D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3229-5D2B-A18B-EA11-EA7AD7E3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7C45A-176F-9C56-DEA2-F8CAD9EB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A262-EE01-2649-5898-C680C345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5DC6-3F9A-B062-CEAC-0C9D8F55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3D6C-069D-ECA3-30A8-BA3D8058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DF5D1-CC07-CC48-1D62-70CB518F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2DB48-82C7-F722-C1DE-09370C52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5C60-D0D5-F9AE-C46F-FEFF0094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4863-A0C9-AA3A-0852-35FE65F2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17B1A-8F20-17D7-5D9E-0C20F3D2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AF35-CABF-420E-1062-75FEB830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2100-5A9C-8803-1D4C-BFC22F6A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3F0C-A569-AAAB-6BEA-DFC6C17E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1138-E336-8848-5AB3-DA4170A4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A717E-B566-3A11-B968-C1F557D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5CD9-AF3E-D2CE-1DA1-333F368C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052C-3C9A-5005-C058-71F835B8A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ABAD-89A3-0DDA-8B66-D4024ECB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CCD7-E21A-53DC-384E-A92B043CC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59D5B-4A7D-389E-740C-745E6F34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9" name="Rectangle 117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B9EC8-8685-1CD7-6796-281486ED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</a:rPr>
              <a:t>Day – </a:t>
            </a:r>
            <a:r>
              <a:rPr lang="en-US" sz="7200" dirty="0"/>
              <a:t>18</a:t>
            </a:r>
            <a:r>
              <a:rPr lang="en-US" sz="7200" kern="1200" dirty="0">
                <a:solidFill>
                  <a:schemeClr val="tx1"/>
                </a:solidFill>
              </a:rPr>
              <a:t> :</a:t>
            </a:r>
            <a:br>
              <a:rPr lang="en-US" sz="3600" dirty="0"/>
            </a:br>
            <a:r>
              <a:rPr lang="en-IN" sz="3600" dirty="0"/>
              <a:t>IS NULL Operator</a:t>
            </a:r>
            <a:r>
              <a:rPr lang="en-US" sz="3600" dirty="0"/>
              <a:t>, </a:t>
            </a:r>
            <a:r>
              <a:rPr lang="en-IN" sz="3600" dirty="0"/>
              <a:t>ORDER BY Operator, </a:t>
            </a:r>
            <a:br>
              <a:rPr lang="en-IN" sz="3600" dirty="0"/>
            </a:br>
            <a:r>
              <a:rPr lang="en-IN" sz="3600" dirty="0"/>
              <a:t>LIMIT Operator &amp;</a:t>
            </a:r>
            <a:r>
              <a:rPr lang="en-US" sz="3600" dirty="0"/>
              <a:t> </a:t>
            </a:r>
            <a:r>
              <a:rPr lang="en-IN" sz="3600" dirty="0"/>
              <a:t>DISTINCT Operator.</a:t>
            </a:r>
            <a:endParaRPr lang="en-US" sz="3600" kern="12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BD36D1-F907-5889-9431-B47240F2396A}"/>
              </a:ext>
            </a:extLst>
          </p:cNvPr>
          <p:cNvSpPr txBox="1">
            <a:spLocks/>
          </p:cNvSpPr>
          <p:nvPr/>
        </p:nvSpPr>
        <p:spPr>
          <a:xfrm>
            <a:off x="1423415" y="6452777"/>
            <a:ext cx="9144000" cy="30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created by Satish Dhawale  | www.skillcourse.in</a:t>
            </a:r>
          </a:p>
        </p:txBody>
      </p: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Benefits of Learning PostgreSQL: Empowering Your Data Journey">
            <a:extLst>
              <a:ext uri="{FF2B5EF4-FFF2-40B4-BE49-F238E27FC236}">
                <a16:creationId xmlns:a16="http://schemas.microsoft.com/office/drawing/2014/main" id="{361E3F70-CCD4-DC44-46A0-05616533B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t="16239" r="16271" b="21398"/>
          <a:stretch/>
        </p:blipFill>
        <p:spPr bwMode="auto">
          <a:xfrm>
            <a:off x="895175" y="649291"/>
            <a:ext cx="1257647" cy="64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and yellow logo in a white circle&#10;&#10;Description automatically generated">
            <a:extLst>
              <a:ext uri="{FF2B5EF4-FFF2-40B4-BE49-F238E27FC236}">
                <a16:creationId xmlns:a16="http://schemas.microsoft.com/office/drawing/2014/main" id="{87B38254-4293-EC48-7E31-38910CA06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17" y="649291"/>
            <a:ext cx="679101" cy="6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924B-A7AE-74E8-1000-73C9F786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IS NULL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77312-1EA8-980E-675B-19435CE73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9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Find employees where the email column is NULL (if applicable).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email</a:t>
            </a:r>
          </a:p>
          <a:p>
            <a:pPr marL="0" indent="0">
              <a:buNone/>
            </a:pPr>
            <a:r>
              <a:rPr lang="en-US" dirty="0"/>
              <a:t>FROM employees</a:t>
            </a:r>
          </a:p>
          <a:p>
            <a:pPr marL="0" indent="0">
              <a:buNone/>
            </a:pPr>
            <a:r>
              <a:rPr lang="en-US" dirty="0"/>
              <a:t>WHERE email IS NULL;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170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C1957-9E60-05FC-A001-C98D8CF28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48F0FD9-E546-3C9B-F356-F71699F2F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FA8BCC-2023-2426-500F-73CD5A56C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AB32D4-A2B7-0565-F4B2-05DEEC092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96A0D8-D3A4-B2A1-AF54-CC41C8DE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FA484-D852-5521-9C48-71BF0B68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ORDER BY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F4678-E11C-52E7-F6B9-CB83529E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9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List employees sorted by salary in descending order.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</a:t>
            </a:r>
          </a:p>
          <a:p>
            <a:pPr marL="0" indent="0">
              <a:buNone/>
            </a:pPr>
            <a:r>
              <a:rPr lang="en-US" dirty="0"/>
              <a:t>FROM employees</a:t>
            </a:r>
          </a:p>
          <a:p>
            <a:pPr marL="0" indent="0">
              <a:buNone/>
            </a:pPr>
            <a:r>
              <a:rPr lang="en-US" dirty="0"/>
              <a:t>ORDER BY salary DESC;</a:t>
            </a:r>
          </a:p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F74F21-6811-C987-C6CA-5E4E32A97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employees whose email addresses end with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gmail.com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46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16FCF0-B9AC-3623-F87E-E6F7A6B51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985728-3B45-2712-5137-F71D40E65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E79259-FEE3-2850-6BD8-9C4221804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B709A9-EC86-A7DD-4571-213C1CA28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345AF2-0691-C5D5-C70B-FF356341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7B75B-9C83-9337-673C-47C2DA7E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LIMIT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3F5AF-5A69-F84A-BCD2-33A990E4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9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Retrieve the top 5 highest-paid employees.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</a:t>
            </a:r>
          </a:p>
          <a:p>
            <a:pPr marL="0" indent="0">
              <a:buNone/>
            </a:pPr>
            <a:r>
              <a:rPr lang="en-US" dirty="0"/>
              <a:t>FROM employees</a:t>
            </a:r>
          </a:p>
          <a:p>
            <a:pPr marL="0" indent="0">
              <a:buNone/>
            </a:pPr>
            <a:r>
              <a:rPr lang="en-US" dirty="0"/>
              <a:t>ORDER BY salary DESC</a:t>
            </a:r>
          </a:p>
          <a:p>
            <a:pPr marL="0" indent="0">
              <a:buNone/>
            </a:pPr>
            <a:r>
              <a:rPr lang="en-US" dirty="0"/>
              <a:t>LIMIT 5;</a:t>
            </a:r>
          </a:p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71B9B4-6DA9-7EA3-4A12-E57A33F7A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employees whose email addresses end with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gmail.com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25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1DDEA9-8FEE-76AF-DC33-7A57C7F65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3AECAE-5268-E3CC-F4CC-21A9F78B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A54D78-2EF8-6E2D-9A70-2026991D2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07BABB-FEDE-CEC8-ABF4-AAAF9C46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20F570-52CC-2F81-2B23-1BA414BA7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8CDF1-3BA1-F5B7-3F20-CE5C4F64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DISTINCT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587AB-B91C-8CA1-56CF-B09FCD27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9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Retrieve a list of unique departments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DISTINCT department</a:t>
            </a:r>
          </a:p>
          <a:p>
            <a:pPr marL="0" indent="0">
              <a:buNone/>
            </a:pPr>
            <a:r>
              <a:rPr lang="en-US" dirty="0"/>
              <a:t>FROM employees;</a:t>
            </a:r>
          </a:p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DBC5C01-DEE3-F442-F340-5B9A87E20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employees whose email addresses end with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gmail.com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56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168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Arial Unicode MS</vt:lpstr>
      <vt:lpstr>2_Office Theme</vt:lpstr>
      <vt:lpstr>Day – 18 : IS NULL Operator, ORDER BY Operator,  LIMIT Operator &amp; DISTINCT Operator.</vt:lpstr>
      <vt:lpstr>IS NULL Operator</vt:lpstr>
      <vt:lpstr>ORDER BY Operator</vt:lpstr>
      <vt:lpstr>LIMIT Operator</vt:lpstr>
      <vt:lpstr>DISTINCT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Satish Dhawale</cp:lastModifiedBy>
  <cp:revision>43</cp:revision>
  <dcterms:created xsi:type="dcterms:W3CDTF">2024-11-18T06:26:32Z</dcterms:created>
  <dcterms:modified xsi:type="dcterms:W3CDTF">2024-12-02T09:14:29Z</dcterms:modified>
</cp:coreProperties>
</file>