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Day – </a:t>
            </a:r>
            <a:r>
              <a:rPr lang="en-US" sz="7200" dirty="0"/>
              <a:t>10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dirty="0"/>
              <a:t>Alter Column in SQL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21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2_Office Theme</vt:lpstr>
      <vt:lpstr>Day – 10 : Alter Column in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30</cp:revision>
  <dcterms:created xsi:type="dcterms:W3CDTF">2024-11-18T06:26:32Z</dcterms:created>
  <dcterms:modified xsi:type="dcterms:W3CDTF">2024-11-29T11:20:08Z</dcterms:modified>
</cp:coreProperties>
</file>