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7"/>
  </p:notesMasterIdLst>
  <p:sldIdLst>
    <p:sldId id="290" r:id="rId2"/>
    <p:sldId id="294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213AD-CA37-4840-815C-53432164444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CCAA15-D083-4C10-9905-06B4E9718659}">
      <dgm:prSet/>
      <dgm:spPr/>
      <dgm:t>
        <a:bodyPr/>
        <a:lstStyle/>
        <a:p>
          <a:r>
            <a:rPr lang="en-US" b="1" i="0" baseline="0"/>
            <a:t>Arithmetic Operators</a:t>
          </a:r>
          <a:endParaRPr lang="en-US"/>
        </a:p>
      </dgm:t>
    </dgm:pt>
    <dgm:pt modelId="{12ADA216-CAC8-452F-BAEF-66C65C76AB11}" type="parTrans" cxnId="{7D828F18-98D1-4981-B6F3-616B5204B5AE}">
      <dgm:prSet/>
      <dgm:spPr/>
      <dgm:t>
        <a:bodyPr/>
        <a:lstStyle/>
        <a:p>
          <a:endParaRPr lang="en-US"/>
        </a:p>
      </dgm:t>
    </dgm:pt>
    <dgm:pt modelId="{E6381F8A-0102-4DB3-9AB6-C04F6EC859E8}" type="sibTrans" cxnId="{7D828F18-98D1-4981-B6F3-616B5204B5AE}">
      <dgm:prSet/>
      <dgm:spPr/>
      <dgm:t>
        <a:bodyPr/>
        <a:lstStyle/>
        <a:p>
          <a:endParaRPr lang="en-US"/>
        </a:p>
      </dgm:t>
    </dgm:pt>
    <dgm:pt modelId="{7C9DC81A-66B0-4114-91F7-9ECD689483F2}">
      <dgm:prSet/>
      <dgm:spPr/>
      <dgm:t>
        <a:bodyPr/>
        <a:lstStyle/>
        <a:p>
          <a:r>
            <a:rPr lang="en-US" b="1" i="0" baseline="0"/>
            <a:t>Comparison Operators</a:t>
          </a:r>
          <a:endParaRPr lang="en-US"/>
        </a:p>
      </dgm:t>
    </dgm:pt>
    <dgm:pt modelId="{C41B7F71-A8EB-4687-B93D-600D604DC5F5}" type="parTrans" cxnId="{C7CFDBAC-7A17-4453-848C-68D323B987EB}">
      <dgm:prSet/>
      <dgm:spPr/>
      <dgm:t>
        <a:bodyPr/>
        <a:lstStyle/>
        <a:p>
          <a:endParaRPr lang="en-US"/>
        </a:p>
      </dgm:t>
    </dgm:pt>
    <dgm:pt modelId="{AA4E0ACD-D2A4-4950-9FC2-2F261706FF4A}" type="sibTrans" cxnId="{C7CFDBAC-7A17-4453-848C-68D323B987EB}">
      <dgm:prSet/>
      <dgm:spPr/>
      <dgm:t>
        <a:bodyPr/>
        <a:lstStyle/>
        <a:p>
          <a:endParaRPr lang="en-US"/>
        </a:p>
      </dgm:t>
    </dgm:pt>
    <dgm:pt modelId="{25ACD513-93FD-4551-B4D8-E41FBE0638A5}">
      <dgm:prSet/>
      <dgm:spPr/>
      <dgm:t>
        <a:bodyPr/>
        <a:lstStyle/>
        <a:p>
          <a:r>
            <a:rPr lang="en-US" b="1" i="0" baseline="0"/>
            <a:t>Logical Operators</a:t>
          </a:r>
          <a:endParaRPr lang="en-US"/>
        </a:p>
      </dgm:t>
    </dgm:pt>
    <dgm:pt modelId="{5C73AC42-FE9A-4431-BABE-E90E22131D4E}" type="parTrans" cxnId="{95FEAE09-FCBE-4E19-9A16-B91FC74279EC}">
      <dgm:prSet/>
      <dgm:spPr/>
      <dgm:t>
        <a:bodyPr/>
        <a:lstStyle/>
        <a:p>
          <a:endParaRPr lang="en-US"/>
        </a:p>
      </dgm:t>
    </dgm:pt>
    <dgm:pt modelId="{9C330D44-0641-4710-A8AB-BBB08C80BCC1}" type="sibTrans" cxnId="{95FEAE09-FCBE-4E19-9A16-B91FC74279EC}">
      <dgm:prSet/>
      <dgm:spPr/>
      <dgm:t>
        <a:bodyPr/>
        <a:lstStyle/>
        <a:p>
          <a:endParaRPr lang="en-US"/>
        </a:p>
      </dgm:t>
    </dgm:pt>
    <dgm:pt modelId="{DAB18769-17D7-443A-91EC-7BB9A761E093}">
      <dgm:prSet/>
      <dgm:spPr/>
      <dgm:t>
        <a:bodyPr/>
        <a:lstStyle/>
        <a:p>
          <a:r>
            <a:rPr lang="en-US" b="1" i="0" baseline="0"/>
            <a:t>Bitwise Operators</a:t>
          </a:r>
          <a:endParaRPr lang="en-US"/>
        </a:p>
      </dgm:t>
    </dgm:pt>
    <dgm:pt modelId="{5EA66B6D-AFFA-468F-BF52-8D4CC3C80AAF}" type="parTrans" cxnId="{2BAED642-8D30-4097-AA6F-76B37EBF89F3}">
      <dgm:prSet/>
      <dgm:spPr/>
      <dgm:t>
        <a:bodyPr/>
        <a:lstStyle/>
        <a:p>
          <a:endParaRPr lang="en-US"/>
        </a:p>
      </dgm:t>
    </dgm:pt>
    <dgm:pt modelId="{0AFDE2D4-D002-491C-81D5-A84B92D0476C}" type="sibTrans" cxnId="{2BAED642-8D30-4097-AA6F-76B37EBF89F3}">
      <dgm:prSet/>
      <dgm:spPr/>
      <dgm:t>
        <a:bodyPr/>
        <a:lstStyle/>
        <a:p>
          <a:endParaRPr lang="en-US"/>
        </a:p>
      </dgm:t>
    </dgm:pt>
    <dgm:pt modelId="{335C0D6E-CADA-49B0-9A5A-C1C3481BE11C}">
      <dgm:prSet/>
      <dgm:spPr/>
      <dgm:t>
        <a:bodyPr/>
        <a:lstStyle/>
        <a:p>
          <a:r>
            <a:rPr lang="en-US" b="1" i="0" baseline="0"/>
            <a:t>Set Operators</a:t>
          </a:r>
          <a:endParaRPr lang="en-US"/>
        </a:p>
      </dgm:t>
    </dgm:pt>
    <dgm:pt modelId="{7FAB7351-56E2-4E55-BBBB-77CEDE20674D}" type="parTrans" cxnId="{BBB1B40C-C8D6-4E50-B570-01D33108DA54}">
      <dgm:prSet/>
      <dgm:spPr/>
      <dgm:t>
        <a:bodyPr/>
        <a:lstStyle/>
        <a:p>
          <a:endParaRPr lang="en-US"/>
        </a:p>
      </dgm:t>
    </dgm:pt>
    <dgm:pt modelId="{D2453F6F-22EA-42CA-8757-C5C9BCD4196D}" type="sibTrans" cxnId="{BBB1B40C-C8D6-4E50-B570-01D33108DA54}">
      <dgm:prSet/>
      <dgm:spPr/>
      <dgm:t>
        <a:bodyPr/>
        <a:lstStyle/>
        <a:p>
          <a:endParaRPr lang="en-US"/>
        </a:p>
      </dgm:t>
    </dgm:pt>
    <dgm:pt modelId="{2FE8223F-32A9-4BD2-B26D-B3DBF5EF3CA2}">
      <dgm:prSet/>
      <dgm:spPr/>
      <dgm:t>
        <a:bodyPr/>
        <a:lstStyle/>
        <a:p>
          <a:r>
            <a:rPr lang="en-US" b="1" i="0" baseline="0"/>
            <a:t>String Operators</a:t>
          </a:r>
          <a:endParaRPr lang="en-US"/>
        </a:p>
      </dgm:t>
    </dgm:pt>
    <dgm:pt modelId="{A2B7B05F-58A4-4BD1-A73C-8BD3624332E6}" type="parTrans" cxnId="{1A47C435-1795-4B61-BAD4-15733FF0849D}">
      <dgm:prSet/>
      <dgm:spPr/>
      <dgm:t>
        <a:bodyPr/>
        <a:lstStyle/>
        <a:p>
          <a:endParaRPr lang="en-US"/>
        </a:p>
      </dgm:t>
    </dgm:pt>
    <dgm:pt modelId="{2608FB1B-DC19-4EC6-98FE-DEDCAB0FEB49}" type="sibTrans" cxnId="{1A47C435-1795-4B61-BAD4-15733FF0849D}">
      <dgm:prSet/>
      <dgm:spPr/>
      <dgm:t>
        <a:bodyPr/>
        <a:lstStyle/>
        <a:p>
          <a:endParaRPr lang="en-US"/>
        </a:p>
      </dgm:t>
    </dgm:pt>
    <dgm:pt modelId="{65845972-D32D-4C29-B620-D4013ED7ADD9}">
      <dgm:prSet/>
      <dgm:spPr/>
      <dgm:t>
        <a:bodyPr/>
        <a:lstStyle/>
        <a:p>
          <a:r>
            <a:rPr lang="en-US" b="1" i="0" baseline="0"/>
            <a:t>Other Operators</a:t>
          </a:r>
          <a:r>
            <a:rPr lang="en-US" b="0" i="0" baseline="0"/>
            <a:t> </a:t>
          </a:r>
          <a:endParaRPr lang="en-US"/>
        </a:p>
      </dgm:t>
    </dgm:pt>
    <dgm:pt modelId="{BD2C738B-4187-4565-802C-D89BEE780811}" type="parTrans" cxnId="{151F049E-B0EA-4255-98AB-E874950B104F}">
      <dgm:prSet/>
      <dgm:spPr/>
      <dgm:t>
        <a:bodyPr/>
        <a:lstStyle/>
        <a:p>
          <a:endParaRPr lang="en-US"/>
        </a:p>
      </dgm:t>
    </dgm:pt>
    <dgm:pt modelId="{E413173F-3A77-46AC-985D-0E222E8D7D87}" type="sibTrans" cxnId="{151F049E-B0EA-4255-98AB-E874950B104F}">
      <dgm:prSet/>
      <dgm:spPr/>
      <dgm:t>
        <a:bodyPr/>
        <a:lstStyle/>
        <a:p>
          <a:endParaRPr lang="en-US"/>
        </a:p>
      </dgm:t>
    </dgm:pt>
    <dgm:pt modelId="{C25A1E1D-733F-44AA-9836-F73C78E829BD}" type="pres">
      <dgm:prSet presAssocID="{270213AD-CA37-4840-815C-534321644443}" presName="diagram" presStyleCnt="0">
        <dgm:presLayoutVars>
          <dgm:dir/>
          <dgm:resizeHandles val="exact"/>
        </dgm:presLayoutVars>
      </dgm:prSet>
      <dgm:spPr/>
    </dgm:pt>
    <dgm:pt modelId="{AEEA9B64-D4FE-41EE-ABEC-67015C0EDB2D}" type="pres">
      <dgm:prSet presAssocID="{33CCAA15-D083-4C10-9905-06B4E9718659}" presName="node" presStyleLbl="node1" presStyleIdx="0" presStyleCnt="7">
        <dgm:presLayoutVars>
          <dgm:bulletEnabled val="1"/>
        </dgm:presLayoutVars>
      </dgm:prSet>
      <dgm:spPr/>
    </dgm:pt>
    <dgm:pt modelId="{CB083EAD-5834-41B6-8A37-FEBA19229DEF}" type="pres">
      <dgm:prSet presAssocID="{E6381F8A-0102-4DB3-9AB6-C04F6EC859E8}" presName="sibTrans" presStyleCnt="0"/>
      <dgm:spPr/>
    </dgm:pt>
    <dgm:pt modelId="{744B50F2-04EF-4227-8A16-14F136996570}" type="pres">
      <dgm:prSet presAssocID="{7C9DC81A-66B0-4114-91F7-9ECD689483F2}" presName="node" presStyleLbl="node1" presStyleIdx="1" presStyleCnt="7">
        <dgm:presLayoutVars>
          <dgm:bulletEnabled val="1"/>
        </dgm:presLayoutVars>
      </dgm:prSet>
      <dgm:spPr/>
    </dgm:pt>
    <dgm:pt modelId="{AC71766C-BC1D-47F8-BB56-05CEA7C3208F}" type="pres">
      <dgm:prSet presAssocID="{AA4E0ACD-D2A4-4950-9FC2-2F261706FF4A}" presName="sibTrans" presStyleCnt="0"/>
      <dgm:spPr/>
    </dgm:pt>
    <dgm:pt modelId="{2208D21F-E4DA-4C9A-ADFC-C24C48337915}" type="pres">
      <dgm:prSet presAssocID="{25ACD513-93FD-4551-B4D8-E41FBE0638A5}" presName="node" presStyleLbl="node1" presStyleIdx="2" presStyleCnt="7">
        <dgm:presLayoutVars>
          <dgm:bulletEnabled val="1"/>
        </dgm:presLayoutVars>
      </dgm:prSet>
      <dgm:spPr/>
    </dgm:pt>
    <dgm:pt modelId="{B940BA20-AF7F-424A-89B9-4094241160A1}" type="pres">
      <dgm:prSet presAssocID="{9C330D44-0641-4710-A8AB-BBB08C80BCC1}" presName="sibTrans" presStyleCnt="0"/>
      <dgm:spPr/>
    </dgm:pt>
    <dgm:pt modelId="{2720CD11-B769-4F9D-960D-EF6A2334ED91}" type="pres">
      <dgm:prSet presAssocID="{DAB18769-17D7-443A-91EC-7BB9A761E093}" presName="node" presStyleLbl="node1" presStyleIdx="3" presStyleCnt="7">
        <dgm:presLayoutVars>
          <dgm:bulletEnabled val="1"/>
        </dgm:presLayoutVars>
      </dgm:prSet>
      <dgm:spPr/>
    </dgm:pt>
    <dgm:pt modelId="{7FC45637-067C-4314-99F0-11D140BC17A7}" type="pres">
      <dgm:prSet presAssocID="{0AFDE2D4-D002-491C-81D5-A84B92D0476C}" presName="sibTrans" presStyleCnt="0"/>
      <dgm:spPr/>
    </dgm:pt>
    <dgm:pt modelId="{5EB0896A-EDD8-483C-9576-FCDABFF1650C}" type="pres">
      <dgm:prSet presAssocID="{335C0D6E-CADA-49B0-9A5A-C1C3481BE11C}" presName="node" presStyleLbl="node1" presStyleIdx="4" presStyleCnt="7">
        <dgm:presLayoutVars>
          <dgm:bulletEnabled val="1"/>
        </dgm:presLayoutVars>
      </dgm:prSet>
      <dgm:spPr/>
    </dgm:pt>
    <dgm:pt modelId="{95D08F4A-BEC0-44A4-8C1F-9D9D9B753E34}" type="pres">
      <dgm:prSet presAssocID="{D2453F6F-22EA-42CA-8757-C5C9BCD4196D}" presName="sibTrans" presStyleCnt="0"/>
      <dgm:spPr/>
    </dgm:pt>
    <dgm:pt modelId="{14BED41E-D053-429B-8808-7913727B835A}" type="pres">
      <dgm:prSet presAssocID="{2FE8223F-32A9-4BD2-B26D-B3DBF5EF3CA2}" presName="node" presStyleLbl="node1" presStyleIdx="5" presStyleCnt="7">
        <dgm:presLayoutVars>
          <dgm:bulletEnabled val="1"/>
        </dgm:presLayoutVars>
      </dgm:prSet>
      <dgm:spPr/>
    </dgm:pt>
    <dgm:pt modelId="{C71539B3-9954-40F5-A3B3-3D8F6EFBA470}" type="pres">
      <dgm:prSet presAssocID="{2608FB1B-DC19-4EC6-98FE-DEDCAB0FEB49}" presName="sibTrans" presStyleCnt="0"/>
      <dgm:spPr/>
    </dgm:pt>
    <dgm:pt modelId="{569334D1-3939-4A8D-9135-F013A5AD6B21}" type="pres">
      <dgm:prSet presAssocID="{65845972-D32D-4C29-B620-D4013ED7ADD9}" presName="node" presStyleLbl="node1" presStyleIdx="6" presStyleCnt="7">
        <dgm:presLayoutVars>
          <dgm:bulletEnabled val="1"/>
        </dgm:presLayoutVars>
      </dgm:prSet>
      <dgm:spPr/>
    </dgm:pt>
  </dgm:ptLst>
  <dgm:cxnLst>
    <dgm:cxn modelId="{95FEAE09-FCBE-4E19-9A16-B91FC74279EC}" srcId="{270213AD-CA37-4840-815C-534321644443}" destId="{25ACD513-93FD-4551-B4D8-E41FBE0638A5}" srcOrd="2" destOrd="0" parTransId="{5C73AC42-FE9A-4431-BABE-E90E22131D4E}" sibTransId="{9C330D44-0641-4710-A8AB-BBB08C80BCC1}"/>
    <dgm:cxn modelId="{BBB1B40C-C8D6-4E50-B570-01D33108DA54}" srcId="{270213AD-CA37-4840-815C-534321644443}" destId="{335C0D6E-CADA-49B0-9A5A-C1C3481BE11C}" srcOrd="4" destOrd="0" parTransId="{7FAB7351-56E2-4E55-BBBB-77CEDE20674D}" sibTransId="{D2453F6F-22EA-42CA-8757-C5C9BCD4196D}"/>
    <dgm:cxn modelId="{7D828F18-98D1-4981-B6F3-616B5204B5AE}" srcId="{270213AD-CA37-4840-815C-534321644443}" destId="{33CCAA15-D083-4C10-9905-06B4E9718659}" srcOrd="0" destOrd="0" parTransId="{12ADA216-CAC8-452F-BAEF-66C65C76AB11}" sibTransId="{E6381F8A-0102-4DB3-9AB6-C04F6EC859E8}"/>
    <dgm:cxn modelId="{7E88CF28-4930-4F38-A0BB-E9BBDB392179}" type="presOf" srcId="{65845972-D32D-4C29-B620-D4013ED7ADD9}" destId="{569334D1-3939-4A8D-9135-F013A5AD6B21}" srcOrd="0" destOrd="0" presId="urn:microsoft.com/office/officeart/2005/8/layout/default"/>
    <dgm:cxn modelId="{1A47C435-1795-4B61-BAD4-15733FF0849D}" srcId="{270213AD-CA37-4840-815C-534321644443}" destId="{2FE8223F-32A9-4BD2-B26D-B3DBF5EF3CA2}" srcOrd="5" destOrd="0" parTransId="{A2B7B05F-58A4-4BD1-A73C-8BD3624332E6}" sibTransId="{2608FB1B-DC19-4EC6-98FE-DEDCAB0FEB49}"/>
    <dgm:cxn modelId="{61509D3F-936F-49CC-876F-BFF8414650C1}" type="presOf" srcId="{25ACD513-93FD-4551-B4D8-E41FBE0638A5}" destId="{2208D21F-E4DA-4C9A-ADFC-C24C48337915}" srcOrd="0" destOrd="0" presId="urn:microsoft.com/office/officeart/2005/8/layout/default"/>
    <dgm:cxn modelId="{2BAED642-8D30-4097-AA6F-76B37EBF89F3}" srcId="{270213AD-CA37-4840-815C-534321644443}" destId="{DAB18769-17D7-443A-91EC-7BB9A761E093}" srcOrd="3" destOrd="0" parTransId="{5EA66B6D-AFFA-468F-BF52-8D4CC3C80AAF}" sibTransId="{0AFDE2D4-D002-491C-81D5-A84B92D0476C}"/>
    <dgm:cxn modelId="{9AD36E90-8D37-4818-ADF9-C6DDF21CB6BC}" type="presOf" srcId="{270213AD-CA37-4840-815C-534321644443}" destId="{C25A1E1D-733F-44AA-9836-F73C78E829BD}" srcOrd="0" destOrd="0" presId="urn:microsoft.com/office/officeart/2005/8/layout/default"/>
    <dgm:cxn modelId="{151F049E-B0EA-4255-98AB-E874950B104F}" srcId="{270213AD-CA37-4840-815C-534321644443}" destId="{65845972-D32D-4C29-B620-D4013ED7ADD9}" srcOrd="6" destOrd="0" parTransId="{BD2C738B-4187-4565-802C-D89BEE780811}" sibTransId="{E413173F-3A77-46AC-985D-0E222E8D7D87}"/>
    <dgm:cxn modelId="{FF5B289E-AD96-4B93-BCA8-D1CAC7DA6239}" type="presOf" srcId="{7C9DC81A-66B0-4114-91F7-9ECD689483F2}" destId="{744B50F2-04EF-4227-8A16-14F136996570}" srcOrd="0" destOrd="0" presId="urn:microsoft.com/office/officeart/2005/8/layout/default"/>
    <dgm:cxn modelId="{2E6F51A5-0B7F-4254-ADD8-AD807AFCBF97}" type="presOf" srcId="{335C0D6E-CADA-49B0-9A5A-C1C3481BE11C}" destId="{5EB0896A-EDD8-483C-9576-FCDABFF1650C}" srcOrd="0" destOrd="0" presId="urn:microsoft.com/office/officeart/2005/8/layout/default"/>
    <dgm:cxn modelId="{5F706AAB-894B-415F-A482-6ACD69261347}" type="presOf" srcId="{33CCAA15-D083-4C10-9905-06B4E9718659}" destId="{AEEA9B64-D4FE-41EE-ABEC-67015C0EDB2D}" srcOrd="0" destOrd="0" presId="urn:microsoft.com/office/officeart/2005/8/layout/default"/>
    <dgm:cxn modelId="{C7CFDBAC-7A17-4453-848C-68D323B987EB}" srcId="{270213AD-CA37-4840-815C-534321644443}" destId="{7C9DC81A-66B0-4114-91F7-9ECD689483F2}" srcOrd="1" destOrd="0" parTransId="{C41B7F71-A8EB-4687-B93D-600D604DC5F5}" sibTransId="{AA4E0ACD-D2A4-4950-9FC2-2F261706FF4A}"/>
    <dgm:cxn modelId="{EEF39FB5-B22C-4F88-96F0-4A1ABA525170}" type="presOf" srcId="{DAB18769-17D7-443A-91EC-7BB9A761E093}" destId="{2720CD11-B769-4F9D-960D-EF6A2334ED91}" srcOrd="0" destOrd="0" presId="urn:microsoft.com/office/officeart/2005/8/layout/default"/>
    <dgm:cxn modelId="{5D5037C3-8310-4972-914D-0429D014E3DD}" type="presOf" srcId="{2FE8223F-32A9-4BD2-B26D-B3DBF5EF3CA2}" destId="{14BED41E-D053-429B-8808-7913727B835A}" srcOrd="0" destOrd="0" presId="urn:microsoft.com/office/officeart/2005/8/layout/default"/>
    <dgm:cxn modelId="{A299E06C-25AE-4B7D-BFDA-D2CEEE65043F}" type="presParOf" srcId="{C25A1E1D-733F-44AA-9836-F73C78E829BD}" destId="{AEEA9B64-D4FE-41EE-ABEC-67015C0EDB2D}" srcOrd="0" destOrd="0" presId="urn:microsoft.com/office/officeart/2005/8/layout/default"/>
    <dgm:cxn modelId="{1D6F2077-C0D0-47BB-ACB4-E55EBBA52AEB}" type="presParOf" srcId="{C25A1E1D-733F-44AA-9836-F73C78E829BD}" destId="{CB083EAD-5834-41B6-8A37-FEBA19229DEF}" srcOrd="1" destOrd="0" presId="urn:microsoft.com/office/officeart/2005/8/layout/default"/>
    <dgm:cxn modelId="{32F42ACF-90B6-486E-94B0-B82BACC39588}" type="presParOf" srcId="{C25A1E1D-733F-44AA-9836-F73C78E829BD}" destId="{744B50F2-04EF-4227-8A16-14F136996570}" srcOrd="2" destOrd="0" presId="urn:microsoft.com/office/officeart/2005/8/layout/default"/>
    <dgm:cxn modelId="{1F5FD551-71F2-4075-A78B-C3C74ABC1D46}" type="presParOf" srcId="{C25A1E1D-733F-44AA-9836-F73C78E829BD}" destId="{AC71766C-BC1D-47F8-BB56-05CEA7C3208F}" srcOrd="3" destOrd="0" presId="urn:microsoft.com/office/officeart/2005/8/layout/default"/>
    <dgm:cxn modelId="{B55AA93B-94C6-485C-A02A-60F37793031E}" type="presParOf" srcId="{C25A1E1D-733F-44AA-9836-F73C78E829BD}" destId="{2208D21F-E4DA-4C9A-ADFC-C24C48337915}" srcOrd="4" destOrd="0" presId="urn:microsoft.com/office/officeart/2005/8/layout/default"/>
    <dgm:cxn modelId="{36594325-E3A9-4BA7-A92A-9F79787BC303}" type="presParOf" srcId="{C25A1E1D-733F-44AA-9836-F73C78E829BD}" destId="{B940BA20-AF7F-424A-89B9-4094241160A1}" srcOrd="5" destOrd="0" presId="urn:microsoft.com/office/officeart/2005/8/layout/default"/>
    <dgm:cxn modelId="{F35619FC-5489-4B00-8456-130BF2474E71}" type="presParOf" srcId="{C25A1E1D-733F-44AA-9836-F73C78E829BD}" destId="{2720CD11-B769-4F9D-960D-EF6A2334ED91}" srcOrd="6" destOrd="0" presId="urn:microsoft.com/office/officeart/2005/8/layout/default"/>
    <dgm:cxn modelId="{66928F28-3454-4E9F-B81D-C83053AEEFEE}" type="presParOf" srcId="{C25A1E1D-733F-44AA-9836-F73C78E829BD}" destId="{7FC45637-067C-4314-99F0-11D140BC17A7}" srcOrd="7" destOrd="0" presId="urn:microsoft.com/office/officeart/2005/8/layout/default"/>
    <dgm:cxn modelId="{BE82346F-2A07-413A-A093-4FD8F7A1EF97}" type="presParOf" srcId="{C25A1E1D-733F-44AA-9836-F73C78E829BD}" destId="{5EB0896A-EDD8-483C-9576-FCDABFF1650C}" srcOrd="8" destOrd="0" presId="urn:microsoft.com/office/officeart/2005/8/layout/default"/>
    <dgm:cxn modelId="{1DC729F2-B48F-4AFA-9125-90377183C32B}" type="presParOf" srcId="{C25A1E1D-733F-44AA-9836-F73C78E829BD}" destId="{95D08F4A-BEC0-44A4-8C1F-9D9D9B753E34}" srcOrd="9" destOrd="0" presId="urn:microsoft.com/office/officeart/2005/8/layout/default"/>
    <dgm:cxn modelId="{8432BD7F-4FC6-4CE4-8F28-1EA2820FCDE6}" type="presParOf" srcId="{C25A1E1D-733F-44AA-9836-F73C78E829BD}" destId="{14BED41E-D053-429B-8808-7913727B835A}" srcOrd="10" destOrd="0" presId="urn:microsoft.com/office/officeart/2005/8/layout/default"/>
    <dgm:cxn modelId="{CC4EC3C2-AA01-4C07-8AB2-17612DDA4343}" type="presParOf" srcId="{C25A1E1D-733F-44AA-9836-F73C78E829BD}" destId="{C71539B3-9954-40F5-A3B3-3D8F6EFBA470}" srcOrd="11" destOrd="0" presId="urn:microsoft.com/office/officeart/2005/8/layout/default"/>
    <dgm:cxn modelId="{91478A9F-B5EC-4223-BCE4-82D5E2D6FFBE}" type="presParOf" srcId="{C25A1E1D-733F-44AA-9836-F73C78E829BD}" destId="{569334D1-3939-4A8D-9135-F013A5AD6B2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A9B64-D4FE-41EE-ABEC-67015C0EDB2D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Arithmetic Operators</a:t>
          </a:r>
          <a:endParaRPr lang="en-US" sz="3000" kern="1200"/>
        </a:p>
      </dsp:txBody>
      <dsp:txXfrm>
        <a:off x="3080" y="587032"/>
        <a:ext cx="2444055" cy="1466433"/>
      </dsp:txXfrm>
    </dsp:sp>
    <dsp:sp modelId="{744B50F2-04EF-4227-8A16-14F136996570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Comparison Operators</a:t>
          </a:r>
          <a:endParaRPr lang="en-US" sz="3000" kern="1200"/>
        </a:p>
      </dsp:txBody>
      <dsp:txXfrm>
        <a:off x="2691541" y="587032"/>
        <a:ext cx="2444055" cy="1466433"/>
      </dsp:txXfrm>
    </dsp:sp>
    <dsp:sp modelId="{2208D21F-E4DA-4C9A-ADFC-C24C4833791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Logical Operators</a:t>
          </a:r>
          <a:endParaRPr lang="en-US" sz="3000" kern="1200"/>
        </a:p>
      </dsp:txBody>
      <dsp:txXfrm>
        <a:off x="5380002" y="587032"/>
        <a:ext cx="2444055" cy="1466433"/>
      </dsp:txXfrm>
    </dsp:sp>
    <dsp:sp modelId="{2720CD11-B769-4F9D-960D-EF6A2334ED9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Bitwise Operators</a:t>
          </a:r>
          <a:endParaRPr lang="en-US" sz="3000" kern="1200"/>
        </a:p>
      </dsp:txBody>
      <dsp:txXfrm>
        <a:off x="8068463" y="587032"/>
        <a:ext cx="2444055" cy="1466433"/>
      </dsp:txXfrm>
    </dsp:sp>
    <dsp:sp modelId="{5EB0896A-EDD8-483C-9576-FCDABFF1650C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Set Operators</a:t>
          </a:r>
          <a:endParaRPr lang="en-US" sz="3000" kern="1200"/>
        </a:p>
      </dsp:txBody>
      <dsp:txXfrm>
        <a:off x="1347311" y="2297871"/>
        <a:ext cx="2444055" cy="1466433"/>
      </dsp:txXfrm>
    </dsp:sp>
    <dsp:sp modelId="{14BED41E-D053-429B-8808-7913727B835A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String Operators</a:t>
          </a:r>
          <a:endParaRPr lang="en-US" sz="3000" kern="1200"/>
        </a:p>
      </dsp:txBody>
      <dsp:txXfrm>
        <a:off x="4035772" y="2297871"/>
        <a:ext cx="2444055" cy="1466433"/>
      </dsp:txXfrm>
    </dsp:sp>
    <dsp:sp modelId="{569334D1-3939-4A8D-9135-F013A5AD6B21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Other Operators</a:t>
          </a:r>
          <a:r>
            <a:rPr lang="en-US" sz="3000" b="0" i="0" kern="1200" baseline="0"/>
            <a:t> </a:t>
          </a:r>
          <a:endParaRPr lang="en-US" sz="3000" kern="1200"/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</a:t>
            </a:r>
            <a:r>
              <a:rPr lang="en-US" sz="7200" dirty="0"/>
              <a:t>14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dirty="0"/>
              <a:t>Types of Operators in SQL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C7DA62-60AF-C178-1C17-1266C4C87B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188" b="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29C77-C5EB-1EC9-DAB1-84D7663A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Here is a list of the types of operators in SQL: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44EC7F9-CC2C-D159-8029-E0C30E2DC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752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99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7F9E-B0A6-BAED-9175-34527831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Arithmetic Operators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E88A05F-226D-C290-6EE4-21FFD0FDB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973933"/>
              </p:ext>
            </p:extLst>
          </p:nvPr>
        </p:nvGraphicFramePr>
        <p:xfrm>
          <a:off x="1451279" y="2112579"/>
          <a:ext cx="9313384" cy="4192807"/>
        </p:xfrm>
        <a:graphic>
          <a:graphicData uri="http://schemas.openxmlformats.org/drawingml/2006/table">
            <a:tbl>
              <a:tblPr firstRow="1" bandRow="1"/>
              <a:tblGrid>
                <a:gridCol w="1996574">
                  <a:extLst>
                    <a:ext uri="{9D8B030D-6E8A-4147-A177-3AD203B41FA5}">
                      <a16:colId xmlns:a16="http://schemas.microsoft.com/office/drawing/2014/main" val="831066041"/>
                    </a:ext>
                  </a:extLst>
                </a:gridCol>
                <a:gridCol w="2551178">
                  <a:extLst>
                    <a:ext uri="{9D8B030D-6E8A-4147-A177-3AD203B41FA5}">
                      <a16:colId xmlns:a16="http://schemas.microsoft.com/office/drawing/2014/main" val="2295894183"/>
                    </a:ext>
                  </a:extLst>
                </a:gridCol>
                <a:gridCol w="3185011">
                  <a:extLst>
                    <a:ext uri="{9D8B030D-6E8A-4147-A177-3AD203B41FA5}">
                      <a16:colId xmlns:a16="http://schemas.microsoft.com/office/drawing/2014/main" val="3980976395"/>
                    </a:ext>
                  </a:extLst>
                </a:gridCol>
                <a:gridCol w="1580621">
                  <a:extLst>
                    <a:ext uri="{9D8B030D-6E8A-4147-A177-3AD203B41FA5}">
                      <a16:colId xmlns:a16="http://schemas.microsoft.com/office/drawing/2014/main" val="1811157827"/>
                    </a:ext>
                  </a:extLst>
                </a:gridCol>
              </a:tblGrid>
              <a:tr h="627495"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350035"/>
                  </a:ext>
                </a:extLst>
              </a:tr>
              <a:tr h="627495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SELECT 10 + 5;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091429"/>
                  </a:ext>
                </a:extLst>
              </a:tr>
              <a:tr h="627495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SELECT 10 - 5;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279724"/>
                  </a:ext>
                </a:extLst>
              </a:tr>
              <a:tr h="627495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SELECT 10 * 5;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884896"/>
                  </a:ext>
                </a:extLst>
              </a:tr>
              <a:tr h="627495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SELECT 10 / 5;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141248"/>
                  </a:ext>
                </a:extLst>
              </a:tr>
              <a:tr h="1055332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Modulus (remainder)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SELECT 10 % 3;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42612" marR="142612" marT="71306" marB="7130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99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46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5228C-0109-BD7D-E1AB-05FCB112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1) Retrieve the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first_name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salary, and calculate a 10% bonus on the salary.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742A-53B2-6DCD-0321-92C1B09BA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FIRST_NAME,SALARY,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(SALARY * 0.10) AS BONUS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EMPLOYEE2;</a:t>
            </a:r>
          </a:p>
        </p:txBody>
      </p:sp>
    </p:spTree>
    <p:extLst>
      <p:ext uri="{BB962C8B-B14F-4D97-AF65-F5344CB8AC3E}">
        <p14:creationId xmlns:p14="http://schemas.microsoft.com/office/powerpoint/2010/main" val="27387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90235-AD13-5EBF-E03F-DCEA3777E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ECC9A9-BF02-06B6-2431-02187B9B3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058804-C107-45CB-AF4C-35A36EE4A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89EEBC-1EFE-9A09-D82D-9733CFEC0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562F2-FA95-B448-F0F1-C61E5D5DE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79BD09-AAD5-7C65-983C-5241B1B4F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186AD7-3886-C706-D500-3B2ACF6F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702B-9627-028B-977A-BCDCBEE3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2) </a:t>
            </a:r>
            <a:r>
              <a:rPr lang="en-US" sz="4800" dirty="0">
                <a:solidFill>
                  <a:srgbClr val="FFFFFF"/>
                </a:solidFill>
              </a:rPr>
              <a:t>Calculate the Annual Salary and Salary Increment by 5% - show the monthly new salary as well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DFF1-42D7-5087-B000-53528F64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123" y="4480560"/>
            <a:ext cx="9347798" cy="2101636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first_name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salary, 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(salary * 12) 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annual_salary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(salary * 0.05) 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increment_amount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(salary * 1.05) 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new_salary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(salary + salary*0.05) as new_salary2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employee2;</a:t>
            </a:r>
          </a:p>
        </p:txBody>
      </p:sp>
    </p:spTree>
    <p:extLst>
      <p:ext uri="{BB962C8B-B14F-4D97-AF65-F5344CB8AC3E}">
        <p14:creationId xmlns:p14="http://schemas.microsoft.com/office/powerpoint/2010/main" val="32670572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215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2_Office Theme</vt:lpstr>
      <vt:lpstr>Day – 14 : Types of Operators in SQL</vt:lpstr>
      <vt:lpstr>Here is a list of the types of operators in SQL:</vt:lpstr>
      <vt:lpstr>Arithmetic Operators</vt:lpstr>
      <vt:lpstr>1) Retrieve the first_name, salary, and calculate a 10% bonus on the salary.</vt:lpstr>
      <vt:lpstr>2) Calculate the Annual Salary and Salary Increment by 5% - show the monthly new salary as well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33</cp:revision>
  <dcterms:created xsi:type="dcterms:W3CDTF">2024-11-18T06:26:32Z</dcterms:created>
  <dcterms:modified xsi:type="dcterms:W3CDTF">2024-12-02T05:45:56Z</dcterms:modified>
</cp:coreProperties>
</file>