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5"/>
  </p:notesMasterIdLst>
  <p:sldIdLst>
    <p:sldId id="290" r:id="rId2"/>
    <p:sldId id="294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</a:t>
            </a:r>
            <a:r>
              <a:rPr lang="en-US" sz="7200" dirty="0"/>
              <a:t>15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dirty="0"/>
              <a:t>Comparison Operators in SQL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924B-A7AE-74E8-1000-73C9F78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Comparison Operators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70138E-9B4A-CD0C-BF59-E3CCB6E8D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716864"/>
              </p:ext>
            </p:extLst>
          </p:nvPr>
        </p:nvGraphicFramePr>
        <p:xfrm>
          <a:off x="838200" y="1744317"/>
          <a:ext cx="10363200" cy="4309012"/>
        </p:xfrm>
        <a:graphic>
          <a:graphicData uri="http://schemas.openxmlformats.org/drawingml/2006/table">
            <a:tbl>
              <a:tblPr/>
              <a:tblGrid>
                <a:gridCol w="4397008">
                  <a:extLst>
                    <a:ext uri="{9D8B030D-6E8A-4147-A177-3AD203B41FA5}">
                      <a16:colId xmlns:a16="http://schemas.microsoft.com/office/drawing/2014/main" val="134155343"/>
                    </a:ext>
                  </a:extLst>
                </a:gridCol>
                <a:gridCol w="5966192">
                  <a:extLst>
                    <a:ext uri="{9D8B030D-6E8A-4147-A177-3AD203B41FA5}">
                      <a16:colId xmlns:a16="http://schemas.microsoft.com/office/drawing/2014/main" val="1495308348"/>
                    </a:ext>
                  </a:extLst>
                </a:gridCol>
              </a:tblGrid>
              <a:tr h="394336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28676"/>
                  </a:ext>
                </a:extLst>
              </a:tr>
              <a:tr h="652446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Equal to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140"/>
                  </a:ext>
                </a:extLst>
              </a:tr>
              <a:tr h="652446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!= or &lt;&gt;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Not equal to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64965"/>
                  </a:ext>
                </a:extLst>
              </a:tr>
              <a:tr h="652446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Greater than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692987"/>
                  </a:ext>
                </a:extLst>
              </a:tr>
              <a:tr h="652446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Less than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460613"/>
                  </a:ext>
                </a:extLst>
              </a:tr>
              <a:tr h="652446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Greater than or equal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402054"/>
                  </a:ext>
                </a:extLst>
              </a:tr>
              <a:tr h="652446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Less than or equal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58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70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5F244-98DE-BCF2-CA3B-E7B13866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9C629F-DA8C-6CCC-EC2C-7FC5B9805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DF3E7-4FC4-964F-EDE2-3F366343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Comparison Operators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1E6E8-7A20-8207-302D-DF7871C36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6648F-734C-8F38-5C13-AB957C564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D9BEF0-A795-DD99-AD7C-96A16EF8B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111857"/>
              </p:ext>
            </p:extLst>
          </p:nvPr>
        </p:nvGraphicFramePr>
        <p:xfrm>
          <a:off x="838200" y="1744316"/>
          <a:ext cx="10515602" cy="4566049"/>
        </p:xfrm>
        <a:graphic>
          <a:graphicData uri="http://schemas.openxmlformats.org/drawingml/2006/table">
            <a:tbl>
              <a:tblPr/>
              <a:tblGrid>
                <a:gridCol w="2059037">
                  <a:extLst>
                    <a:ext uri="{9D8B030D-6E8A-4147-A177-3AD203B41FA5}">
                      <a16:colId xmlns:a16="http://schemas.microsoft.com/office/drawing/2014/main" val="134155343"/>
                    </a:ext>
                  </a:extLst>
                </a:gridCol>
                <a:gridCol w="2793857">
                  <a:extLst>
                    <a:ext uri="{9D8B030D-6E8A-4147-A177-3AD203B41FA5}">
                      <a16:colId xmlns:a16="http://schemas.microsoft.com/office/drawing/2014/main" val="1495308348"/>
                    </a:ext>
                  </a:extLst>
                </a:gridCol>
                <a:gridCol w="2868851">
                  <a:extLst>
                    <a:ext uri="{9D8B030D-6E8A-4147-A177-3AD203B41FA5}">
                      <a16:colId xmlns:a16="http://schemas.microsoft.com/office/drawing/2014/main" val="1761219525"/>
                    </a:ext>
                  </a:extLst>
                </a:gridCol>
                <a:gridCol w="2793857">
                  <a:extLst>
                    <a:ext uri="{9D8B030D-6E8A-4147-A177-3AD203B41FA5}">
                      <a16:colId xmlns:a16="http://schemas.microsoft.com/office/drawing/2014/main" val="3630354014"/>
                    </a:ext>
                  </a:extLst>
                </a:gridCol>
              </a:tblGrid>
              <a:tr h="417859"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28676"/>
                  </a:ext>
                </a:extLst>
              </a:tr>
              <a:tr h="691365"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Equal to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SELECT * FROM employee2 WHERE age = 30;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Matches age 30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140"/>
                  </a:ext>
                </a:extLst>
              </a:tr>
              <a:tr h="691365"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!= or &lt;&gt;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Not equal to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SELECT * FROM employee2 WHERE age &lt;&gt; 30;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Matches all except 30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64965"/>
                  </a:ext>
                </a:extLst>
              </a:tr>
              <a:tr h="691365"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Greater than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SELECT * FROM employee2 WHERE salary &gt; 50000;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Salary greater than 50,000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692987"/>
                  </a:ext>
                </a:extLst>
              </a:tr>
              <a:tr h="691365"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Less than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SELECT * FROM employee2 WHERE age &lt; 40;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Age less than 40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460613"/>
                  </a:ext>
                </a:extLst>
              </a:tr>
              <a:tr h="691365"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Greater than or equal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SELECT * FROM employee2 WHERE age &gt;= 25;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Age 25 and above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402054"/>
                  </a:ext>
                </a:extLst>
              </a:tr>
              <a:tr h="691365"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Less than or equal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SELECT * FROM employee2 WHERE salary &lt;= 60000;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Salary 60,000 or less</a:t>
                      </a:r>
                    </a:p>
                  </a:txBody>
                  <a:tcPr marL="69725" marR="69725" marT="34862" marB="3486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58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163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158</Words>
  <Application>Microsoft Office PowerPoint</Application>
  <PresentationFormat>Widescreen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2_Office Theme</vt:lpstr>
      <vt:lpstr>Day – 15 : Comparison Operators in SQL</vt:lpstr>
      <vt:lpstr>Comparison Operators</vt:lpstr>
      <vt:lpstr>Comparison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36</cp:revision>
  <dcterms:created xsi:type="dcterms:W3CDTF">2024-11-18T06:26:32Z</dcterms:created>
  <dcterms:modified xsi:type="dcterms:W3CDTF">2024-12-01T16:29:21Z</dcterms:modified>
</cp:coreProperties>
</file>