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45" r:id="rId3"/>
    <p:sldId id="337" r:id="rId4"/>
    <p:sldId id="342" r:id="rId5"/>
    <p:sldId id="343" r:id="rId6"/>
    <p:sldId id="344"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6247" autoAdjust="0"/>
  </p:normalViewPr>
  <p:slideViewPr>
    <p:cSldViewPr snapToGrid="0">
      <p:cViewPr varScale="1">
        <p:scale>
          <a:sx n="140" d="100"/>
          <a:sy n="140" d="100"/>
        </p:scale>
        <p:origin x="846"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09-07-2025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09-07-2025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09-07-2025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09-07-2025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127762" y="59320"/>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avg column?</a:t>
            </a: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filmed movies?</a:t>
            </a:r>
          </a:p>
        </p:txBody>
      </p:sp>
    </p:spTree>
    <p:extLst>
      <p:ext uri="{BB962C8B-B14F-4D97-AF65-F5344CB8AC3E}">
        <p14:creationId xmlns:p14="http://schemas.microsoft.com/office/powerpoint/2010/main" val="331259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1467134" y="226822"/>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1467134" y="728937"/>
            <a:ext cx="5019391" cy="2585323"/>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6525" y="1213798"/>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432" y="2032681"/>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93576" y="639975"/>
            <a:ext cx="8156848" cy="1400383"/>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spTree>
    <p:extLst>
      <p:ext uri="{BB962C8B-B14F-4D97-AF65-F5344CB8AC3E}">
        <p14:creationId xmlns:p14="http://schemas.microsoft.com/office/powerpoint/2010/main" val="282786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8529" y="1094398"/>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17401" y="81143"/>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61" y="1000184"/>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9546</TotalTime>
  <Words>375</Words>
  <Application>Microsoft Office PowerPoint</Application>
  <PresentationFormat>On-screen Show (16:9)</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Moinbhai, Syed Moin</cp:lastModifiedBy>
  <cp:revision>1411</cp:revision>
  <dcterms:created xsi:type="dcterms:W3CDTF">2022-12-29T08:52:07Z</dcterms:created>
  <dcterms:modified xsi:type="dcterms:W3CDTF">2025-07-09T12:25:30Z</dcterms:modified>
</cp:coreProperties>
</file>