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3" r:id="rId5"/>
    <p:sldId id="269" r:id="rId6"/>
    <p:sldId id="276" r:id="rId7"/>
    <p:sldId id="277" r:id="rId8"/>
    <p:sldId id="278" r:id="rId9"/>
    <p:sldId id="279" r:id="rId10"/>
    <p:sldId id="281" r:id="rId11"/>
    <p:sldId id="280" r:id="rId12"/>
    <p:sldId id="287" r:id="rId13"/>
    <p:sldId id="283" r:id="rId14"/>
    <p:sldId id="282" r:id="rId15"/>
    <p:sldId id="284" r:id="rId16"/>
    <p:sldId id="285" r:id="rId17"/>
    <p:sldId id="297" r:id="rId18"/>
    <p:sldId id="286" r:id="rId19"/>
    <p:sldId id="294" r:id="rId20"/>
    <p:sldId id="289" r:id="rId21"/>
    <p:sldId id="290" r:id="rId22"/>
    <p:sldId id="298" r:id="rId23"/>
    <p:sldId id="296" r:id="rId24"/>
    <p:sldId id="291" r:id="rId25"/>
    <p:sldId id="292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24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C7CA-D31E-4FB6-924A-D9A0E178BB7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25F-C9A6-42F0-A087-FAF2ADD964C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FA25F-C9A6-42F0-A087-FAF2ADD964C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48E212-0019-46FD-B3C9-5046FE19660E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28973-1210-4F8A-B03B-130F7EB8440D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48E212-0019-46FD-B3C9-5046FE19660E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main2.com/" TargetMode="External"/><Relationship Id="rId1" Type="http://schemas.openxmlformats.org/officeDocument/2006/relationships/hyperlink" Target="https://domain1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NIHIRA TECHIEES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API - FULL COURSE</a:t>
            </a:r>
            <a:endParaRPr lang="en-I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  </a:t>
            </a:r>
            <a:r>
              <a:rPr lang="en-IN" sz="4800" b="1" dirty="0" smtClean="0"/>
              <a:t>- </a:t>
            </a:r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  <a:r>
              <a:rPr lang="en-IN" sz="4800" b="1" dirty="0" smtClean="0"/>
              <a:t> 7.0</a:t>
            </a:r>
            <a:endParaRPr lang="en-IN" sz="4800" b="1" dirty="0" smtClean="0"/>
          </a:p>
          <a:p>
            <a:endParaRPr lang="en-US" sz="4400" b="1" dirty="0">
              <a:solidFill>
                <a:schemeClr val="tx2"/>
              </a:solidFill>
            </a:endParaRPr>
          </a:p>
        </p:txBody>
      </p:sp>
      <p:pic>
        <p:nvPicPr>
          <p:cNvPr id="4" name="Picture 2" descr="F:\NIHIRA TECHIEES\CORE\NET_Core_Logo.svg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03848" y="0"/>
            <a:ext cx="2225824" cy="2225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Deployment in IIS Server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rgbClr val="FF0000"/>
                </a:solidFill>
              </a:rPr>
              <a:t>Environmental Variable handling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Real time application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Real Time Application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1,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API for User Authentication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2,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Generate API for Real time POS Application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User Authentication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 Registration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 Login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User role based menu access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Assign role based permission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POS Application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API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Product API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Master API (Category , Currency, Tax, Term)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POS Sales Screen API (Covers CRUD actions &amp; Send email with invoice attachment)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System setup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Operating system (Windows , Linux &amp; Max)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 editor (Visual studio 2022, VS Code , etc)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Install .NET SDK &amp; .NET Runtime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IN" dirty="0" smtClean="0">
                <a:solidFill>
                  <a:schemeClr val="accent1"/>
                </a:solidFill>
              </a:rPr>
              <a:t>https://dotnet.microsoft.com/en-us/download/dotnet/7.0</a:t>
            </a:r>
            <a:endParaRPr lang="en-I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Common HTTP Response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IN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2276872"/>
          <a:ext cx="7920880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376264"/>
                <a:gridCol w="1368152"/>
                <a:gridCol w="3024336"/>
              </a:tblGrid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/>
                        <a:t>Not Found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Acceptable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/>
                        <a:t>No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Internal Server Error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/>
                        <a:t>Bad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Implemented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 smtClean="0"/>
                        <a:t>Un Authorized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Bad Gateway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Forbidden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Service Unavailable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Middleware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middleware is nothing but a component (class) which is executed on every request in ASP.NET Core application.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Middleware components are executed in the order they are added to the pipeline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*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Middleware can be built-in as part of the .NET Core framework, added via Nugget packages, or can be custom middleware.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Dependency Injection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sz="3400" dirty="0" smtClean="0">
                <a:solidFill>
                  <a:schemeClr val="tx2">
                    <a:lumMod val="75000"/>
                  </a:schemeClr>
                </a:solidFill>
              </a:rPr>
              <a:t>* Dependency injection is the inbuilt feature  in .NET Core.</a:t>
            </a:r>
            <a:endParaRPr lang="en-IN" sz="3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3400" dirty="0" smtClean="0">
                <a:solidFill>
                  <a:schemeClr val="tx2">
                    <a:lumMod val="75000"/>
                  </a:schemeClr>
                </a:solidFill>
              </a:rPr>
              <a:t> *  It provides 3 ways to register DI to service</a:t>
            </a:r>
            <a:endParaRPr lang="en-IN" sz="3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u="sng" dirty="0" smtClean="0"/>
              <a:t> </a:t>
            </a:r>
            <a:r>
              <a:rPr lang="en-US" b="1" u="sng" dirty="0" smtClean="0"/>
              <a:t>Transient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It creates an instance each time they are requested and are never shared. It is used mainly for lightweight stateless services.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Singleton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This creates only single instances which are shared among all components that require it.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Scoped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It creates an instance once per scope which is created on every request to the application.</a:t>
            </a:r>
            <a:endParaRPr lang="en-I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Entity Framework core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Entity Framework is an object-relational mapper (O/RM).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The Entity Framework provides three approaches to create an entity model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1, Database First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2, Code First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3, Model First</a:t>
            </a:r>
            <a:endParaRPr lang="en-I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EF core - Scaffold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1"/>
                </a:solidFill>
              </a:rPr>
              <a:t>Scaffold-</a:t>
            </a:r>
            <a:r>
              <a:rPr lang="en-IN" dirty="0" err="1" smtClean="0">
                <a:solidFill>
                  <a:schemeClr val="accent1"/>
                </a:solidFill>
              </a:rPr>
              <a:t>DbContext</a:t>
            </a:r>
            <a:r>
              <a:rPr lang="en-IN" dirty="0" smtClean="0">
                <a:solidFill>
                  <a:schemeClr val="accent1"/>
                </a:solidFill>
              </a:rPr>
              <a:t> [-Connection] [-Provider] [-</a:t>
            </a:r>
            <a:r>
              <a:rPr lang="en-IN" dirty="0" err="1" smtClean="0">
                <a:solidFill>
                  <a:schemeClr val="accent1"/>
                </a:solidFill>
              </a:rPr>
              <a:t>OutputDir</a:t>
            </a:r>
            <a:r>
              <a:rPr lang="en-IN" dirty="0" smtClean="0">
                <a:solidFill>
                  <a:schemeClr val="accent1"/>
                </a:solidFill>
              </a:rPr>
              <a:t>] [-Context] [-Schemas&gt;] [-Tables&gt;] </a:t>
            </a:r>
            <a:endParaRPr lang="en-IN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1"/>
                </a:solidFill>
              </a:rPr>
              <a:t>                    [-</a:t>
            </a:r>
            <a:r>
              <a:rPr lang="en-IN" dirty="0" err="1" smtClean="0">
                <a:solidFill>
                  <a:schemeClr val="accent1"/>
                </a:solidFill>
              </a:rPr>
              <a:t>DataAnnotations</a:t>
            </a:r>
            <a:r>
              <a:rPr lang="en-IN" dirty="0" smtClean="0">
                <a:solidFill>
                  <a:schemeClr val="accent1"/>
                </a:solidFill>
              </a:rPr>
              <a:t>] [-Force] [-Project] [-</a:t>
            </a:r>
            <a:r>
              <a:rPr lang="en-IN" dirty="0" err="1" smtClean="0">
                <a:solidFill>
                  <a:schemeClr val="accent1"/>
                </a:solidFill>
              </a:rPr>
              <a:t>StartupProject</a:t>
            </a:r>
            <a:r>
              <a:rPr lang="en-IN" dirty="0" smtClean="0">
                <a:solidFill>
                  <a:schemeClr val="accent1"/>
                </a:solidFill>
              </a:rPr>
              <a:t>] [&lt;</a:t>
            </a:r>
            <a:r>
              <a:rPr lang="en-IN" dirty="0" err="1" smtClean="0">
                <a:solidFill>
                  <a:schemeClr val="accent1"/>
                </a:solidFill>
              </a:rPr>
              <a:t>CommonParameters</a:t>
            </a:r>
            <a:r>
              <a:rPr lang="en-IN" dirty="0" smtClean="0">
                <a:solidFill>
                  <a:schemeClr val="accent1"/>
                </a:solidFill>
              </a:rPr>
              <a:t>&gt;]</a:t>
            </a:r>
            <a:endParaRPr lang="en-IN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en-IN" b="1" dirty="0" smtClean="0">
                <a:solidFill>
                  <a:schemeClr val="tx1"/>
                </a:solidFill>
              </a:rPr>
              <a:t>Example</a:t>
            </a:r>
            <a:endParaRPr lang="en-IN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IN" sz="1400" dirty="0" smtClean="0">
                <a:solidFill>
                  <a:srgbClr val="92D050"/>
                </a:solidFill>
              </a:rPr>
              <a:t>Scaffold-DbContext "Server=DESKTOP-1E2HQFJ;Database=test_db; Trusted_Connection=True; TrustServerCertificate=True;" Microsoft.EntityFrameworkCore.SqlServer -OutputDir Repos/Models -context ApplicationDbContext -f -contextDir Repos -DataAnnotations</a:t>
            </a:r>
            <a:endParaRPr lang="en-IN" sz="1400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Introduction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Web API stands for Application programming Interface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We can develop Web API using different technologies such as .NET &amp; JAVA etc.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.NET Core Web API is an extensible framework for building HTTP based services that can be accessed in different applications on different platforms such as web, windows, mobile etc.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Auto Mapper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utoMapper is a simple library that helps us to transform one object type into another.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Convention-based object-to-object mapper that requires very little configuration.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Library Used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Automapper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Logging - </a:t>
            </a:r>
            <a:r>
              <a:rPr lang="en-US" dirty="0" err="1" smtClean="0">
                <a:solidFill>
                  <a:schemeClr val="tx2"/>
                </a:solidFill>
              </a:rPr>
              <a:t>Serilog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Define Log path in app setting file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Install the below packages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*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Serilog.AspNetCore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*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Serilog.Sinks.File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Complete the logger configuration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Enable CORS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* Cross-origin resource sharing (CORS) is a browser security feature that restricts cross-origin HTTP requests 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* If your REST API's resources receive non-simple cross-origin HTTP requests, you need to enable CORS support.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hlinkClick r:id="rId1"/>
              </a:rPr>
              <a:t>https://domain1.com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https://domain2.com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Rate Limiting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Rate limiting is a strategy for limiting network traffic.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Rate limiting can help us to stop kinds of malicious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bot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activity.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It can also reduce strain on web servers.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Authentication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the process of validating user identity &amp;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the process of providing permission to access the resource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Authentication is used to protect our applications data from unauthorized access.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Basic Authentication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Basic authentication sends user names and passwords over the Internet as text that is Base64 encoded, and the target server is not authenticated.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This form of authentication can expose user names and passwords. If someone can intercept the transmission, the user name and password information can easily be decoded.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JWT Authentication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JSON Web Tokens (JWT) are an open standard, which is defined in JSON Web Token (JWT) Specification RFC 7519.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They securely represent claims between two parties.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Refresh Token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A refresh token is a special token that is used to obtain additional access tokens.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*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allows you to have short-lived access tokens without having to collect credentials every time one expires.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Image Handling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Upload</a:t>
            </a:r>
            <a:endParaRPr lang="en-US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Upload single image &amp; store in server path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Upload multiple images &amp; store in server path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Upload multiple images &amp; store in database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Retrieve (GET Image)</a:t>
            </a:r>
            <a:endParaRPr lang="en-US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image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from server path &amp; database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Remove</a:t>
            </a:r>
            <a:endParaRPr lang="en-US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Remove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path &amp; database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Download Images</a:t>
            </a:r>
            <a:endParaRPr lang="en-US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path &amp; database</a:t>
            </a:r>
            <a:endParaRPr lang="en-US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Export Excel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excel using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closedXML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Save Excel In Local Path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Advantage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Open source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Cross platform support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Better testability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 Can deploy IIS Server &amp; Cloud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Minimal API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Minimal APIs are architected to create HTTP APIs with minimal dependencies.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They are ideal for micro services and apps that want to include only the minimum files, features, and dependencies in ASP.NET Core.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It’s introduced in .NET 6.0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in IIS 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Publish the app from visual studio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new site in IIS and enable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configuration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843"/>
            <a:ext cx="8229600" cy="1143000"/>
          </a:xfrm>
        </p:spPr>
        <p:txBody>
          <a:bodyPr/>
          <a:lstStyle/>
          <a:p>
            <a:r>
              <a:rPr lang="en-US" dirty="0" smtClean="0"/>
              <a:t>Sending Mail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Install packages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MimeKit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MailKit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5400" dirty="0" smtClean="0">
                <a:solidFill>
                  <a:schemeClr val="accent1"/>
                </a:solidFill>
              </a:rPr>
              <a:t>        NIHIRA TECHIEES</a:t>
            </a:r>
            <a:endParaRPr lang="en-IN" sz="5400" dirty="0" smtClean="0">
              <a:solidFill>
                <a:schemeClr val="accent1"/>
              </a:solidFill>
            </a:endParaRP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THANKS FOR WATCHING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API WORKFLOW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Content Placeholder 5" descr="API_Logo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779912" y="2996952"/>
            <a:ext cx="1800200" cy="1800200"/>
          </a:xfrm>
        </p:spPr>
      </p:pic>
      <p:pic>
        <p:nvPicPr>
          <p:cNvPr id="10" name="Picture 9" descr="pngtree-vector-mobile-app-icon-png-image_3290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1988840"/>
            <a:ext cx="1440160" cy="1440160"/>
          </a:xfrm>
          <a:prstGeom prst="rect">
            <a:avLst/>
          </a:prstGeom>
        </p:spPr>
      </p:pic>
      <p:pic>
        <p:nvPicPr>
          <p:cNvPr id="12" name="Picture 11" descr="windows-logo-alesiamja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3717032"/>
            <a:ext cx="1104124" cy="828093"/>
          </a:xfrm>
          <a:prstGeom prst="rect">
            <a:avLst/>
          </a:prstGeom>
        </p:spPr>
      </p:pic>
      <p:pic>
        <p:nvPicPr>
          <p:cNvPr id="13" name="Picture 12" descr="89968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4941168"/>
            <a:ext cx="1224136" cy="1399013"/>
          </a:xfrm>
          <a:prstGeom prst="rect">
            <a:avLst/>
          </a:prstGeom>
        </p:spPr>
      </p:pic>
      <p:pic>
        <p:nvPicPr>
          <p:cNvPr id="14" name="Picture 13" descr="png-transparent-database-icon-database-free-blue-background-blue-angle-world-thumbn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2924944"/>
            <a:ext cx="1800200" cy="1800200"/>
          </a:xfrm>
          <a:prstGeom prst="rect">
            <a:avLst/>
          </a:prstGeom>
        </p:spPr>
      </p:pic>
      <p:sp>
        <p:nvSpPr>
          <p:cNvPr id="15" name="Left-Right Arrow 14"/>
          <p:cNvSpPr/>
          <p:nvPr/>
        </p:nvSpPr>
        <p:spPr>
          <a:xfrm>
            <a:off x="2051720" y="3789040"/>
            <a:ext cx="1656184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64088" y="2636912"/>
            <a:ext cx="172819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52120" y="393305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2120" y="4293096"/>
            <a:ext cx="1584176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System setup &amp; Installation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first .NET Core Web API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 folder structure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 Common Http Response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Middleware &amp; Dependency injection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Entity Framework Core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Auto Mapper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Logging using serilog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Enable CORS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Rate Limiter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Basic crud actions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 1, Basic Authentication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 2,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JWT Authentication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 3, Refresh Token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Image Handling (upload &amp; Download)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Generate </a:t>
            </a:r>
            <a:r>
              <a:rPr lang="en-US" dirty="0" smtClean="0">
                <a:solidFill>
                  <a:srgbClr val="FF0000"/>
                </a:solidFill>
              </a:rPr>
              <a:t>PDF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&amp; Excel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</a:t>
            </a:r>
            <a:r>
              <a:rPr lang="en-IN" dirty="0" smtClean="0">
                <a:solidFill>
                  <a:srgbClr val="FF0000"/>
                </a:solidFill>
              </a:rPr>
              <a:t>Send email with attachment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Minimal API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6167</Words>
  <Application>WPS Presentation</Application>
  <PresentationFormat>On-screen Show (4:3)</PresentationFormat>
  <Paragraphs>342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SimSun</vt:lpstr>
      <vt:lpstr>Wingdings</vt:lpstr>
      <vt:lpstr>Wingdings 2</vt:lpstr>
      <vt:lpstr>Wingdings</vt:lpstr>
      <vt:lpstr>Constantia</vt:lpstr>
      <vt:lpstr>Calibri</vt:lpstr>
      <vt:lpstr>Microsoft YaHei</vt:lpstr>
      <vt:lpstr>Arial Unicode MS</vt:lpstr>
      <vt:lpstr>Flow</vt:lpstr>
      <vt:lpstr>NIHIRA TECHIEES</vt:lpstr>
      <vt:lpstr>Introduction</vt:lpstr>
      <vt:lpstr>Advantage</vt:lpstr>
      <vt:lpstr>API WORKFLOW</vt:lpstr>
      <vt:lpstr>Topics</vt:lpstr>
      <vt:lpstr>Topics</vt:lpstr>
      <vt:lpstr>Topics</vt:lpstr>
      <vt:lpstr>Topics</vt:lpstr>
      <vt:lpstr>Topics</vt:lpstr>
      <vt:lpstr>Topics</vt:lpstr>
      <vt:lpstr>Topics</vt:lpstr>
      <vt:lpstr>User Authentication</vt:lpstr>
      <vt:lpstr>POS Application</vt:lpstr>
      <vt:lpstr>System setup</vt:lpstr>
      <vt:lpstr>Common HTTP Response</vt:lpstr>
      <vt:lpstr>Middleware</vt:lpstr>
      <vt:lpstr>Dependency Injection</vt:lpstr>
      <vt:lpstr>Entity Framework core</vt:lpstr>
      <vt:lpstr>EF core - Scaffold</vt:lpstr>
      <vt:lpstr>Auto Mapper</vt:lpstr>
      <vt:lpstr>Logging - Serilog</vt:lpstr>
      <vt:lpstr>Enable CORS</vt:lpstr>
      <vt:lpstr>Rate Limiting</vt:lpstr>
      <vt:lpstr>Authentication</vt:lpstr>
      <vt:lpstr>Basic Authentication</vt:lpstr>
      <vt:lpstr>JWT Authentication</vt:lpstr>
      <vt:lpstr>Refresh Token</vt:lpstr>
      <vt:lpstr>Image Handling</vt:lpstr>
      <vt:lpstr>Export Excel</vt:lpstr>
      <vt:lpstr>Minimal API</vt:lpstr>
      <vt:lpstr>Hosting in IIS Server</vt:lpstr>
      <vt:lpstr>Hosting in IIS Server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Natarajan</dc:creator>
  <cp:lastModifiedBy>out2sol</cp:lastModifiedBy>
  <cp:revision>652</cp:revision>
  <dcterms:created xsi:type="dcterms:W3CDTF">2021-07-20T17:21:00Z</dcterms:created>
  <dcterms:modified xsi:type="dcterms:W3CDTF">2024-06-20T15:20:39Z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B654FCF208D74AD7AEDB29A92ADF504A_12</vt:lpwstr>
  </property>
  <property fmtid="{D5CDD505-2E9C-101B-9397-08002B2CF9AE}" pid="3" name="KSOProductBuildVer">
    <vt:lpwstr>1033-12.2.0.13472</vt:lpwstr>
  </property>
</Properties>
</file>