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8" r:id="rId7"/>
    <p:sldId id="266" r:id="rId8"/>
    <p:sldId id="264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0E398-933A-4273-8F39-F4CB49228DFC}" v="77" dt="2023-02-24T15:09:5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Dongwon (MCCSS)" userId="4cfb5a70-f857-4d77-acc9-0a50f8d22541" providerId="ADAL" clId="{8350E398-933A-4273-8F39-F4CB49228DFC}"/>
    <pc:docChg chg="undo custSel addSld delSld modSld sldOrd">
      <pc:chgData name="Lee, Dongwon (MCCSS)" userId="4cfb5a70-f857-4d77-acc9-0a50f8d22541" providerId="ADAL" clId="{8350E398-933A-4273-8F39-F4CB49228DFC}" dt="2023-02-24T15:11:55.126" v="3547" actId="20577"/>
      <pc:docMkLst>
        <pc:docMk/>
      </pc:docMkLst>
      <pc:sldChg chg="modSp new mod">
        <pc:chgData name="Lee, Dongwon (MCCSS)" userId="4cfb5a70-f857-4d77-acc9-0a50f8d22541" providerId="ADAL" clId="{8350E398-933A-4273-8F39-F4CB49228DFC}" dt="2023-02-23T19:20:16.893" v="73" actId="20577"/>
        <pc:sldMkLst>
          <pc:docMk/>
          <pc:sldMk cId="3991966525" sldId="256"/>
        </pc:sldMkLst>
        <pc:spChg chg="mod">
          <ac:chgData name="Lee, Dongwon (MCCSS)" userId="4cfb5a70-f857-4d77-acc9-0a50f8d22541" providerId="ADAL" clId="{8350E398-933A-4273-8F39-F4CB49228DFC}" dt="2023-02-23T19:20:16.893" v="73" actId="20577"/>
          <ac:spMkLst>
            <pc:docMk/>
            <pc:sldMk cId="3991966525" sldId="256"/>
            <ac:spMk id="2" creationId="{81318783-72E5-4E9A-9D87-63234B3B6566}"/>
          </ac:spMkLst>
        </pc:spChg>
      </pc:sldChg>
      <pc:sldChg chg="add del">
        <pc:chgData name="Lee, Dongwon (MCCSS)" userId="4cfb5a70-f857-4d77-acc9-0a50f8d22541" providerId="ADAL" clId="{8350E398-933A-4273-8F39-F4CB49228DFC}" dt="2023-02-23T19:19:58.939" v="8"/>
        <pc:sldMkLst>
          <pc:docMk/>
          <pc:sldMk cId="848594593" sldId="257"/>
        </pc:sldMkLst>
      </pc:sldChg>
      <pc:sldChg chg="addSp delSp modSp new mod ord">
        <pc:chgData name="Lee, Dongwon (MCCSS)" userId="4cfb5a70-f857-4d77-acc9-0a50f8d22541" providerId="ADAL" clId="{8350E398-933A-4273-8F39-F4CB49228DFC}" dt="2023-02-23T21:08:00.603" v="3228" actId="20577"/>
        <pc:sldMkLst>
          <pc:docMk/>
          <pc:sldMk cId="3982296924" sldId="257"/>
        </pc:sldMkLst>
        <pc:spChg chg="mod">
          <ac:chgData name="Lee, Dongwon (MCCSS)" userId="4cfb5a70-f857-4d77-acc9-0a50f8d22541" providerId="ADAL" clId="{8350E398-933A-4273-8F39-F4CB49228DFC}" dt="2023-02-23T19:21:12.285" v="138" actId="20577"/>
          <ac:spMkLst>
            <pc:docMk/>
            <pc:sldMk cId="3982296924" sldId="257"/>
            <ac:spMk id="2" creationId="{23C51C2F-82B6-4562-A6B3-44EEB0449584}"/>
          </ac:spMkLst>
        </pc:spChg>
        <pc:spChg chg="del">
          <ac:chgData name="Lee, Dongwon (MCCSS)" userId="4cfb5a70-f857-4d77-acc9-0a50f8d22541" providerId="ADAL" clId="{8350E398-933A-4273-8F39-F4CB49228DFC}" dt="2023-02-23T19:20:32.040" v="78"/>
          <ac:spMkLst>
            <pc:docMk/>
            <pc:sldMk cId="3982296924" sldId="257"/>
            <ac:spMk id="3" creationId="{C863E9DA-BB1B-4378-AA3A-F4F60C9BA102}"/>
          </ac:spMkLst>
        </pc:spChg>
        <pc:spChg chg="add mod">
          <ac:chgData name="Lee, Dongwon (MCCSS)" userId="4cfb5a70-f857-4d77-acc9-0a50f8d22541" providerId="ADAL" clId="{8350E398-933A-4273-8F39-F4CB49228DFC}" dt="2023-02-23T21:08:00.603" v="3228" actId="20577"/>
          <ac:spMkLst>
            <pc:docMk/>
            <pc:sldMk cId="3982296924" sldId="257"/>
            <ac:spMk id="6" creationId="{2437F857-C174-496C-AB3B-D039AE65676D}"/>
          </ac:spMkLst>
        </pc:spChg>
        <pc:picChg chg="add mod">
          <ac:chgData name="Lee, Dongwon (MCCSS)" userId="4cfb5a70-f857-4d77-acc9-0a50f8d22541" providerId="ADAL" clId="{8350E398-933A-4273-8F39-F4CB49228DFC}" dt="2023-02-23T20:40:36.944" v="2886" actId="1076"/>
          <ac:picMkLst>
            <pc:docMk/>
            <pc:sldMk cId="3982296924" sldId="257"/>
            <ac:picMk id="5" creationId="{A675E079-72ED-4C34-BC57-BEA95C175499}"/>
          </ac:picMkLst>
        </pc:picChg>
        <pc:picChg chg="add mod">
          <ac:chgData name="Lee, Dongwon (MCCSS)" userId="4cfb5a70-f857-4d77-acc9-0a50f8d22541" providerId="ADAL" clId="{8350E398-933A-4273-8F39-F4CB49228DFC}" dt="2023-02-23T20:40:36.040" v="2885" actId="1076"/>
          <ac:picMkLst>
            <pc:docMk/>
            <pc:sldMk cId="3982296924" sldId="257"/>
            <ac:picMk id="8" creationId="{8658FC0D-EDDE-4374-89EF-63D324349ABA}"/>
          </ac:picMkLst>
        </pc:picChg>
      </pc:sldChg>
      <pc:sldChg chg="addSp delSp modSp new mod ord">
        <pc:chgData name="Lee, Dongwon (MCCSS)" userId="4cfb5a70-f857-4d77-acc9-0a50f8d22541" providerId="ADAL" clId="{8350E398-933A-4273-8F39-F4CB49228DFC}" dt="2023-02-23T20:35:22.287" v="2817"/>
        <pc:sldMkLst>
          <pc:docMk/>
          <pc:sldMk cId="2472398721" sldId="258"/>
        </pc:sldMkLst>
        <pc:spChg chg="mod">
          <ac:chgData name="Lee, Dongwon (MCCSS)" userId="4cfb5a70-f857-4d77-acc9-0a50f8d22541" providerId="ADAL" clId="{8350E398-933A-4273-8F39-F4CB49228DFC}" dt="2023-02-23T20:35:22.287" v="2817"/>
          <ac:spMkLst>
            <pc:docMk/>
            <pc:sldMk cId="2472398721" sldId="258"/>
            <ac:spMk id="2" creationId="{9A1B4633-4E77-48F0-936F-8A48D608F124}"/>
          </ac:spMkLst>
        </pc:spChg>
        <pc:spChg chg="del">
          <ac:chgData name="Lee, Dongwon (MCCSS)" userId="4cfb5a70-f857-4d77-acc9-0a50f8d22541" providerId="ADAL" clId="{8350E398-933A-4273-8F39-F4CB49228DFC}" dt="2023-02-23T19:20:33.858" v="79"/>
          <ac:spMkLst>
            <pc:docMk/>
            <pc:sldMk cId="2472398721" sldId="258"/>
            <ac:spMk id="3" creationId="{B7E9ED37-28CC-47AD-B86E-A3D6DFCC9891}"/>
          </ac:spMkLst>
        </pc:spChg>
        <pc:spChg chg="add mod">
          <ac:chgData name="Lee, Dongwon (MCCSS)" userId="4cfb5a70-f857-4d77-acc9-0a50f8d22541" providerId="ADAL" clId="{8350E398-933A-4273-8F39-F4CB49228DFC}" dt="2023-02-23T20:32:04.267" v="2712" actId="20577"/>
          <ac:spMkLst>
            <pc:docMk/>
            <pc:sldMk cId="2472398721" sldId="258"/>
            <ac:spMk id="6" creationId="{69AEFD1C-EC2A-4EDB-9522-84C324CB374C}"/>
          </ac:spMkLst>
        </pc:spChg>
        <pc:spChg chg="add mod">
          <ac:chgData name="Lee, Dongwon (MCCSS)" userId="4cfb5a70-f857-4d77-acc9-0a50f8d22541" providerId="ADAL" clId="{8350E398-933A-4273-8F39-F4CB49228DFC}" dt="2023-02-23T20:32:23.032" v="2717" actId="14100"/>
          <ac:spMkLst>
            <pc:docMk/>
            <pc:sldMk cId="2472398721" sldId="258"/>
            <ac:spMk id="7" creationId="{87FE0D45-3DDC-4FD5-AEFF-4586B26EC3A9}"/>
          </ac:spMkLst>
        </pc:spChg>
        <pc:spChg chg="add mod">
          <ac:chgData name="Lee, Dongwon (MCCSS)" userId="4cfb5a70-f857-4d77-acc9-0a50f8d22541" providerId="ADAL" clId="{8350E398-933A-4273-8F39-F4CB49228DFC}" dt="2023-02-23T20:32:38.789" v="2728" actId="1076"/>
          <ac:spMkLst>
            <pc:docMk/>
            <pc:sldMk cId="2472398721" sldId="258"/>
            <ac:spMk id="8" creationId="{0382815D-CB9D-4AC8-9273-2420DBDB328B}"/>
          </ac:spMkLst>
        </pc:spChg>
        <pc:spChg chg="add mod">
          <ac:chgData name="Lee, Dongwon (MCCSS)" userId="4cfb5a70-f857-4d77-acc9-0a50f8d22541" providerId="ADAL" clId="{8350E398-933A-4273-8F39-F4CB49228DFC}" dt="2023-02-23T20:32:58.275" v="2734" actId="1582"/>
          <ac:spMkLst>
            <pc:docMk/>
            <pc:sldMk cId="2472398721" sldId="258"/>
            <ac:spMk id="9" creationId="{8CE94350-1D3D-445B-8A41-2AF45D5762BA}"/>
          </ac:spMkLst>
        </pc:spChg>
        <pc:spChg chg="add mod">
          <ac:chgData name="Lee, Dongwon (MCCSS)" userId="4cfb5a70-f857-4d77-acc9-0a50f8d22541" providerId="ADAL" clId="{8350E398-933A-4273-8F39-F4CB49228DFC}" dt="2023-02-23T20:33:40.785" v="2775"/>
          <ac:spMkLst>
            <pc:docMk/>
            <pc:sldMk cId="2472398721" sldId="258"/>
            <ac:spMk id="10" creationId="{6259BAE9-145A-487D-861D-7C273DB429E7}"/>
          </ac:spMkLst>
        </pc:spChg>
        <pc:spChg chg="add mod">
          <ac:chgData name="Lee, Dongwon (MCCSS)" userId="4cfb5a70-f857-4d77-acc9-0a50f8d22541" providerId="ADAL" clId="{8350E398-933A-4273-8F39-F4CB49228DFC}" dt="2023-02-23T20:34:17.681" v="2788" actId="1076"/>
          <ac:spMkLst>
            <pc:docMk/>
            <pc:sldMk cId="2472398721" sldId="258"/>
            <ac:spMk id="11" creationId="{B5678951-CE71-43FC-A605-C97BB057049B}"/>
          </ac:spMkLst>
        </pc:spChg>
        <pc:spChg chg="add mod">
          <ac:chgData name="Lee, Dongwon (MCCSS)" userId="4cfb5a70-f857-4d77-acc9-0a50f8d22541" providerId="ADAL" clId="{8350E398-933A-4273-8F39-F4CB49228DFC}" dt="2023-02-23T20:34:42.567" v="2812" actId="1076"/>
          <ac:spMkLst>
            <pc:docMk/>
            <pc:sldMk cId="2472398721" sldId="258"/>
            <ac:spMk id="22" creationId="{81FEE211-3A75-466F-8171-2768B9B5ED06}"/>
          </ac:spMkLst>
        </pc:spChg>
        <pc:picChg chg="add mod">
          <ac:chgData name="Lee, Dongwon (MCCSS)" userId="4cfb5a70-f857-4d77-acc9-0a50f8d22541" providerId="ADAL" clId="{8350E398-933A-4273-8F39-F4CB49228DFC}" dt="2023-02-23T20:32:41.529" v="2730" actId="1076"/>
          <ac:picMkLst>
            <pc:docMk/>
            <pc:sldMk cId="2472398721" sldId="258"/>
            <ac:picMk id="5" creationId="{6078C4C6-AAC6-4049-8F3B-5EB4ED1E69E4}"/>
          </ac:picMkLst>
        </pc:picChg>
        <pc:cxnChg chg="add mod">
          <ac:chgData name="Lee, Dongwon (MCCSS)" userId="4cfb5a70-f857-4d77-acc9-0a50f8d22541" providerId="ADAL" clId="{8350E398-933A-4273-8F39-F4CB49228DFC}" dt="2023-02-23T20:33:53.914" v="2779" actId="14100"/>
          <ac:cxnSpMkLst>
            <pc:docMk/>
            <pc:sldMk cId="2472398721" sldId="258"/>
            <ac:cxnSpMk id="12" creationId="{32C32607-6323-4A8E-A66A-0BFA4B6CA4F7}"/>
          </ac:cxnSpMkLst>
        </pc:cxnChg>
        <pc:cxnChg chg="add mod">
          <ac:chgData name="Lee, Dongwon (MCCSS)" userId="4cfb5a70-f857-4d77-acc9-0a50f8d22541" providerId="ADAL" clId="{8350E398-933A-4273-8F39-F4CB49228DFC}" dt="2023-02-23T20:34:17.681" v="2788" actId="1076"/>
          <ac:cxnSpMkLst>
            <pc:docMk/>
            <pc:sldMk cId="2472398721" sldId="258"/>
            <ac:cxnSpMk id="16" creationId="{BC5C40F0-FB13-41D3-89F8-61DD7733ECA6}"/>
          </ac:cxnSpMkLst>
        </pc:cxnChg>
        <pc:cxnChg chg="add mod">
          <ac:chgData name="Lee, Dongwon (MCCSS)" userId="4cfb5a70-f857-4d77-acc9-0a50f8d22541" providerId="ADAL" clId="{8350E398-933A-4273-8F39-F4CB49228DFC}" dt="2023-02-23T20:34:50.520" v="2813" actId="208"/>
          <ac:cxnSpMkLst>
            <pc:docMk/>
            <pc:sldMk cId="2472398721" sldId="258"/>
            <ac:cxnSpMk id="23" creationId="{F23BE13F-946E-4F11-9A49-1E16E9919B14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613" v="7"/>
        <pc:sldMkLst>
          <pc:docMk/>
          <pc:sldMk cId="2913231824" sldId="258"/>
        </pc:sldMkLst>
      </pc:sldChg>
      <pc:sldChg chg="add del">
        <pc:chgData name="Lee, Dongwon (MCCSS)" userId="4cfb5a70-f857-4d77-acc9-0a50f8d22541" providerId="ADAL" clId="{8350E398-933A-4273-8F39-F4CB49228DFC}" dt="2023-02-23T19:19:58.421" v="6"/>
        <pc:sldMkLst>
          <pc:docMk/>
          <pc:sldMk cId="413266676" sldId="259"/>
        </pc:sldMkLst>
      </pc:sldChg>
      <pc:sldChg chg="addSp delSp modSp new mod">
        <pc:chgData name="Lee, Dongwon (MCCSS)" userId="4cfb5a70-f857-4d77-acc9-0a50f8d22541" providerId="ADAL" clId="{8350E398-933A-4273-8F39-F4CB49228DFC}" dt="2023-02-23T20:36:48.661" v="2854" actId="20577"/>
        <pc:sldMkLst>
          <pc:docMk/>
          <pc:sldMk cId="3182964351" sldId="259"/>
        </pc:sldMkLst>
        <pc:spChg chg="mod">
          <ac:chgData name="Lee, Dongwon (MCCSS)" userId="4cfb5a70-f857-4d77-acc9-0a50f8d22541" providerId="ADAL" clId="{8350E398-933A-4273-8F39-F4CB49228DFC}" dt="2023-02-23T19:27:02.205" v="819" actId="20577"/>
          <ac:spMkLst>
            <pc:docMk/>
            <pc:sldMk cId="3182964351" sldId="259"/>
            <ac:spMk id="2" creationId="{EB3C7009-CB5C-45E1-B89A-5F6A582DB2EE}"/>
          </ac:spMkLst>
        </pc:spChg>
        <pc:spChg chg="del">
          <ac:chgData name="Lee, Dongwon (MCCSS)" userId="4cfb5a70-f857-4d77-acc9-0a50f8d22541" providerId="ADAL" clId="{8350E398-933A-4273-8F39-F4CB49228DFC}" dt="2023-02-23T19:20:35.624" v="82"/>
          <ac:spMkLst>
            <pc:docMk/>
            <pc:sldMk cId="3182964351" sldId="259"/>
            <ac:spMk id="3" creationId="{AD354DA8-858C-4988-B7C1-D2A45F0FFBB5}"/>
          </ac:spMkLst>
        </pc:spChg>
        <pc:spChg chg="add mod">
          <ac:chgData name="Lee, Dongwon (MCCSS)" userId="4cfb5a70-f857-4d77-acc9-0a50f8d22541" providerId="ADAL" clId="{8350E398-933A-4273-8F39-F4CB49228DFC}" dt="2023-02-23T20:36:48.661" v="2854" actId="20577"/>
          <ac:spMkLst>
            <pc:docMk/>
            <pc:sldMk cId="3182964351" sldId="259"/>
            <ac:spMk id="6" creationId="{5E240414-FEFA-4D4B-A29D-B666591AC584}"/>
          </ac:spMkLst>
        </pc:spChg>
        <pc:picChg chg="add mod">
          <ac:chgData name="Lee, Dongwon (MCCSS)" userId="4cfb5a70-f857-4d77-acc9-0a50f8d22541" providerId="ADAL" clId="{8350E398-933A-4273-8F39-F4CB49228DFC}" dt="2023-02-23T19:29:54.509" v="1173" actId="1076"/>
          <ac:picMkLst>
            <pc:docMk/>
            <pc:sldMk cId="3182964351" sldId="259"/>
            <ac:picMk id="5" creationId="{95114EEE-F1A9-47CD-AF1C-B1DDBB5C3FC9}"/>
          </ac:picMkLst>
        </pc:picChg>
      </pc:sldChg>
      <pc:sldChg chg="addSp delSp modSp new mod">
        <pc:chgData name="Lee, Dongwon (MCCSS)" userId="4cfb5a70-f857-4d77-acc9-0a50f8d22541" providerId="ADAL" clId="{8350E398-933A-4273-8F39-F4CB49228DFC}" dt="2023-02-23T19:45:25.386" v="1874" actId="1076"/>
        <pc:sldMkLst>
          <pc:docMk/>
          <pc:sldMk cId="539960692" sldId="260"/>
        </pc:sldMkLst>
        <pc:spChg chg="mod">
          <ac:chgData name="Lee, Dongwon (MCCSS)" userId="4cfb5a70-f857-4d77-acc9-0a50f8d22541" providerId="ADAL" clId="{8350E398-933A-4273-8F39-F4CB49228DFC}" dt="2023-02-23T19:45:21.958" v="1873" actId="1076"/>
          <ac:spMkLst>
            <pc:docMk/>
            <pc:sldMk cId="539960692" sldId="260"/>
            <ac:spMk id="2" creationId="{3D67BC4B-EEA2-4B31-BF50-E7A19AF65617}"/>
          </ac:spMkLst>
        </pc:spChg>
        <pc:spChg chg="del">
          <ac:chgData name="Lee, Dongwon (MCCSS)" userId="4cfb5a70-f857-4d77-acc9-0a50f8d22541" providerId="ADAL" clId="{8350E398-933A-4273-8F39-F4CB49228DFC}" dt="2023-02-23T19:20:39.341" v="86"/>
          <ac:spMkLst>
            <pc:docMk/>
            <pc:sldMk cId="539960692" sldId="260"/>
            <ac:spMk id="3" creationId="{685E2E2D-56D9-483A-BDD4-4B702B65A837}"/>
          </ac:spMkLst>
        </pc:spChg>
        <pc:spChg chg="add del mod">
          <ac:chgData name="Lee, Dongwon (MCCSS)" userId="4cfb5a70-f857-4d77-acc9-0a50f8d22541" providerId="ADAL" clId="{8350E398-933A-4273-8F39-F4CB49228DFC}" dt="2023-02-23T19:35:00.705" v="1411" actId="478"/>
          <ac:spMkLst>
            <pc:docMk/>
            <pc:sldMk cId="539960692" sldId="260"/>
            <ac:spMk id="6" creationId="{7AB0324A-D7CC-408F-8294-B55BACFB413D}"/>
          </ac:spMkLst>
        </pc:spChg>
        <pc:spChg chg="add mod">
          <ac:chgData name="Lee, Dongwon (MCCSS)" userId="4cfb5a70-f857-4d77-acc9-0a50f8d22541" providerId="ADAL" clId="{8350E398-933A-4273-8F39-F4CB49228DFC}" dt="2023-02-23T19:35:39.009" v="1420" actId="1076"/>
          <ac:spMkLst>
            <pc:docMk/>
            <pc:sldMk cId="539960692" sldId="260"/>
            <ac:spMk id="7" creationId="{A3E77CD5-9A45-428A-ADC0-DFE1880D4143}"/>
          </ac:spMkLst>
        </pc:spChg>
        <pc:spChg chg="add mod">
          <ac:chgData name="Lee, Dongwon (MCCSS)" userId="4cfb5a70-f857-4d77-acc9-0a50f8d22541" providerId="ADAL" clId="{8350E398-933A-4273-8F39-F4CB49228DFC}" dt="2023-02-23T19:35:44.804" v="1422" actId="1076"/>
          <ac:spMkLst>
            <pc:docMk/>
            <pc:sldMk cId="539960692" sldId="260"/>
            <ac:spMk id="8" creationId="{5A7FFB5B-48A7-4458-8A74-41D2658307A7}"/>
          </ac:spMkLst>
        </pc:spChg>
        <pc:spChg chg="add mod">
          <ac:chgData name="Lee, Dongwon (MCCSS)" userId="4cfb5a70-f857-4d77-acc9-0a50f8d22541" providerId="ADAL" clId="{8350E398-933A-4273-8F39-F4CB49228DFC}" dt="2023-02-23T19:35:47.651" v="1424" actId="1076"/>
          <ac:spMkLst>
            <pc:docMk/>
            <pc:sldMk cId="539960692" sldId="260"/>
            <ac:spMk id="9" creationId="{A66038E6-04D4-4231-8E2C-B6B5CE26FF4A}"/>
          </ac:spMkLst>
        </pc:spChg>
        <pc:spChg chg="add mod">
          <ac:chgData name="Lee, Dongwon (MCCSS)" userId="4cfb5a70-f857-4d77-acc9-0a50f8d22541" providerId="ADAL" clId="{8350E398-933A-4273-8F39-F4CB49228DFC}" dt="2023-02-23T19:35:53.226" v="1428" actId="1076"/>
          <ac:spMkLst>
            <pc:docMk/>
            <pc:sldMk cId="539960692" sldId="260"/>
            <ac:spMk id="10" creationId="{AF9A7DB3-DEA4-495B-8E8A-9100B0B11D7C}"/>
          </ac:spMkLst>
        </pc:spChg>
        <pc:spChg chg="add mod">
          <ac:chgData name="Lee, Dongwon (MCCSS)" userId="4cfb5a70-f857-4d77-acc9-0a50f8d22541" providerId="ADAL" clId="{8350E398-933A-4273-8F39-F4CB49228DFC}" dt="2023-02-23T19:35:55.100" v="1430" actId="1076"/>
          <ac:spMkLst>
            <pc:docMk/>
            <pc:sldMk cId="539960692" sldId="260"/>
            <ac:spMk id="11" creationId="{3CAE4ABC-BC23-4A3B-ACFB-34F95A0B69B9}"/>
          </ac:spMkLst>
        </pc:spChg>
        <pc:spChg chg="add mod">
          <ac:chgData name="Lee, Dongwon (MCCSS)" userId="4cfb5a70-f857-4d77-acc9-0a50f8d22541" providerId="ADAL" clId="{8350E398-933A-4273-8F39-F4CB49228DFC}" dt="2023-02-23T19:35:57.168" v="1432" actId="1076"/>
          <ac:spMkLst>
            <pc:docMk/>
            <pc:sldMk cId="539960692" sldId="260"/>
            <ac:spMk id="12" creationId="{771501DD-1653-48FF-A004-2A8362F089BE}"/>
          </ac:spMkLst>
        </pc:spChg>
        <pc:spChg chg="add mod">
          <ac:chgData name="Lee, Dongwon (MCCSS)" userId="4cfb5a70-f857-4d77-acc9-0a50f8d22541" providerId="ADAL" clId="{8350E398-933A-4273-8F39-F4CB49228DFC}" dt="2023-02-23T19:36:08.169" v="1440" actId="1076"/>
          <ac:spMkLst>
            <pc:docMk/>
            <pc:sldMk cId="539960692" sldId="260"/>
            <ac:spMk id="13" creationId="{FD5B9D98-CCC4-4C2D-AAFB-4BFFE80EA656}"/>
          </ac:spMkLst>
        </pc:spChg>
        <pc:spChg chg="add mod">
          <ac:chgData name="Lee, Dongwon (MCCSS)" userId="4cfb5a70-f857-4d77-acc9-0a50f8d22541" providerId="ADAL" clId="{8350E398-933A-4273-8F39-F4CB49228DFC}" dt="2023-02-23T19:36:04.685" v="1438" actId="1076"/>
          <ac:spMkLst>
            <pc:docMk/>
            <pc:sldMk cId="539960692" sldId="260"/>
            <ac:spMk id="14" creationId="{EC139B17-E567-4EE9-A142-1A7252260C7F}"/>
          </ac:spMkLst>
        </pc:spChg>
        <pc:spChg chg="add mod">
          <ac:chgData name="Lee, Dongwon (MCCSS)" userId="4cfb5a70-f857-4d77-acc9-0a50f8d22541" providerId="ADAL" clId="{8350E398-933A-4273-8F39-F4CB49228DFC}" dt="2023-02-23T19:36:10.154" v="1441" actId="1076"/>
          <ac:spMkLst>
            <pc:docMk/>
            <pc:sldMk cId="539960692" sldId="260"/>
            <ac:spMk id="15" creationId="{937BC898-647D-46F7-A1F8-1EFD722FEBEA}"/>
          </ac:spMkLst>
        </pc:spChg>
        <pc:spChg chg="add mod">
          <ac:chgData name="Lee, Dongwon (MCCSS)" userId="4cfb5a70-f857-4d77-acc9-0a50f8d22541" providerId="ADAL" clId="{8350E398-933A-4273-8F39-F4CB49228DFC}" dt="2023-02-23T19:36:17.311" v="1445" actId="1076"/>
          <ac:spMkLst>
            <pc:docMk/>
            <pc:sldMk cId="539960692" sldId="260"/>
            <ac:spMk id="16" creationId="{5988A41E-7AD7-417B-9042-A72256936D12}"/>
          </ac:spMkLst>
        </pc:spChg>
        <pc:spChg chg="add mod">
          <ac:chgData name="Lee, Dongwon (MCCSS)" userId="4cfb5a70-f857-4d77-acc9-0a50f8d22541" providerId="ADAL" clId="{8350E398-933A-4273-8F39-F4CB49228DFC}" dt="2023-02-23T19:36:55.237" v="1460" actId="1076"/>
          <ac:spMkLst>
            <pc:docMk/>
            <pc:sldMk cId="539960692" sldId="260"/>
            <ac:spMk id="17" creationId="{7E30ACB9-6CBF-4DEB-ACC6-2A9BED4ACE8D}"/>
          </ac:spMkLst>
        </pc:spChg>
        <pc:spChg chg="add mod">
          <ac:chgData name="Lee, Dongwon (MCCSS)" userId="4cfb5a70-f857-4d77-acc9-0a50f8d22541" providerId="ADAL" clId="{8350E398-933A-4273-8F39-F4CB49228DFC}" dt="2023-02-23T19:45:25.386" v="1874" actId="1076"/>
          <ac:spMkLst>
            <pc:docMk/>
            <pc:sldMk cId="539960692" sldId="260"/>
            <ac:spMk id="47" creationId="{40B00E32-9ADA-4726-B7ED-B383D8EEC3FA}"/>
          </ac:spMkLst>
        </pc:spChg>
        <pc:picChg chg="add mod">
          <ac:chgData name="Lee, Dongwon (MCCSS)" userId="4cfb5a70-f857-4d77-acc9-0a50f8d22541" providerId="ADAL" clId="{8350E398-933A-4273-8F39-F4CB49228DFC}" dt="2023-02-23T19:36:52.620" v="1459" actId="1076"/>
          <ac:picMkLst>
            <pc:docMk/>
            <pc:sldMk cId="539960692" sldId="260"/>
            <ac:picMk id="5" creationId="{CC86E580-1B10-40B6-A119-3CA357355CB5}"/>
          </ac:picMkLst>
        </pc:picChg>
        <pc:cxnChg chg="add mod">
          <ac:chgData name="Lee, Dongwon (MCCSS)" userId="4cfb5a70-f857-4d77-acc9-0a50f8d22541" providerId="ADAL" clId="{8350E398-933A-4273-8F39-F4CB49228DFC}" dt="2023-02-23T19:37:09.776" v="1462" actId="208"/>
          <ac:cxnSpMkLst>
            <pc:docMk/>
            <pc:sldMk cId="539960692" sldId="260"/>
            <ac:cxnSpMk id="19" creationId="{12CE79D3-0824-4D77-AE81-CD1CECC81AC0}"/>
          </ac:cxnSpMkLst>
        </pc:cxnChg>
        <pc:cxnChg chg="add mod">
          <ac:chgData name="Lee, Dongwon (MCCSS)" userId="4cfb5a70-f857-4d77-acc9-0a50f8d22541" providerId="ADAL" clId="{8350E398-933A-4273-8F39-F4CB49228DFC}" dt="2023-02-23T19:37:18.155" v="1465" actId="14100"/>
          <ac:cxnSpMkLst>
            <pc:docMk/>
            <pc:sldMk cId="539960692" sldId="260"/>
            <ac:cxnSpMk id="20" creationId="{17B1BBF0-68A5-4F90-ACB0-DA1F518F13F5}"/>
          </ac:cxnSpMkLst>
        </pc:cxnChg>
        <pc:cxnChg chg="add mod">
          <ac:chgData name="Lee, Dongwon (MCCSS)" userId="4cfb5a70-f857-4d77-acc9-0a50f8d22541" providerId="ADAL" clId="{8350E398-933A-4273-8F39-F4CB49228DFC}" dt="2023-02-23T19:37:22.484" v="1468" actId="14100"/>
          <ac:cxnSpMkLst>
            <pc:docMk/>
            <pc:sldMk cId="539960692" sldId="260"/>
            <ac:cxnSpMk id="23" creationId="{EFE5CD33-E522-4145-A312-95D158F78139}"/>
          </ac:cxnSpMkLst>
        </pc:cxnChg>
        <pc:cxnChg chg="add mod">
          <ac:chgData name="Lee, Dongwon (MCCSS)" userId="4cfb5a70-f857-4d77-acc9-0a50f8d22541" providerId="ADAL" clId="{8350E398-933A-4273-8F39-F4CB49228DFC}" dt="2023-02-23T19:37:27.369" v="1471" actId="14100"/>
          <ac:cxnSpMkLst>
            <pc:docMk/>
            <pc:sldMk cId="539960692" sldId="260"/>
            <ac:cxnSpMk id="26" creationId="{8F6F31B7-8F89-4781-AE40-D071FA2F6B0B}"/>
          </ac:cxnSpMkLst>
        </pc:cxnChg>
        <pc:cxnChg chg="add mod">
          <ac:chgData name="Lee, Dongwon (MCCSS)" userId="4cfb5a70-f857-4d77-acc9-0a50f8d22541" providerId="ADAL" clId="{8350E398-933A-4273-8F39-F4CB49228DFC}" dt="2023-02-23T19:37:32.966" v="1474" actId="14100"/>
          <ac:cxnSpMkLst>
            <pc:docMk/>
            <pc:sldMk cId="539960692" sldId="260"/>
            <ac:cxnSpMk id="29" creationId="{18D6412A-FB0F-4EF5-99DB-DBE2A0140C32}"/>
          </ac:cxnSpMkLst>
        </pc:cxnChg>
        <pc:cxnChg chg="add mod">
          <ac:chgData name="Lee, Dongwon (MCCSS)" userId="4cfb5a70-f857-4d77-acc9-0a50f8d22541" providerId="ADAL" clId="{8350E398-933A-4273-8F39-F4CB49228DFC}" dt="2023-02-23T19:37:37.716" v="1477" actId="14100"/>
          <ac:cxnSpMkLst>
            <pc:docMk/>
            <pc:sldMk cId="539960692" sldId="260"/>
            <ac:cxnSpMk id="32" creationId="{4C4ECF2C-C881-4396-B819-1360E4AA522E}"/>
          </ac:cxnSpMkLst>
        </pc:cxnChg>
        <pc:cxnChg chg="add mod">
          <ac:chgData name="Lee, Dongwon (MCCSS)" userId="4cfb5a70-f857-4d77-acc9-0a50f8d22541" providerId="ADAL" clId="{8350E398-933A-4273-8F39-F4CB49228DFC}" dt="2023-02-23T19:37:42.397" v="1480" actId="14100"/>
          <ac:cxnSpMkLst>
            <pc:docMk/>
            <pc:sldMk cId="539960692" sldId="260"/>
            <ac:cxnSpMk id="35" creationId="{692CD4C2-DDF6-4D03-BDA8-525F713DE63B}"/>
          </ac:cxnSpMkLst>
        </pc:cxnChg>
        <pc:cxnChg chg="add mod">
          <ac:chgData name="Lee, Dongwon (MCCSS)" userId="4cfb5a70-f857-4d77-acc9-0a50f8d22541" providerId="ADAL" clId="{8350E398-933A-4273-8F39-F4CB49228DFC}" dt="2023-02-23T19:37:47.712" v="1483" actId="14100"/>
          <ac:cxnSpMkLst>
            <pc:docMk/>
            <pc:sldMk cId="539960692" sldId="260"/>
            <ac:cxnSpMk id="38" creationId="{78BE0F87-7491-4B0E-8A88-C12C79C9658A}"/>
          </ac:cxnSpMkLst>
        </pc:cxnChg>
        <pc:cxnChg chg="add mod">
          <ac:chgData name="Lee, Dongwon (MCCSS)" userId="4cfb5a70-f857-4d77-acc9-0a50f8d22541" providerId="ADAL" clId="{8350E398-933A-4273-8F39-F4CB49228DFC}" dt="2023-02-23T19:37:52.046" v="1486" actId="14100"/>
          <ac:cxnSpMkLst>
            <pc:docMk/>
            <pc:sldMk cId="539960692" sldId="260"/>
            <ac:cxnSpMk id="41" creationId="{827DC5CF-C73C-41F3-BF27-0CFBB48B9D46}"/>
          </ac:cxnSpMkLst>
        </pc:cxnChg>
        <pc:cxnChg chg="add mod">
          <ac:chgData name="Lee, Dongwon (MCCSS)" userId="4cfb5a70-f857-4d77-acc9-0a50f8d22541" providerId="ADAL" clId="{8350E398-933A-4273-8F39-F4CB49228DFC}" dt="2023-02-23T19:37:56.540" v="1489" actId="14100"/>
          <ac:cxnSpMkLst>
            <pc:docMk/>
            <pc:sldMk cId="539960692" sldId="260"/>
            <ac:cxnSpMk id="44" creationId="{07BF6EDD-35D7-4FB5-88FC-954D02C19E30}"/>
          </ac:cxnSpMkLst>
        </pc:cxnChg>
      </pc:sldChg>
      <pc:sldChg chg="add del">
        <pc:chgData name="Lee, Dongwon (MCCSS)" userId="4cfb5a70-f857-4d77-acc9-0a50f8d22541" providerId="ADAL" clId="{8350E398-933A-4273-8F39-F4CB49228DFC}" dt="2023-02-23T19:19:58.209" v="5"/>
        <pc:sldMkLst>
          <pc:docMk/>
          <pc:sldMk cId="3312749327" sldId="260"/>
        </pc:sldMkLst>
      </pc:sldChg>
      <pc:sldChg chg="addSp delSp modSp new mod">
        <pc:chgData name="Lee, Dongwon (MCCSS)" userId="4cfb5a70-f857-4d77-acc9-0a50f8d22541" providerId="ADAL" clId="{8350E398-933A-4273-8F39-F4CB49228DFC}" dt="2023-02-23T20:23:09.379" v="2434" actId="20577"/>
        <pc:sldMkLst>
          <pc:docMk/>
          <pc:sldMk cId="244287533" sldId="261"/>
        </pc:sldMkLst>
        <pc:spChg chg="mod">
          <ac:chgData name="Lee, Dongwon (MCCSS)" userId="4cfb5a70-f857-4d77-acc9-0a50f8d22541" providerId="ADAL" clId="{8350E398-933A-4273-8F39-F4CB49228DFC}" dt="2023-02-23T19:44:37.026" v="1860" actId="27636"/>
          <ac:spMkLst>
            <pc:docMk/>
            <pc:sldMk cId="244287533" sldId="261"/>
            <ac:spMk id="2" creationId="{14FFEFB8-82FE-4DEE-86F3-69A7375783C8}"/>
          </ac:spMkLst>
        </pc:spChg>
        <pc:spChg chg="del">
          <ac:chgData name="Lee, Dongwon (MCCSS)" userId="4cfb5a70-f857-4d77-acc9-0a50f8d22541" providerId="ADAL" clId="{8350E398-933A-4273-8F39-F4CB49228DFC}" dt="2023-02-23T19:20:43.896" v="90"/>
          <ac:spMkLst>
            <pc:docMk/>
            <pc:sldMk cId="244287533" sldId="261"/>
            <ac:spMk id="3" creationId="{B8F99BA5-896C-422D-B621-FD8E01100F2D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6" creationId="{F091FCC3-AB63-49D0-9DE9-841E2D0DFE1A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7" creationId="{27B26F9C-EA64-4F15-BA81-3469E4039B72}"/>
          </ac:spMkLst>
        </pc:spChg>
        <pc:spChg chg="add mod">
          <ac:chgData name="Lee, Dongwon (MCCSS)" userId="4cfb5a70-f857-4d77-acc9-0a50f8d22541" providerId="ADAL" clId="{8350E398-933A-4273-8F39-F4CB49228DFC}" dt="2023-02-23T19:44:42.116" v="1861" actId="1076"/>
          <ac:spMkLst>
            <pc:docMk/>
            <pc:sldMk cId="244287533" sldId="261"/>
            <ac:spMk id="8" creationId="{17612073-1B6F-4652-A786-D6F92374EE98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9" creationId="{477478A5-C4A0-47B4-95E4-E4E14FC42BD6}"/>
          </ac:spMkLst>
        </pc:spChg>
        <pc:spChg chg="add mod">
          <ac:chgData name="Lee, Dongwon (MCCSS)" userId="4cfb5a70-f857-4d77-acc9-0a50f8d22541" providerId="ADAL" clId="{8350E398-933A-4273-8F39-F4CB49228DFC}" dt="2023-02-23T19:40:29.743" v="1568" actId="1076"/>
          <ac:spMkLst>
            <pc:docMk/>
            <pc:sldMk cId="244287533" sldId="261"/>
            <ac:spMk id="10" creationId="{D02948C2-0088-496A-88E7-1B5A6567EB0E}"/>
          </ac:spMkLst>
        </pc:spChg>
        <pc:spChg chg="add mod">
          <ac:chgData name="Lee, Dongwon (MCCSS)" userId="4cfb5a70-f857-4d77-acc9-0a50f8d22541" providerId="ADAL" clId="{8350E398-933A-4273-8F39-F4CB49228DFC}" dt="2023-02-23T20:23:04.583" v="2425" actId="20577"/>
          <ac:spMkLst>
            <pc:docMk/>
            <pc:sldMk cId="244287533" sldId="261"/>
            <ac:spMk id="11" creationId="{920F776E-8DE3-4EEE-98CC-D062EDA088F9}"/>
          </ac:spMkLst>
        </pc:spChg>
        <pc:spChg chg="add mod">
          <ac:chgData name="Lee, Dongwon (MCCSS)" userId="4cfb5a70-f857-4d77-acc9-0a50f8d22541" providerId="ADAL" clId="{8350E398-933A-4273-8F39-F4CB49228DFC}" dt="2023-02-23T20:23:09.379" v="2434" actId="20577"/>
          <ac:spMkLst>
            <pc:docMk/>
            <pc:sldMk cId="244287533" sldId="261"/>
            <ac:spMk id="12" creationId="{E6763927-3530-439B-B16F-222C6B599490}"/>
          </ac:spMkLst>
        </pc:spChg>
        <pc:spChg chg="add mod">
          <ac:chgData name="Lee, Dongwon (MCCSS)" userId="4cfb5a70-f857-4d77-acc9-0a50f8d22541" providerId="ADAL" clId="{8350E398-933A-4273-8F39-F4CB49228DFC}" dt="2023-02-23T19:41:44.877" v="1586" actId="14100"/>
          <ac:spMkLst>
            <pc:docMk/>
            <pc:sldMk cId="244287533" sldId="261"/>
            <ac:spMk id="20" creationId="{34850FF3-5095-44E7-9799-8BB59D02BF73}"/>
          </ac:spMkLst>
        </pc:spChg>
        <pc:spChg chg="add mod">
          <ac:chgData name="Lee, Dongwon (MCCSS)" userId="4cfb5a70-f857-4d77-acc9-0a50f8d22541" providerId="ADAL" clId="{8350E398-933A-4273-8F39-F4CB49228DFC}" dt="2023-02-23T20:22:05.817" v="2410" actId="20577"/>
          <ac:spMkLst>
            <pc:docMk/>
            <pc:sldMk cId="244287533" sldId="261"/>
            <ac:spMk id="21" creationId="{BAE7F525-02C5-4D4C-ABAB-CA71B7DEA9B1}"/>
          </ac:spMkLst>
        </pc:spChg>
        <pc:spChg chg="add mod">
          <ac:chgData name="Lee, Dongwon (MCCSS)" userId="4cfb5a70-f857-4d77-acc9-0a50f8d22541" providerId="ADAL" clId="{8350E398-933A-4273-8F39-F4CB49228DFC}" dt="2023-02-23T19:42:39.466" v="1594" actId="1076"/>
          <ac:spMkLst>
            <pc:docMk/>
            <pc:sldMk cId="244287533" sldId="261"/>
            <ac:spMk id="24" creationId="{49FEC739-B23B-4E26-9DF3-7264E21A3BF3}"/>
          </ac:spMkLst>
        </pc:spChg>
        <pc:spChg chg="add mod">
          <ac:chgData name="Lee, Dongwon (MCCSS)" userId="4cfb5a70-f857-4d77-acc9-0a50f8d22541" providerId="ADAL" clId="{8350E398-933A-4273-8F39-F4CB49228DFC}" dt="2023-02-23T19:42:50.866" v="1616" actId="14100"/>
          <ac:spMkLst>
            <pc:docMk/>
            <pc:sldMk cId="244287533" sldId="261"/>
            <ac:spMk id="25" creationId="{B833BDB0-069B-4501-A836-0495FBE63E7C}"/>
          </ac:spMkLst>
        </pc:spChg>
        <pc:picChg chg="add mod">
          <ac:chgData name="Lee, Dongwon (MCCSS)" userId="4cfb5a70-f857-4d77-acc9-0a50f8d22541" providerId="ADAL" clId="{8350E398-933A-4273-8F39-F4CB49228DFC}" dt="2023-02-23T19:40:29.743" v="1568" actId="1076"/>
          <ac:picMkLst>
            <pc:docMk/>
            <pc:sldMk cId="244287533" sldId="261"/>
            <ac:picMk id="5" creationId="{C4C5D61A-BF0B-4A29-AB2C-54BE4A12FE68}"/>
          </ac:picMkLst>
        </pc:picChg>
        <pc:cxnChg chg="add mod">
          <ac:chgData name="Lee, Dongwon (MCCSS)" userId="4cfb5a70-f857-4d77-acc9-0a50f8d22541" providerId="ADAL" clId="{8350E398-933A-4273-8F39-F4CB49228DFC}" dt="2023-02-23T20:20:31.801" v="2310" actId="1076"/>
          <ac:cxnSpMkLst>
            <pc:docMk/>
            <pc:sldMk cId="244287533" sldId="261"/>
            <ac:cxnSpMk id="13" creationId="{85580B59-46E5-4FD4-AE08-98C5819340C8}"/>
          </ac:cxnSpMkLst>
        </pc:cxnChg>
        <pc:cxnChg chg="add mod">
          <ac:chgData name="Lee, Dongwon (MCCSS)" userId="4cfb5a70-f857-4d77-acc9-0a50f8d22541" providerId="ADAL" clId="{8350E398-933A-4273-8F39-F4CB49228DFC}" dt="2023-02-23T20:21:46.478" v="2386" actId="20577"/>
          <ac:cxnSpMkLst>
            <pc:docMk/>
            <pc:sldMk cId="244287533" sldId="261"/>
            <ac:cxnSpMk id="16" creationId="{6ABC496B-6DA9-4FFA-8099-28BB556FDD28}"/>
          </ac:cxnSpMkLst>
        </pc:cxnChg>
        <pc:cxnChg chg="add mod">
          <ac:chgData name="Lee, Dongwon (MCCSS)" userId="4cfb5a70-f857-4d77-acc9-0a50f8d22541" providerId="ADAL" clId="{8350E398-933A-4273-8F39-F4CB49228DFC}" dt="2023-02-23T20:22:03.183" v="2406" actId="14100"/>
          <ac:cxnSpMkLst>
            <pc:docMk/>
            <pc:sldMk cId="244287533" sldId="261"/>
            <ac:cxnSpMk id="22" creationId="{E4F13B38-7087-4D0C-9053-CF9D39CB28E7}"/>
          </ac:cxnSpMkLst>
        </pc:cxnChg>
        <pc:cxnChg chg="add mod">
          <ac:chgData name="Lee, Dongwon (MCCSS)" userId="4cfb5a70-f857-4d77-acc9-0a50f8d22541" providerId="ADAL" clId="{8350E398-933A-4273-8F39-F4CB49228DFC}" dt="2023-02-23T19:42:50.866" v="1616" actId="14100"/>
          <ac:cxnSpMkLst>
            <pc:docMk/>
            <pc:sldMk cId="244287533" sldId="261"/>
            <ac:cxnSpMk id="26" creationId="{44498CF9-7A9D-4AD2-878C-30B791794620}"/>
          </ac:cxnSpMkLst>
        </pc:cxnChg>
      </pc:sldChg>
      <pc:sldChg chg="addSp delSp modSp new mod ord">
        <pc:chgData name="Lee, Dongwon (MCCSS)" userId="4cfb5a70-f857-4d77-acc9-0a50f8d22541" providerId="ADAL" clId="{8350E398-933A-4273-8F39-F4CB49228DFC}" dt="2023-02-23T20:35:44.314" v="2837" actId="20577"/>
        <pc:sldMkLst>
          <pc:docMk/>
          <pc:sldMk cId="3876850196" sldId="262"/>
        </pc:sldMkLst>
        <pc:spChg chg="mod">
          <ac:chgData name="Lee, Dongwon (MCCSS)" userId="4cfb5a70-f857-4d77-acc9-0a50f8d22541" providerId="ADAL" clId="{8350E398-933A-4273-8F39-F4CB49228DFC}" dt="2023-02-23T20:05:28.538" v="1978" actId="1076"/>
          <ac:spMkLst>
            <pc:docMk/>
            <pc:sldMk cId="3876850196" sldId="262"/>
            <ac:spMk id="2" creationId="{72C54A48-4990-4597-8347-A8BBE544B304}"/>
          </ac:spMkLst>
        </pc:spChg>
        <pc:spChg chg="del">
          <ac:chgData name="Lee, Dongwon (MCCSS)" userId="4cfb5a70-f857-4d77-acc9-0a50f8d22541" providerId="ADAL" clId="{8350E398-933A-4273-8F39-F4CB49228DFC}" dt="2023-02-23T19:20:45.889" v="92"/>
          <ac:spMkLst>
            <pc:docMk/>
            <pc:sldMk cId="3876850196" sldId="262"/>
            <ac:spMk id="3" creationId="{B97005DE-B0BB-405B-991B-0A67E69DCAFA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6" creationId="{E770648D-0EAC-437F-936D-9CE15D47CEA7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7" creationId="{3C32E78B-1132-4853-9971-5BE78175547E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8" creationId="{8C5FFD64-FC89-4236-A9D8-2B7325C39069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9" creationId="{11C8F5FB-127B-4FDF-9053-4DF0B7C1CACD}"/>
          </ac:spMkLst>
        </pc:spChg>
        <pc:spChg chg="add mod">
          <ac:chgData name="Lee, Dongwon (MCCSS)" userId="4cfb5a70-f857-4d77-acc9-0a50f8d22541" providerId="ADAL" clId="{8350E398-933A-4273-8F39-F4CB49228DFC}" dt="2023-02-23T20:08:21.240" v="2269" actId="1076"/>
          <ac:spMkLst>
            <pc:docMk/>
            <pc:sldMk cId="3876850196" sldId="262"/>
            <ac:spMk id="10" creationId="{59FBF5D6-69FE-4F8E-BAE3-6BCFE0766D9F}"/>
          </ac:spMkLst>
        </pc:spChg>
        <pc:spChg chg="add mod">
          <ac:chgData name="Lee, Dongwon (MCCSS)" userId="4cfb5a70-f857-4d77-acc9-0a50f8d22541" providerId="ADAL" clId="{8350E398-933A-4273-8F39-F4CB49228DFC}" dt="2023-02-23T20:23:20.379" v="2443" actId="20577"/>
          <ac:spMkLst>
            <pc:docMk/>
            <pc:sldMk cId="3876850196" sldId="262"/>
            <ac:spMk id="11" creationId="{AF99F952-9650-4450-A7B7-76EA2310B015}"/>
          </ac:spMkLst>
        </pc:spChg>
        <pc:spChg chg="add mod">
          <ac:chgData name="Lee, Dongwon (MCCSS)" userId="4cfb5a70-f857-4d77-acc9-0a50f8d22541" providerId="ADAL" clId="{8350E398-933A-4273-8F39-F4CB49228DFC}" dt="2023-02-23T20:23:24.949" v="2452" actId="20577"/>
          <ac:spMkLst>
            <pc:docMk/>
            <pc:sldMk cId="3876850196" sldId="262"/>
            <ac:spMk id="12" creationId="{36E87BAF-FD4C-4174-9F51-890B0F1E6CF9}"/>
          </ac:spMkLst>
        </pc:spChg>
        <pc:spChg chg="add mod">
          <ac:chgData name="Lee, Dongwon (MCCSS)" userId="4cfb5a70-f857-4d77-acc9-0a50f8d22541" providerId="ADAL" clId="{8350E398-933A-4273-8F39-F4CB49228DFC}" dt="2023-02-23T20:23:29.325" v="2461" actId="20577"/>
          <ac:spMkLst>
            <pc:docMk/>
            <pc:sldMk cId="3876850196" sldId="262"/>
            <ac:spMk id="13" creationId="{2DC5354F-7622-4EEF-9903-CE21BB810A1C}"/>
          </ac:spMkLst>
        </pc:spChg>
        <pc:spChg chg="add mod">
          <ac:chgData name="Lee, Dongwon (MCCSS)" userId="4cfb5a70-f857-4d77-acc9-0a50f8d22541" providerId="ADAL" clId="{8350E398-933A-4273-8F39-F4CB49228DFC}" dt="2023-02-23T20:35:44.314" v="2837" actId="20577"/>
          <ac:spMkLst>
            <pc:docMk/>
            <pc:sldMk cId="3876850196" sldId="262"/>
            <ac:spMk id="14" creationId="{42505D3A-0F6E-49D2-A090-CB06B38F1DC4}"/>
          </ac:spMkLst>
        </pc:spChg>
        <pc:picChg chg="add mod">
          <ac:chgData name="Lee, Dongwon (MCCSS)" userId="4cfb5a70-f857-4d77-acc9-0a50f8d22541" providerId="ADAL" clId="{8350E398-933A-4273-8F39-F4CB49228DFC}" dt="2023-02-23T20:08:21.240" v="2269" actId="1076"/>
          <ac:picMkLst>
            <pc:docMk/>
            <pc:sldMk cId="3876850196" sldId="262"/>
            <ac:picMk id="5" creationId="{5EB02805-F221-4FCA-8429-A3A14D1F24BA}"/>
          </ac:picMkLst>
        </pc:picChg>
      </pc:sldChg>
      <pc:sldChg chg="addSp delSp modSp add mod">
        <pc:chgData name="Lee, Dongwon (MCCSS)" userId="4cfb5a70-f857-4d77-acc9-0a50f8d22541" providerId="ADAL" clId="{8350E398-933A-4273-8F39-F4CB49228DFC}" dt="2023-02-23T20:44:01.566" v="3202" actId="1076"/>
        <pc:sldMkLst>
          <pc:docMk/>
          <pc:sldMk cId="3044004824" sldId="263"/>
        </pc:sldMkLst>
        <pc:spChg chg="mod">
          <ac:chgData name="Lee, Dongwon (MCCSS)" userId="4cfb5a70-f857-4d77-acc9-0a50f8d22541" providerId="ADAL" clId="{8350E398-933A-4273-8F39-F4CB49228DFC}" dt="2023-02-23T20:41:56.649" v="2888"/>
          <ac:spMkLst>
            <pc:docMk/>
            <pc:sldMk cId="3044004824" sldId="263"/>
            <ac:spMk id="2" creationId="{23C51C2F-82B6-4562-A6B3-44EEB0449584}"/>
          </ac:spMkLst>
        </pc:spChg>
        <pc:spChg chg="add del mod">
          <ac:chgData name="Lee, Dongwon (MCCSS)" userId="4cfb5a70-f857-4d77-acc9-0a50f8d22541" providerId="ADAL" clId="{8350E398-933A-4273-8F39-F4CB49228DFC}" dt="2023-02-23T20:43:08.573" v="3072"/>
          <ac:spMkLst>
            <pc:docMk/>
            <pc:sldMk cId="3044004824" sldId="263"/>
            <ac:spMk id="4" creationId="{0738B058-F2F6-4649-B025-86C350BE9BF3}"/>
          </ac:spMkLst>
        </pc:spChg>
        <pc:spChg chg="mod">
          <ac:chgData name="Lee, Dongwon (MCCSS)" userId="4cfb5a70-f857-4d77-acc9-0a50f8d22541" providerId="ADAL" clId="{8350E398-933A-4273-8F39-F4CB49228DFC}" dt="2023-02-23T20:43:46.491" v="3200" actId="20577"/>
          <ac:spMkLst>
            <pc:docMk/>
            <pc:sldMk cId="3044004824" sldId="263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0:43:04.058" v="3071" actId="478"/>
          <ac:picMkLst>
            <pc:docMk/>
            <pc:sldMk cId="3044004824" sldId="263"/>
            <ac:picMk id="8" creationId="{8658FC0D-EDDE-4374-89EF-63D324349ABA}"/>
          </ac:picMkLst>
        </pc:picChg>
        <pc:picChg chg="add mod">
          <ac:chgData name="Lee, Dongwon (MCCSS)" userId="4cfb5a70-f857-4d77-acc9-0a50f8d22541" providerId="ADAL" clId="{8350E398-933A-4273-8F39-F4CB49228DFC}" dt="2023-02-23T20:44:01.566" v="3202" actId="1076"/>
          <ac:picMkLst>
            <pc:docMk/>
            <pc:sldMk cId="3044004824" sldId="263"/>
            <ac:picMk id="9" creationId="{585C50D7-0B1E-42AD-B136-866030C566F3}"/>
          </ac:picMkLst>
        </pc:picChg>
      </pc:sldChg>
      <pc:sldChg chg="add del">
        <pc:chgData name="Lee, Dongwon (MCCSS)" userId="4cfb5a70-f857-4d77-acc9-0a50f8d22541" providerId="ADAL" clId="{8350E398-933A-4273-8F39-F4CB49228DFC}" dt="2023-02-23T21:07:46.794" v="3204"/>
        <pc:sldMkLst>
          <pc:docMk/>
          <pc:sldMk cId="2455897034" sldId="264"/>
        </pc:sldMkLst>
      </pc:sldChg>
      <pc:sldChg chg="addSp delSp modSp add mod ord">
        <pc:chgData name="Lee, Dongwon (MCCSS)" userId="4cfb5a70-f857-4d77-acc9-0a50f8d22541" providerId="ADAL" clId="{8350E398-933A-4273-8F39-F4CB49228DFC}" dt="2023-02-23T21:11:02.603" v="3271"/>
        <pc:sldMkLst>
          <pc:docMk/>
          <pc:sldMk cId="2859294131" sldId="264"/>
        </pc:sldMkLst>
        <pc:spChg chg="mod">
          <ac:chgData name="Lee, Dongwon (MCCSS)" userId="4cfb5a70-f857-4d77-acc9-0a50f8d22541" providerId="ADAL" clId="{8350E398-933A-4273-8F39-F4CB49228DFC}" dt="2023-02-23T21:07:55.020" v="3220" actId="20577"/>
          <ac:spMkLst>
            <pc:docMk/>
            <pc:sldMk cId="2859294131" sldId="264"/>
            <ac:spMk id="2" creationId="{23C51C2F-82B6-4562-A6B3-44EEB0449584}"/>
          </ac:spMkLst>
        </pc:spChg>
        <pc:spChg chg="add mod">
          <ac:chgData name="Lee, Dongwon (MCCSS)" userId="4cfb5a70-f857-4d77-acc9-0a50f8d22541" providerId="ADAL" clId="{8350E398-933A-4273-8F39-F4CB49228DFC}" dt="2023-02-23T21:10:44.179" v="3269" actId="2710"/>
          <ac:spMkLst>
            <pc:docMk/>
            <pc:sldMk cId="2859294131" sldId="264"/>
            <ac:spMk id="4" creationId="{6F5DE1A0-4BE3-4EBE-95A3-597B6AF128E6}"/>
          </ac:spMkLst>
        </pc:spChg>
        <pc:spChg chg="del">
          <ac:chgData name="Lee, Dongwon (MCCSS)" userId="4cfb5a70-f857-4d77-acc9-0a50f8d22541" providerId="ADAL" clId="{8350E398-933A-4273-8F39-F4CB49228DFC}" dt="2023-02-23T21:08:08.963" v="3230" actId="478"/>
          <ac:spMkLst>
            <pc:docMk/>
            <pc:sldMk cId="2859294131" sldId="264"/>
            <ac:spMk id="6" creationId="{2437F857-C174-496C-AB3B-D039AE65676D}"/>
          </ac:spMkLst>
        </pc:sp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5" creationId="{A675E079-72ED-4C34-BC57-BEA95C175499}"/>
          </ac:picMkLst>
        </pc:picChg>
        <pc:picChg chg="del">
          <ac:chgData name="Lee, Dongwon (MCCSS)" userId="4cfb5a70-f857-4d77-acc9-0a50f8d22541" providerId="ADAL" clId="{8350E398-933A-4273-8F39-F4CB49228DFC}" dt="2023-02-23T21:08:06.847" v="3229" actId="478"/>
          <ac:picMkLst>
            <pc:docMk/>
            <pc:sldMk cId="2859294131" sldId="264"/>
            <ac:picMk id="8" creationId="{8658FC0D-EDDE-4374-89EF-63D324349ABA}"/>
          </ac:picMkLst>
        </pc:picChg>
      </pc:sldChg>
      <pc:sldChg chg="modSp add mod">
        <pc:chgData name="Lee, Dongwon (MCCSS)" userId="4cfb5a70-f857-4d77-acc9-0a50f8d22541" providerId="ADAL" clId="{8350E398-933A-4273-8F39-F4CB49228DFC}" dt="2023-02-23T21:55:26.214" v="3288" actId="113"/>
        <pc:sldMkLst>
          <pc:docMk/>
          <pc:sldMk cId="1433773989" sldId="265"/>
        </pc:sldMkLst>
        <pc:spChg chg="mod">
          <ac:chgData name="Lee, Dongwon (MCCSS)" userId="4cfb5a70-f857-4d77-acc9-0a50f8d22541" providerId="ADAL" clId="{8350E398-933A-4273-8F39-F4CB49228DFC}" dt="2023-02-23T21:53:36.856" v="3278" actId="20577"/>
          <ac:spMkLst>
            <pc:docMk/>
            <pc:sldMk cId="1433773989" sldId="265"/>
            <ac:spMk id="2" creationId="{23C51C2F-82B6-4562-A6B3-44EEB0449584}"/>
          </ac:spMkLst>
        </pc:spChg>
        <pc:spChg chg="mod">
          <ac:chgData name="Lee, Dongwon (MCCSS)" userId="4cfb5a70-f857-4d77-acc9-0a50f8d22541" providerId="ADAL" clId="{8350E398-933A-4273-8F39-F4CB49228DFC}" dt="2023-02-23T21:55:26.214" v="3288" actId="113"/>
          <ac:spMkLst>
            <pc:docMk/>
            <pc:sldMk cId="1433773989" sldId="265"/>
            <ac:spMk id="4" creationId="{6F5DE1A0-4BE3-4EBE-95A3-597B6AF128E6}"/>
          </ac:spMkLst>
        </pc:spChg>
      </pc:sldChg>
      <pc:sldChg chg="addSp delSp modSp add mod">
        <pc:chgData name="Lee, Dongwon (MCCSS)" userId="4cfb5a70-f857-4d77-acc9-0a50f8d22541" providerId="ADAL" clId="{8350E398-933A-4273-8F39-F4CB49228DFC}" dt="2023-02-24T15:11:55.126" v="3547" actId="20577"/>
        <pc:sldMkLst>
          <pc:docMk/>
          <pc:sldMk cId="2334995365" sldId="266"/>
        </pc:sldMkLst>
        <pc:spChg chg="mod">
          <ac:chgData name="Lee, Dongwon (MCCSS)" userId="4cfb5a70-f857-4d77-acc9-0a50f8d22541" providerId="ADAL" clId="{8350E398-933A-4273-8F39-F4CB49228DFC}" dt="2023-02-24T15:10:03.482" v="3327" actId="20577"/>
          <ac:spMkLst>
            <pc:docMk/>
            <pc:sldMk cId="2334995365" sldId="266"/>
            <ac:spMk id="2" creationId="{9A1B4633-4E77-48F0-936F-8A48D608F124}"/>
          </ac:spMkLst>
        </pc:spChg>
        <pc:spChg chg="add del mod">
          <ac:chgData name="Lee, Dongwon (MCCSS)" userId="4cfb5a70-f857-4d77-acc9-0a50f8d22541" providerId="ADAL" clId="{8350E398-933A-4273-8F39-F4CB49228DFC}" dt="2023-02-24T15:10:12.912" v="3330" actId="478"/>
          <ac:spMkLst>
            <pc:docMk/>
            <pc:sldMk cId="2334995365" sldId="266"/>
            <ac:spMk id="4" creationId="{9C8D0C3D-21ED-4C74-B604-00BE7C11F8A8}"/>
          </ac:spMkLst>
        </pc:spChg>
        <pc:spChg chg="mod">
          <ac:chgData name="Lee, Dongwon (MCCSS)" userId="4cfb5a70-f857-4d77-acc9-0a50f8d22541" providerId="ADAL" clId="{8350E398-933A-4273-8F39-F4CB49228DFC}" dt="2023-02-24T15:11:55.126" v="3547" actId="20577"/>
          <ac:spMkLst>
            <pc:docMk/>
            <pc:sldMk cId="2334995365" sldId="266"/>
            <ac:spMk id="6" creationId="{69AEFD1C-EC2A-4EDB-9522-84C324CB374C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7" creationId="{87FE0D45-3DDC-4FD5-AEFF-4586B26EC3A9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8" creationId="{0382815D-CB9D-4AC8-9273-2420DBDB328B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9" creationId="{8CE94350-1D3D-445B-8A41-2AF45D5762BA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0" creationId="{6259BAE9-145A-487D-861D-7C273DB429E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11" creationId="{B5678951-CE71-43FC-A605-C97BB057049B}"/>
          </ac:spMkLst>
        </pc:spChg>
        <pc:spChg chg="add del mod">
          <ac:chgData name="Lee, Dongwon (MCCSS)" userId="4cfb5a70-f857-4d77-acc9-0a50f8d22541" providerId="ADAL" clId="{8350E398-933A-4273-8F39-F4CB49228DFC}" dt="2023-02-24T15:10:59.906" v="3461" actId="478"/>
          <ac:spMkLst>
            <pc:docMk/>
            <pc:sldMk cId="2334995365" sldId="266"/>
            <ac:spMk id="14" creationId="{FE85A2AB-8D09-4DF7-AF3A-3207B71E3407}"/>
          </ac:spMkLst>
        </pc:spChg>
        <pc:spChg chg="del">
          <ac:chgData name="Lee, Dongwon (MCCSS)" userId="4cfb5a70-f857-4d77-acc9-0a50f8d22541" providerId="ADAL" clId="{8350E398-933A-4273-8F39-F4CB49228DFC}" dt="2023-02-24T15:10:08.858" v="3328" actId="478"/>
          <ac:spMkLst>
            <pc:docMk/>
            <pc:sldMk cId="2334995365" sldId="266"/>
            <ac:spMk id="22" creationId="{81FEE211-3A75-466F-8171-2768B9B5ED06}"/>
          </ac:spMkLst>
        </pc:spChg>
        <pc:picChg chg="del">
          <ac:chgData name="Lee, Dongwon (MCCSS)" userId="4cfb5a70-f857-4d77-acc9-0a50f8d22541" providerId="ADAL" clId="{8350E398-933A-4273-8F39-F4CB49228DFC}" dt="2023-02-24T15:10:08.858" v="3328" actId="478"/>
          <ac:picMkLst>
            <pc:docMk/>
            <pc:sldMk cId="2334995365" sldId="266"/>
            <ac:picMk id="5" creationId="{6078C4C6-AAC6-4049-8F3B-5EB4ED1E69E4}"/>
          </ac:picMkLst>
        </pc:pic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2" creationId="{32C32607-6323-4A8E-A66A-0BFA4B6CA4F7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16" creationId="{BC5C40F0-FB13-41D3-89F8-61DD7733ECA6}"/>
          </ac:cxnSpMkLst>
        </pc:cxnChg>
        <pc:cxnChg chg="del mod">
          <ac:chgData name="Lee, Dongwon (MCCSS)" userId="4cfb5a70-f857-4d77-acc9-0a50f8d22541" providerId="ADAL" clId="{8350E398-933A-4273-8F39-F4CB49228DFC}" dt="2023-02-24T15:10:08.858" v="3328" actId="478"/>
          <ac:cxnSpMkLst>
            <pc:docMk/>
            <pc:sldMk cId="2334995365" sldId="266"/>
            <ac:cxnSpMk id="23" creationId="{F23BE13F-946E-4F11-9A49-1E16E9919B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C027-A989-4DEF-90F3-B54D308B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91829-1D68-4E74-B266-F06CB9F5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267D-1EE7-45DF-A513-52F3C859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93B5-6E5A-437A-9DD5-75D4220E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A2B7-3CC9-4A8F-AC0C-AFA1165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5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942B-240E-430D-BE1E-1524B6AD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97BD-F0B6-471A-B7C3-F1E6B19F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6E2F-89D5-4A6A-A845-63CFC4CF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9836F-F77F-413D-AB46-EA160FCA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0412-31A4-45FB-B507-B516E02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2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A223B-5111-4A49-A06C-10E5255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ACA1-DC12-469F-8927-FD0227456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C3F2-353E-4D86-8212-41D69CBF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1CFA-BB17-403E-AAF5-95939617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B070-D458-4176-B2C7-F0D1581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6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15A-7E86-486B-A38F-FC756D2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2B54-F88A-4DB9-9858-5E05FBAD4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F2D6-EF2F-4A61-81E5-0DF4578D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678F-4E26-4530-AB99-6930966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CD8C-FA26-47AE-AE54-F061187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2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9AB-E5E8-44B5-9E86-F871AA99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0BF2-C071-4471-B104-953EA732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3901-033F-4A4A-BF9D-E2A0D471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6EFA1-27DA-4BD5-83C5-CA17649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B16-F540-44A3-A689-655EA419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6D59-88D0-4C34-B3C3-26FA58C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9C0A-0308-4B52-B39F-01C90A33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C06B-9A87-457B-8629-C8A6DE1AA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E0BB-9023-4E8E-B43E-60DDFDE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EB02-0214-416C-8E67-046F362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BF3B-1FF1-4D82-BEC8-0F1CDB85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EF18-E327-4CE7-97EA-2FE32EF5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0C29-A754-427C-B4AF-23AF4735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41721-97B9-466E-BF79-3F1CFC50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AE60E-0C22-4946-BEC3-3A9FE3472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EF17-0C54-445D-A6AD-DE259A452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0FB10-1A84-4640-904A-59028FCC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F27FC-EBAA-4970-B5DB-716994F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FB8-64AD-46F5-88A1-46F9D17A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8699-5A1D-4EF4-AAAE-C89F2226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1A85E-EECF-432C-BAF5-740F285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3669-601A-4433-8A58-13F4078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7C3F-20CD-4133-8187-8C62FF9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2EEC6-FD41-449B-BA1A-A9E2FFF5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FD08-6100-4F49-95F7-D8B0714C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C6B3-4E65-43A3-8CFD-E15381D9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D76-0F14-4852-9398-518392CF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BE0B-AC5F-4D04-8EBF-68804369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3C28-E4BB-4DAA-84A7-5A12ACD4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C458-75DC-4ADF-BD4D-994566F2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B9A8-ECC1-4F23-B1FF-F33F10F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B4D9-CBFA-4F1D-8B7C-F1C6C22F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04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41F6-4DD9-4518-B4E2-1D24C134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D13EA-4856-4416-A301-5EB1EC0A6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81288-2AEE-4445-8D59-B9D8C9782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8189-B504-46EE-847D-AC7D524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C230-43BE-4E07-92B9-BC47E2FD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60E5-B65A-4B82-986D-6322A9F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9FCE-605D-4AF4-83A7-C3698610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B5E26-DD66-45B4-90AA-4D906C02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F9ED-0EA0-4990-A69C-B3656AE14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7935-F6E8-43C7-8118-FDBAE5A7FD46}" type="datetimeFigureOut">
              <a:rPr lang="en-CA" smtClean="0"/>
              <a:t>2023-02-24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782-5D8F-4DE7-8722-2A41E807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4A22-04ED-4B93-8178-F091F5E3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83F-9525-4381-8A1F-A04C63E720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5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783-72E5-4E9A-9D87-63234B3B6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Pre_AGP0 Module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1EF3-370B-4C9A-AAD4-D5F887DB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96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Text Similarity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675E079-72ED-4C34-BC57-BEA95C175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664757"/>
            <a:ext cx="10724117" cy="1502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1018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get_similarity</a:t>
            </a:r>
            <a:r>
              <a:rPr lang="en-CA" b="1" dirty="0"/>
              <a:t> </a:t>
            </a:r>
            <a:r>
              <a:rPr lang="en-CA" dirty="0"/>
              <a:t>function calculates the similarity ratio of submitted rationale and rubric rationale.</a:t>
            </a:r>
          </a:p>
          <a:p>
            <a:r>
              <a:rPr lang="en-CA" dirty="0"/>
              <a:t>Currently, </a:t>
            </a:r>
            <a:r>
              <a:rPr lang="en-CA" dirty="0" err="1"/>
              <a:t>SequenceMatcher</a:t>
            </a:r>
            <a:r>
              <a:rPr lang="en-CA" dirty="0"/>
              <a:t>(compares pairs of sequences) is used for similarity calculation algorithm.</a:t>
            </a:r>
          </a:p>
          <a:p>
            <a:r>
              <a:rPr lang="en-CA" dirty="0"/>
              <a:t>The accuracy of similarity can be improved by replacing </a:t>
            </a:r>
            <a:r>
              <a:rPr lang="en-CA" dirty="0" err="1"/>
              <a:t>SequenceMatcher</a:t>
            </a:r>
            <a:r>
              <a:rPr lang="en-CA" dirty="0"/>
              <a:t> with a deep learning NLP model.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8FC0D-EDDE-4374-89EF-63D32434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016251"/>
            <a:ext cx="5663171" cy="3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NLP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F857-C174-496C-AB3B-D039AE65676D}"/>
              </a:ext>
            </a:extLst>
          </p:cNvPr>
          <p:cNvSpPr txBox="1"/>
          <p:nvPr/>
        </p:nvSpPr>
        <p:spPr>
          <a:xfrm>
            <a:off x="900603" y="1690688"/>
            <a:ext cx="9887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are lots of open source NLP models and they can be found in several websites. </a:t>
            </a:r>
          </a:p>
          <a:p>
            <a:r>
              <a:rPr lang="en-CA" dirty="0"/>
              <a:t>For example, </a:t>
            </a:r>
            <a:r>
              <a:rPr lang="en-CA" dirty="0">
                <a:hlinkClick r:id="rId2"/>
              </a:rPr>
              <a:t>https://huggingface.co/models</a:t>
            </a:r>
            <a:endParaRPr lang="en-CA" dirty="0"/>
          </a:p>
          <a:p>
            <a:r>
              <a:rPr lang="en-CA" dirty="0"/>
              <a:t>Or other websites.</a:t>
            </a:r>
          </a:p>
          <a:p>
            <a:endParaRPr lang="en-CA" dirty="0"/>
          </a:p>
          <a:p>
            <a:r>
              <a:rPr lang="en-CA" dirty="0"/>
              <a:t>NLP Models can be found below ‘Natural Language Processing’ category at the left bar at the link above.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5C50D7-0B1E-42AD-B136-866030C5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3" y="3285737"/>
            <a:ext cx="4223746" cy="3416146"/>
          </a:xfrm>
        </p:spPr>
      </p:pic>
    </p:spTree>
    <p:extLst>
      <p:ext uri="{BB962C8B-B14F-4D97-AF65-F5344CB8AC3E}">
        <p14:creationId xmlns:p14="http://schemas.microsoft.com/office/powerpoint/2010/main" val="30440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009-CB5C-45E1-B89A-5F6A582D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files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5114EEE-F1A9-47CD-AF1C-B1DDBB5C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" y="4517456"/>
            <a:ext cx="10510602" cy="25858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0414-FEFA-4D4B-A29D-B666591AC584}"/>
              </a:ext>
            </a:extLst>
          </p:cNvPr>
          <p:cNvSpPr txBox="1"/>
          <p:nvPr/>
        </p:nvSpPr>
        <p:spPr>
          <a:xfrm>
            <a:off x="882805" y="1878879"/>
            <a:ext cx="10426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Directory: data/input/pre_agp0</a:t>
            </a:r>
          </a:p>
          <a:p>
            <a:r>
              <a:rPr lang="en-CA" b="1" dirty="0"/>
              <a:t>Architecture Intake Review Engine Report Draft</a:t>
            </a:r>
            <a:r>
              <a:rPr lang="en-CA" dirty="0"/>
              <a:t>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here.</a:t>
            </a:r>
          </a:p>
          <a:p>
            <a:r>
              <a:rPr lang="en-CA" b="1" dirty="0"/>
              <a:t>IIT-EA-Decision-Matrix</a:t>
            </a:r>
            <a:r>
              <a:rPr lang="en-CA" dirty="0"/>
              <a:t>: An Excel file that has rubrics</a:t>
            </a:r>
          </a:p>
          <a:p>
            <a:r>
              <a:rPr lang="en-CA" b="1" dirty="0" err="1"/>
              <a:t>Sample_assessment</a:t>
            </a:r>
            <a:r>
              <a:rPr lang="en-CA" dirty="0"/>
              <a:t>: A sample risk assessment file submitted by a solution branch. Used for testing purpose.</a:t>
            </a:r>
          </a:p>
        </p:txBody>
      </p:sp>
    </p:spTree>
    <p:extLst>
      <p:ext uri="{BB962C8B-B14F-4D97-AF65-F5344CB8AC3E}">
        <p14:creationId xmlns:p14="http://schemas.microsoft.com/office/powerpoint/2010/main" val="318296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BC4B-EEA2-4B31-BF50-E7A19AF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62"/>
            <a:ext cx="10515600" cy="894963"/>
          </a:xfrm>
        </p:spPr>
        <p:txBody>
          <a:bodyPr>
            <a:normAutofit/>
          </a:bodyPr>
          <a:lstStyle/>
          <a:p>
            <a:r>
              <a:rPr lang="en-CA" sz="4000" dirty="0"/>
              <a:t>Architecture Intake Review Engine Report Draft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86E580-1B10-40B6-A119-3CA35735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72" y="1219043"/>
            <a:ext cx="7666002" cy="532130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7CD5-9A45-428A-ADC0-DFE1880D4143}"/>
              </a:ext>
            </a:extLst>
          </p:cNvPr>
          <p:cNvSpPr/>
          <p:nvPr/>
        </p:nvSpPr>
        <p:spPr>
          <a:xfrm>
            <a:off x="3233853" y="188455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FB5B-48A7-4458-8A74-41D2658307A7}"/>
              </a:ext>
            </a:extLst>
          </p:cNvPr>
          <p:cNvSpPr/>
          <p:nvPr/>
        </p:nvSpPr>
        <p:spPr>
          <a:xfrm>
            <a:off x="3245004" y="221537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038E6-04D4-4231-8E2C-B6B5CE26FF4A}"/>
              </a:ext>
            </a:extLst>
          </p:cNvPr>
          <p:cNvSpPr/>
          <p:nvPr/>
        </p:nvSpPr>
        <p:spPr>
          <a:xfrm>
            <a:off x="3233853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A7DB3-DEA4-495B-8E8A-9100B0B11D7C}"/>
              </a:ext>
            </a:extLst>
          </p:cNvPr>
          <p:cNvSpPr/>
          <p:nvPr/>
        </p:nvSpPr>
        <p:spPr>
          <a:xfrm>
            <a:off x="4125951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E4ABC-BC23-4A3B-ACFB-34F95A0B69B9}"/>
              </a:ext>
            </a:extLst>
          </p:cNvPr>
          <p:cNvSpPr/>
          <p:nvPr/>
        </p:nvSpPr>
        <p:spPr>
          <a:xfrm>
            <a:off x="5333232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501DD-1653-48FF-A004-2A8362F089BE}"/>
              </a:ext>
            </a:extLst>
          </p:cNvPr>
          <p:cNvSpPr/>
          <p:nvPr/>
        </p:nvSpPr>
        <p:spPr>
          <a:xfrm>
            <a:off x="6388880" y="5122127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B9D98-CCC4-4C2D-AAFB-4BFFE80EA656}"/>
              </a:ext>
            </a:extLst>
          </p:cNvPr>
          <p:cNvSpPr/>
          <p:nvPr/>
        </p:nvSpPr>
        <p:spPr>
          <a:xfrm>
            <a:off x="533323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39B17-E567-4EE9-A142-1A7252260C7F}"/>
              </a:ext>
            </a:extLst>
          </p:cNvPr>
          <p:cNvSpPr/>
          <p:nvPr/>
        </p:nvSpPr>
        <p:spPr>
          <a:xfrm>
            <a:off x="4137102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BC898-647D-46F7-A1F8-1EFD722FEBEA}"/>
              </a:ext>
            </a:extLst>
          </p:cNvPr>
          <p:cNvSpPr/>
          <p:nvPr/>
        </p:nvSpPr>
        <p:spPr>
          <a:xfrm>
            <a:off x="3225957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88A41E-7AD7-417B-9042-A72256936D12}"/>
              </a:ext>
            </a:extLst>
          </p:cNvPr>
          <p:cNvSpPr/>
          <p:nvPr/>
        </p:nvSpPr>
        <p:spPr>
          <a:xfrm>
            <a:off x="6388880" y="5831236"/>
            <a:ext cx="892098" cy="2294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30ACB9-6CBF-4DEB-ACC6-2A9BED4ACE8D}"/>
              </a:ext>
            </a:extLst>
          </p:cNvPr>
          <p:cNvSpPr txBox="1"/>
          <p:nvPr/>
        </p:nvSpPr>
        <p:spPr>
          <a:xfrm>
            <a:off x="7280978" y="1884556"/>
            <a:ext cx="42579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CE79D3-0824-4D77-AE81-CD1CECC81AC0}"/>
              </a:ext>
            </a:extLst>
          </p:cNvPr>
          <p:cNvCxnSpPr>
            <a:endCxn id="7" idx="3"/>
          </p:cNvCxnSpPr>
          <p:nvPr/>
        </p:nvCxnSpPr>
        <p:spPr>
          <a:xfrm flipH="1" flipV="1">
            <a:off x="4125951" y="1999281"/>
            <a:ext cx="3155027" cy="216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B1BBF0-68A5-4F90-ACB0-DA1F518F13F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37102" y="2207721"/>
            <a:ext cx="3143876" cy="1223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5CD33-E522-4145-A312-95D158F78139}"/>
              </a:ext>
            </a:extLst>
          </p:cNvPr>
          <p:cNvCxnSpPr>
            <a:cxnSpLocks/>
          </p:cNvCxnSpPr>
          <p:nvPr/>
        </p:nvCxnSpPr>
        <p:spPr>
          <a:xfrm flipH="1">
            <a:off x="3691053" y="2215376"/>
            <a:ext cx="3589925" cy="29067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6F31B7-8F89-4781-AE40-D071FA2F6B0B}"/>
              </a:ext>
            </a:extLst>
          </p:cNvPr>
          <p:cNvCxnSpPr>
            <a:cxnSpLocks/>
            <a:stCxn id="17" idx="1"/>
            <a:endCxn id="10" idx="0"/>
          </p:cNvCxnSpPr>
          <p:nvPr/>
        </p:nvCxnSpPr>
        <p:spPr>
          <a:xfrm flipH="1">
            <a:off x="4572000" y="2207722"/>
            <a:ext cx="2708978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6412A-FB0F-4EF5-99DB-DBE2A0140C32}"/>
              </a:ext>
            </a:extLst>
          </p:cNvPr>
          <p:cNvCxnSpPr>
            <a:cxnSpLocks/>
            <a:stCxn id="17" idx="1"/>
            <a:endCxn id="11" idx="0"/>
          </p:cNvCxnSpPr>
          <p:nvPr/>
        </p:nvCxnSpPr>
        <p:spPr>
          <a:xfrm flipH="1">
            <a:off x="5779281" y="2207722"/>
            <a:ext cx="1501697" cy="29144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ECF2C-C881-4396-B819-1360E4AA522E}"/>
              </a:ext>
            </a:extLst>
          </p:cNvPr>
          <p:cNvCxnSpPr>
            <a:cxnSpLocks/>
          </p:cNvCxnSpPr>
          <p:nvPr/>
        </p:nvCxnSpPr>
        <p:spPr>
          <a:xfrm flipH="1">
            <a:off x="6846080" y="2249878"/>
            <a:ext cx="434898" cy="2833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2CD4C2-DDF6-4D03-BDA8-525F713DE63B}"/>
              </a:ext>
            </a:extLst>
          </p:cNvPr>
          <p:cNvCxnSpPr>
            <a:cxnSpLocks/>
            <a:stCxn id="17" idx="1"/>
            <a:endCxn id="16" idx="0"/>
          </p:cNvCxnSpPr>
          <p:nvPr/>
        </p:nvCxnSpPr>
        <p:spPr>
          <a:xfrm flipH="1">
            <a:off x="6834929" y="2207722"/>
            <a:ext cx="446049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BE0F87-7491-4B0E-8A88-C12C79C9658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90432" y="2207722"/>
            <a:ext cx="1490546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7DC5CF-C73C-41F3-BF27-0CFBB48B9D46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4583151" y="2207722"/>
            <a:ext cx="2697827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BF6EDD-35D7-4FB5-88FC-954D02C19E30}"/>
              </a:ext>
            </a:extLst>
          </p:cNvPr>
          <p:cNvCxnSpPr>
            <a:cxnSpLocks/>
            <a:stCxn id="17" idx="1"/>
            <a:endCxn id="15" idx="0"/>
          </p:cNvCxnSpPr>
          <p:nvPr/>
        </p:nvCxnSpPr>
        <p:spPr>
          <a:xfrm flipH="1">
            <a:off x="3672006" y="2207722"/>
            <a:ext cx="3608972" cy="3623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B00E32-9ADA-4726-B7ED-B383D8EEC3FA}"/>
              </a:ext>
            </a:extLst>
          </p:cNvPr>
          <p:cNvSpPr txBox="1"/>
          <p:nvPr/>
        </p:nvSpPr>
        <p:spPr>
          <a:xfrm>
            <a:off x="838200" y="743500"/>
            <a:ext cx="1042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Architecture Intake Review Engine Report Draft: Base Template. Text extracted from ‘IIT-EA-Decision Matrix’ and ‘</a:t>
            </a:r>
            <a:r>
              <a:rPr lang="en-CA" dirty="0" err="1"/>
              <a:t>sample_assessment</a:t>
            </a:r>
            <a:r>
              <a:rPr lang="en-CA" dirty="0"/>
              <a:t>’ is inserted here</a:t>
            </a:r>
          </a:p>
        </p:txBody>
      </p:sp>
    </p:spTree>
    <p:extLst>
      <p:ext uri="{BB962C8B-B14F-4D97-AF65-F5344CB8AC3E}">
        <p14:creationId xmlns:p14="http://schemas.microsoft.com/office/powerpoint/2010/main" val="53996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4A48-4990-4597-8347-A8BBE544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25"/>
            <a:ext cx="10515600" cy="763331"/>
          </a:xfrm>
        </p:spPr>
        <p:txBody>
          <a:bodyPr/>
          <a:lstStyle/>
          <a:p>
            <a:r>
              <a:rPr lang="en-CA" dirty="0"/>
              <a:t>IIT-EA-Decision-Matrix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EB02805-F221-4FCA-8429-A3A14D1F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557"/>
            <a:ext cx="5969307" cy="40642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70648D-0EAC-437F-936D-9CE15D47CEA7}"/>
              </a:ext>
            </a:extLst>
          </p:cNvPr>
          <p:cNvSpPr/>
          <p:nvPr/>
        </p:nvSpPr>
        <p:spPr>
          <a:xfrm>
            <a:off x="2744902" y="5968642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2E78B-1132-4853-9971-5BE78175547E}"/>
              </a:ext>
            </a:extLst>
          </p:cNvPr>
          <p:cNvSpPr txBox="1"/>
          <p:nvPr/>
        </p:nvSpPr>
        <p:spPr>
          <a:xfrm>
            <a:off x="2365376" y="6488668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‘Rubric’ sheet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FD64-FC89-4236-A9D8-2B7325C39069}"/>
              </a:ext>
            </a:extLst>
          </p:cNvPr>
          <p:cNvSpPr/>
          <p:nvPr/>
        </p:nvSpPr>
        <p:spPr>
          <a:xfrm>
            <a:off x="2599937" y="2367108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8F5FB-127B-4FDF-9053-4DF0B7C1CACD}"/>
              </a:ext>
            </a:extLst>
          </p:cNvPr>
          <p:cNvSpPr/>
          <p:nvPr/>
        </p:nvSpPr>
        <p:spPr>
          <a:xfrm>
            <a:off x="2599937" y="3889389"/>
            <a:ext cx="4207570" cy="69619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BF5D6-69FE-4F8E-BAE3-6BCFE0766D9F}"/>
              </a:ext>
            </a:extLst>
          </p:cNvPr>
          <p:cNvSpPr/>
          <p:nvPr/>
        </p:nvSpPr>
        <p:spPr>
          <a:xfrm>
            <a:off x="2599937" y="5448616"/>
            <a:ext cx="4207570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9F952-9650-4450-A7B7-76EA2310B015}"/>
              </a:ext>
            </a:extLst>
          </p:cNvPr>
          <p:cNvSpPr txBox="1"/>
          <p:nvPr/>
        </p:nvSpPr>
        <p:spPr>
          <a:xfrm>
            <a:off x="7265499" y="2367108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87BAF-FD4C-4174-9F51-890B0F1E6CF9}"/>
              </a:ext>
            </a:extLst>
          </p:cNvPr>
          <p:cNvSpPr txBox="1"/>
          <p:nvPr/>
        </p:nvSpPr>
        <p:spPr>
          <a:xfrm>
            <a:off x="7265499" y="3914319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5354F-7622-4EEF-9903-CE21BB810A1C}"/>
              </a:ext>
            </a:extLst>
          </p:cNvPr>
          <p:cNvSpPr txBox="1"/>
          <p:nvPr/>
        </p:nvSpPr>
        <p:spPr>
          <a:xfrm>
            <a:off x="7265499" y="5348474"/>
            <a:ext cx="46531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low risk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05D3A-0F6E-49D2-A090-CB06B38F1DC4}"/>
              </a:ext>
            </a:extLst>
          </p:cNvPr>
          <p:cNvSpPr txBox="1"/>
          <p:nvPr/>
        </p:nvSpPr>
        <p:spPr>
          <a:xfrm>
            <a:off x="838200" y="1025342"/>
            <a:ext cx="1042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IIT-EA-Decision-Matrix: an Excel file that has rubrics. Go to the ‘Rubric’ sheet to see the rubrics.</a:t>
            </a:r>
          </a:p>
          <a:p>
            <a:r>
              <a:rPr lang="en-CA" dirty="0"/>
              <a:t>There are </a:t>
            </a:r>
            <a:r>
              <a:rPr lang="en-CA" b="1" dirty="0"/>
              <a:t>5 attributes</a:t>
            </a:r>
            <a:r>
              <a:rPr lang="en-CA" dirty="0"/>
              <a:t>: Business Scope, IT Solution Approach, Technology Update and/or Data Migration, Information Requirements, Information Sensitivity Rating</a:t>
            </a:r>
          </a:p>
          <a:p>
            <a:r>
              <a:rPr lang="en-CA" dirty="0"/>
              <a:t>There are </a:t>
            </a:r>
            <a:r>
              <a:rPr lang="en-CA" b="1" dirty="0"/>
              <a:t>3 risk ratings </a:t>
            </a:r>
            <a:r>
              <a:rPr lang="en-CA" dirty="0"/>
              <a:t>for each categories: Low, Medium, High</a:t>
            </a:r>
          </a:p>
        </p:txBody>
      </p:sp>
    </p:spTree>
    <p:extLst>
      <p:ext uri="{BB962C8B-B14F-4D97-AF65-F5344CB8AC3E}">
        <p14:creationId xmlns:p14="http://schemas.microsoft.com/office/powerpoint/2010/main" val="38768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EFB8-82FE-4DEE-86F3-69A73757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84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Sample_assessment</a:t>
            </a:r>
            <a:endParaRPr lang="en-CA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C5D61A-BF0B-4A29-AB2C-54BE4A12F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7" y="1942010"/>
            <a:ext cx="7398130" cy="40070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1FCC3-AB63-49D0-9DE9-841E2D0DFE1A}"/>
              </a:ext>
            </a:extLst>
          </p:cNvPr>
          <p:cNvSpPr/>
          <p:nvPr/>
        </p:nvSpPr>
        <p:spPr>
          <a:xfrm>
            <a:off x="1204331" y="5609064"/>
            <a:ext cx="892098" cy="44604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26F9C-EA64-4F15-BA81-3469E4039B72}"/>
              </a:ext>
            </a:extLst>
          </p:cNvPr>
          <p:cNvSpPr txBox="1"/>
          <p:nvPr/>
        </p:nvSpPr>
        <p:spPr>
          <a:xfrm>
            <a:off x="824805" y="6211539"/>
            <a:ext cx="1651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‘Matrix’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12073-1B6F-4652-A786-D6F92374EE98}"/>
              </a:ext>
            </a:extLst>
          </p:cNvPr>
          <p:cNvSpPr txBox="1"/>
          <p:nvPr/>
        </p:nvSpPr>
        <p:spPr>
          <a:xfrm>
            <a:off x="882805" y="969170"/>
            <a:ext cx="1042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Sample_assessment</a:t>
            </a:r>
            <a:r>
              <a:rPr lang="en-CA" dirty="0"/>
              <a:t>: a sample risk assessment file submitted by a solution branch. used for testing</a:t>
            </a:r>
          </a:p>
          <a:p>
            <a:r>
              <a:rPr lang="en-CA" dirty="0"/>
              <a:t>Go to the ‘Matrix’ sheet to see the risk assessment. Text in this sheet is extracted to be inserted into the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478A5-C4A0-47B4-95E4-E4E14FC42BD6}"/>
              </a:ext>
            </a:extLst>
          </p:cNvPr>
          <p:cNvSpPr/>
          <p:nvPr/>
        </p:nvSpPr>
        <p:spPr>
          <a:xfrm>
            <a:off x="2360340" y="2576243"/>
            <a:ext cx="48433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948C2-0088-496A-88E7-1B5A6567EB0E}"/>
              </a:ext>
            </a:extLst>
          </p:cNvPr>
          <p:cNvSpPr/>
          <p:nvPr/>
        </p:nvSpPr>
        <p:spPr>
          <a:xfrm>
            <a:off x="7386690" y="2576243"/>
            <a:ext cx="769147" cy="50149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F776E-8DE3-4EEE-98CC-D062EDA088F9}"/>
              </a:ext>
            </a:extLst>
          </p:cNvPr>
          <p:cNvSpPr txBox="1"/>
          <p:nvPr/>
        </p:nvSpPr>
        <p:spPr>
          <a:xfrm>
            <a:off x="8392095" y="1607137"/>
            <a:ext cx="27644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Rubric rationale for Business Scope attribute’s ‘Medium’ risk 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63927-3530-439B-B16F-222C6B599490}"/>
              </a:ext>
            </a:extLst>
          </p:cNvPr>
          <p:cNvSpPr txBox="1"/>
          <p:nvPr/>
        </p:nvSpPr>
        <p:spPr>
          <a:xfrm>
            <a:off x="8392095" y="2631888"/>
            <a:ext cx="215445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Risk of the Business Scope attribute of this project is rated as ‘Medium’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580B59-46E5-4FD4-AE08-98C5819340C8}"/>
              </a:ext>
            </a:extLst>
          </p:cNvPr>
          <p:cNvCxnSpPr>
            <a:cxnSpLocks/>
            <a:stCxn id="11" idx="1"/>
            <a:endCxn id="9" idx="0"/>
          </p:cNvCxnSpPr>
          <p:nvPr/>
        </p:nvCxnSpPr>
        <p:spPr>
          <a:xfrm flipH="1">
            <a:off x="4782014" y="2068802"/>
            <a:ext cx="3610081" cy="5074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C496B-6DA9-4FFA-8099-28BB556FDD28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8155837" y="2826990"/>
            <a:ext cx="236258" cy="4050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4850FF3-5095-44E7-9799-8BB59D02BF73}"/>
              </a:ext>
            </a:extLst>
          </p:cNvPr>
          <p:cNvSpPr/>
          <p:nvPr/>
        </p:nvSpPr>
        <p:spPr>
          <a:xfrm>
            <a:off x="7386690" y="5163015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7F525-02C5-4D4C-ABAB-CA71B7DEA9B1}"/>
              </a:ext>
            </a:extLst>
          </p:cNvPr>
          <p:cNvSpPr txBox="1"/>
          <p:nvPr/>
        </p:nvSpPr>
        <p:spPr>
          <a:xfrm>
            <a:off x="8392097" y="5124739"/>
            <a:ext cx="18558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Total risk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13B38-7087-4D0C-9053-CF9D39CB28E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8155837" y="5309405"/>
            <a:ext cx="23626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C739-B23B-4E26-9DF3-7264E21A3BF3}"/>
              </a:ext>
            </a:extLst>
          </p:cNvPr>
          <p:cNvSpPr/>
          <p:nvPr/>
        </p:nvSpPr>
        <p:spPr>
          <a:xfrm>
            <a:off x="7386690" y="5538253"/>
            <a:ext cx="769147" cy="2927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3BDB0-069B-4501-A836-0495FBE63E7C}"/>
              </a:ext>
            </a:extLst>
          </p:cNvPr>
          <p:cNvSpPr txBox="1"/>
          <p:nvPr/>
        </p:nvSpPr>
        <p:spPr>
          <a:xfrm>
            <a:off x="8392096" y="5499977"/>
            <a:ext cx="27644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Comprehensive risk rating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498CF9-7A9D-4AD2-878C-30B791794620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8155837" y="5684643"/>
            <a:ext cx="23625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Output – Assessment_Report.docx</a:t>
            </a:r>
          </a:p>
        </p:txBody>
      </p:sp>
      <p:pic>
        <p:nvPicPr>
          <p:cNvPr id="5" name="Content Placeholder 4" descr="Table, timeline&#10;&#10;Description automatically generated">
            <a:extLst>
              <a:ext uri="{FF2B5EF4-FFF2-40B4-BE49-F238E27FC236}">
                <a16:creationId xmlns:a16="http://schemas.microsoft.com/office/drawing/2014/main" id="{6078C4C6-AAC6-4049-8F3B-5EB4ED1E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39" y="2129340"/>
            <a:ext cx="6601521" cy="44935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‘</a:t>
            </a:r>
            <a:r>
              <a:rPr lang="en-CA" sz="1800" dirty="0"/>
              <a:t>Architecture Intake Review Engine Report Draft’ </a:t>
            </a:r>
            <a:r>
              <a:rPr lang="en-CA" dirty="0"/>
              <a:t>is filled with text extracted from ‘IIT-EA-Decision-Matrix’ and ‘</a:t>
            </a:r>
            <a:r>
              <a:rPr lang="en-CA" dirty="0" err="1"/>
              <a:t>Sample_assessment</a:t>
            </a:r>
            <a:r>
              <a:rPr lang="en-CA" dirty="0"/>
              <a:t>’.  And also, similarity ratio of submitted rationale and rubric rationale calculated by an algorithm.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0D45-3DDC-4FD5-AEFF-4586B26EC3A9}"/>
              </a:ext>
            </a:extLst>
          </p:cNvPr>
          <p:cNvSpPr/>
          <p:nvPr/>
        </p:nvSpPr>
        <p:spPr>
          <a:xfrm>
            <a:off x="3724507" y="2570202"/>
            <a:ext cx="1918010" cy="41682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815D-CB9D-4AC8-9273-2420DBDB328B}"/>
              </a:ext>
            </a:extLst>
          </p:cNvPr>
          <p:cNvSpPr/>
          <p:nvPr/>
        </p:nvSpPr>
        <p:spPr>
          <a:xfrm>
            <a:off x="5661102" y="2570202"/>
            <a:ext cx="888383" cy="41847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94350-1D3D-445B-8A41-2AF45D5762BA}"/>
              </a:ext>
            </a:extLst>
          </p:cNvPr>
          <p:cNvSpPr/>
          <p:nvPr/>
        </p:nvSpPr>
        <p:spPr>
          <a:xfrm>
            <a:off x="6549486" y="2553630"/>
            <a:ext cx="687656" cy="418478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9BAE9-145A-487D-861D-7C273DB429E7}"/>
              </a:ext>
            </a:extLst>
          </p:cNvPr>
          <p:cNvSpPr txBox="1"/>
          <p:nvPr/>
        </p:nvSpPr>
        <p:spPr>
          <a:xfrm>
            <a:off x="30827" y="2075250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‘IIT-EA-Decision-Matrix’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78951-CE71-43FC-A605-C97BB057049B}"/>
              </a:ext>
            </a:extLst>
          </p:cNvPr>
          <p:cNvSpPr txBox="1"/>
          <p:nvPr/>
        </p:nvSpPr>
        <p:spPr>
          <a:xfrm>
            <a:off x="30827" y="4321204"/>
            <a:ext cx="27644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Text extracted from ‘</a:t>
            </a:r>
            <a:r>
              <a:rPr lang="en-CA" dirty="0" err="1"/>
              <a:t>Sample_assessment</a:t>
            </a:r>
            <a:r>
              <a:rPr lang="en-CA" dirty="0"/>
              <a:t>’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C32607-6323-4A8E-A66A-0BFA4B6CA4F7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2795239" y="2398416"/>
            <a:ext cx="3310055" cy="1717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C40F0-FB13-41D3-89F8-61DD7733ECA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795239" y="4644370"/>
            <a:ext cx="929268" cy="9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FEE211-3A75-466F-8171-2768B9B5ED06}"/>
              </a:ext>
            </a:extLst>
          </p:cNvPr>
          <p:cNvSpPr txBox="1"/>
          <p:nvPr/>
        </p:nvSpPr>
        <p:spPr>
          <a:xfrm>
            <a:off x="9373367" y="4469644"/>
            <a:ext cx="17236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Similarity ratio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BE13F-946E-4F11-9A49-1E16E9919B14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7237142" y="4646024"/>
            <a:ext cx="2136225" cy="82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633-4E77-48F0-936F-8A48D6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fill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FD1C-EC2A-4EDB-9522-84C324CB374C}"/>
              </a:ext>
            </a:extLst>
          </p:cNvPr>
          <p:cNvSpPr txBox="1"/>
          <p:nvPr/>
        </p:nvSpPr>
        <p:spPr>
          <a:xfrm>
            <a:off x="838200" y="1367522"/>
            <a:ext cx="11127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Prepare a dictionary that has all key required in the template and values for each key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get_today_date_time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'initiative'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risk_score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2. Render the dictionary to the template</a:t>
            </a:r>
          </a:p>
          <a:p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.render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9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E1A0-4BE3-4EBE-95A3-597B6AF1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351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assessment_file_directory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generate_pre_agp_0_report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assessment_file_directory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get_assessment_data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assessment_file_directory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split_assessment_data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assessment_data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fill_in_template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initiative_name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attribute_levels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risk_score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rationales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corporate_or_cluster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generate_template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DocxTemplate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get_similarity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rubric_text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rationale_text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get_rubric_descriptions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get_today_date_time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get_risk_level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risk_score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get_attribute_score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attribute_level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save_output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DocxTemplate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open_output_file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929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1C2F-82B6-4562-A6B3-44EEB044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E1A0-4BE3-4EBE-95A3-597B6AF1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3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call </a:t>
            </a:r>
            <a:r>
              <a:rPr lang="en-US" b="1" dirty="0">
                <a:effectLst/>
                <a:latin typeface="Consolas" panose="020B0609020204030204" pitchFamily="49" charset="0"/>
              </a:rPr>
              <a:t>run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call </a:t>
            </a:r>
            <a:r>
              <a:rPr lang="en-US" b="1" dirty="0">
                <a:effectLst/>
                <a:latin typeface="Consolas" panose="020B0609020204030204" pitchFamily="49" charset="0"/>
              </a:rPr>
              <a:t>generate_pre_agp0_report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get_assessment_data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split_assessment_data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call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fill_in_template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generate_template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get_rubric_description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get_today_date_time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get_risk_level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get_attribute_score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get_similarity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save_output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		call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open_output_file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77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854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Pre_AGP0 Module Documentation</vt:lpstr>
      <vt:lpstr>Input files</vt:lpstr>
      <vt:lpstr>Architecture Intake Review Engine Report Draft</vt:lpstr>
      <vt:lpstr>IIT-EA-Decision-Matrix</vt:lpstr>
      <vt:lpstr>Sample_assessment</vt:lpstr>
      <vt:lpstr>Final Output – Assessment_Report.docx</vt:lpstr>
      <vt:lpstr>How to fill in</vt:lpstr>
      <vt:lpstr>Functions</vt:lpstr>
      <vt:lpstr>Function Flow</vt:lpstr>
      <vt:lpstr>Calculating Text Similarity</vt:lpstr>
      <vt:lpstr>NLP model</vt:lpstr>
    </vt:vector>
  </TitlesOfParts>
  <Company>Government of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Pre_AGP0 Module Documentation</dc:title>
  <dc:creator>Lee, Dongwon (MCCSS)</dc:creator>
  <cp:lastModifiedBy>Lee, Dongwon (MCCSS)</cp:lastModifiedBy>
  <cp:revision>1</cp:revision>
  <dcterms:created xsi:type="dcterms:W3CDTF">2023-02-23T19:19:49Z</dcterms:created>
  <dcterms:modified xsi:type="dcterms:W3CDTF">2023-02-24T15:12:06Z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2023-02-23T19:19:50Z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fe4245ef-c04c-4d08-8817-f1f4ff56bd12</vt:lpwstr>
  </property>
  <property fmtid="{D5CDD505-2E9C-101B-9397-08002B2CF9AE}" pid="8" name="MSIP_Label_034a106e-6316-442c-ad35-738afd673d2b_ContentBits">
    <vt:lpwstr>0</vt:lpwstr>
  </property>
</Properties>
</file>