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3"/>
  </p:notesMasterIdLst>
  <p:sldIdLst>
    <p:sldId id="2145706479" r:id="rId5"/>
    <p:sldId id="2145706483" r:id="rId6"/>
    <p:sldId id="2145706482" r:id="rId7"/>
    <p:sldId id="2145706484" r:id="rId8"/>
    <p:sldId id="2145706481" r:id="rId9"/>
    <p:sldId id="2145706485" r:id="rId10"/>
    <p:sldId id="2145706486" r:id="rId11"/>
    <p:sldId id="21457064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113012-FC8E-0E91-C5D4-D7046767DF1D}" name="Hawamdeh, Issaaf (MCCSS)" initials="HI(" userId="S::Issaaf.Hawamdeh@ontario.ca::a285c27d-ca0b-488f-bdae-1fccb130b86e" providerId="AD"/>
  <p188:author id="{EF27C535-C500-0867-9280-17760D1DEB8D}" name="Hassan, Abdullahi (MCCSS)" initials="H(" userId="S::abdullahi.hassan@ontario.ca::41b8d6e3-cd68-4394-a8b2-fef5a9a595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EC807-AE9A-4326-B536-CEA8057E3B28}" v="5" dt="2023-06-22T19:55:09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C4B73-5F9B-4076-9CD9-21D152C6101B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84C85C5A-40BA-45EB-8912-EA5FEC7F6B68}">
      <dgm:prSet phldrT="[Text]"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CMO</a:t>
          </a:r>
        </a:p>
        <a:p>
          <a:r>
            <a:rPr lang="en-US" sz="2000"/>
            <a:t> </a:t>
          </a:r>
          <a:r>
            <a:rPr lang="en-CA" sz="1400">
              <a:latin typeface="Arial"/>
              <a:cs typeface="Arial"/>
            </a:rPr>
            <a:t>Cluster Management Office</a:t>
          </a:r>
          <a:endParaRPr lang="en-CA" sz="1400" dirty="0"/>
        </a:p>
      </dgm:t>
    </dgm:pt>
    <dgm:pt modelId="{9C1F9840-BE9E-461B-9166-D945D5CAEACD}" type="parTrans" cxnId="{333548E0-74C8-4AE1-800F-2BA64EA37B6F}">
      <dgm:prSet/>
      <dgm:spPr/>
      <dgm:t>
        <a:bodyPr/>
        <a:lstStyle/>
        <a:p>
          <a:endParaRPr lang="en-CA"/>
        </a:p>
      </dgm:t>
    </dgm:pt>
    <dgm:pt modelId="{1326846D-5E9D-400B-A8AC-2F7CEFA1AD4A}" type="sibTrans" cxnId="{333548E0-74C8-4AE1-800F-2BA64EA37B6F}">
      <dgm:prSet/>
      <dgm:spPr/>
      <dgm:t>
        <a:bodyPr/>
        <a:lstStyle/>
        <a:p>
          <a:endParaRPr lang="en-CA"/>
        </a:p>
      </dgm:t>
    </dgm:pt>
    <dgm:pt modelId="{DE9F8D07-6E90-4F88-8DC5-4F01230B99DA}">
      <dgm:prSet phldrT="[Text]" custT="1"/>
      <dgm:spPr/>
      <dgm:t>
        <a:bodyPr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CYIS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Arial"/>
              <a:ea typeface="+mn-ea"/>
              <a:cs typeface="Arial"/>
            </a:rPr>
            <a:t>Children &amp; Youth 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Arial"/>
              <a:ea typeface="+mn-ea"/>
              <a:cs typeface="Arial"/>
            </a:rPr>
            <a:t>I&amp;IT Solutions</a:t>
          </a:r>
          <a:endParaRPr lang="en-CA" sz="1400" kern="1200" dirty="0">
            <a:latin typeface="Arial"/>
            <a:ea typeface="+mn-ea"/>
            <a:cs typeface="Arial"/>
          </a:endParaRPr>
        </a:p>
      </dgm:t>
    </dgm:pt>
    <dgm:pt modelId="{0EE05848-4AD9-4E80-B9AD-60079BFF3E1F}" type="parTrans" cxnId="{07EAC896-6892-4ADD-BCEA-CAD439C3A3F4}">
      <dgm:prSet/>
      <dgm:spPr/>
      <dgm:t>
        <a:bodyPr/>
        <a:lstStyle/>
        <a:p>
          <a:endParaRPr lang="en-CA"/>
        </a:p>
      </dgm:t>
    </dgm:pt>
    <dgm:pt modelId="{8E8C2C60-1B6E-4536-9023-7250D0B86F6E}" type="sibTrans" cxnId="{07EAC896-6892-4ADD-BCEA-CAD439C3A3F4}">
      <dgm:prSet/>
      <dgm:spPr/>
      <dgm:t>
        <a:bodyPr/>
        <a:lstStyle/>
        <a:p>
          <a:endParaRPr lang="en-CA"/>
        </a:p>
      </dgm:t>
    </dgm:pt>
    <dgm:pt modelId="{144F8E6C-F7D5-4B83-8445-928281C80578}">
      <dgm:prSet phldrT="[Text]" custT="1"/>
      <dgm:spPr/>
      <dgm:t>
        <a:bodyPr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SAIS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Arial"/>
              <a:ea typeface="+mn-ea"/>
              <a:cs typeface="Arial"/>
            </a:rPr>
            <a:t>Social Assistance I&amp;IT Solutions</a:t>
          </a:r>
          <a:endParaRPr lang="en-CA" sz="1400" kern="1200" dirty="0">
            <a:latin typeface="Arial"/>
            <a:ea typeface="+mn-ea"/>
            <a:cs typeface="Arial"/>
          </a:endParaRPr>
        </a:p>
      </dgm:t>
    </dgm:pt>
    <dgm:pt modelId="{BC468A9F-6DE5-48C8-9459-231378596E30}" type="parTrans" cxnId="{46AFCA72-599C-4A86-8BBA-296D7D63E1B0}">
      <dgm:prSet/>
      <dgm:spPr/>
      <dgm:t>
        <a:bodyPr/>
        <a:lstStyle/>
        <a:p>
          <a:endParaRPr lang="en-CA"/>
        </a:p>
      </dgm:t>
    </dgm:pt>
    <dgm:pt modelId="{51D40292-CC88-4DFA-9BB0-73E6783E222D}" type="sibTrans" cxnId="{46AFCA72-599C-4A86-8BBA-296D7D63E1B0}">
      <dgm:prSet/>
      <dgm:spPr/>
      <dgm:t>
        <a:bodyPr/>
        <a:lstStyle/>
        <a:p>
          <a:endParaRPr lang="en-CA"/>
        </a:p>
      </dgm:t>
    </dgm:pt>
    <dgm:pt modelId="{E13F6901-6E6B-4827-8ADB-9CBBC09EB272}">
      <dgm:prSet phldrT="[Text]" custT="1"/>
      <dgm:spPr/>
      <dgm:t>
        <a:bodyPr/>
        <a:lstStyle/>
        <a:p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SCSI</a:t>
          </a:r>
        </a:p>
        <a:p>
          <a:r>
            <a:rPr lang="en-US" sz="1400" kern="1200">
              <a:latin typeface="Arial"/>
              <a:cs typeface="Arial"/>
            </a:rPr>
            <a:t>Shared &amp; Community Services </a:t>
          </a:r>
        </a:p>
        <a:p>
          <a:r>
            <a:rPr lang="en-US" sz="1400" kern="1200">
              <a:latin typeface="Arial"/>
              <a:cs typeface="Arial"/>
            </a:rPr>
            <a:t>I&amp;IT Solutions</a:t>
          </a:r>
          <a:endParaRPr lang="en-CA" sz="1400" kern="1200" dirty="0"/>
        </a:p>
      </dgm:t>
    </dgm:pt>
    <dgm:pt modelId="{D2782B24-05FB-4850-8D7C-0BA5F62B5BC6}" type="parTrans" cxnId="{EA7CAA5E-1B38-4680-B1C7-F9CC3C47F085}">
      <dgm:prSet/>
      <dgm:spPr/>
      <dgm:t>
        <a:bodyPr/>
        <a:lstStyle/>
        <a:p>
          <a:endParaRPr lang="en-CA"/>
        </a:p>
      </dgm:t>
    </dgm:pt>
    <dgm:pt modelId="{887299F9-00EB-4FA3-83B3-039EB7F05C1D}" type="sibTrans" cxnId="{EA7CAA5E-1B38-4680-B1C7-F9CC3C47F085}">
      <dgm:prSet/>
      <dgm:spPr/>
      <dgm:t>
        <a:bodyPr/>
        <a:lstStyle/>
        <a:p>
          <a:endParaRPr lang="en-CA"/>
        </a:p>
      </dgm:t>
    </dgm:pt>
    <dgm:pt modelId="{03479CE4-76AF-41E4-B443-A34997B2AD5B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Solution Branches</a:t>
          </a:r>
          <a:endParaRPr lang="en-CA" sz="2400" b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A56A43EE-BE5D-413A-8BC0-70329238B577}" type="parTrans" cxnId="{54818C3C-A9DB-4515-9BF8-CDD8BA34D6CA}">
      <dgm:prSet/>
      <dgm:spPr/>
      <dgm:t>
        <a:bodyPr/>
        <a:lstStyle/>
        <a:p>
          <a:endParaRPr lang="en-CA"/>
        </a:p>
      </dgm:t>
    </dgm:pt>
    <dgm:pt modelId="{32297EE6-E9F2-4C59-A9E6-42FAADCC2560}" type="sibTrans" cxnId="{54818C3C-A9DB-4515-9BF8-CDD8BA34D6CA}">
      <dgm:prSet/>
      <dgm:spPr/>
      <dgm:t>
        <a:bodyPr/>
        <a:lstStyle/>
        <a:p>
          <a:endParaRPr lang="en-CA"/>
        </a:p>
      </dgm:t>
    </dgm:pt>
    <dgm:pt modelId="{62CD2E7E-2CD1-4C24-84A3-E42834BB8602}" type="pres">
      <dgm:prSet presAssocID="{428C4B73-5F9B-4076-9CD9-21D152C610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C8D36E-908E-49EF-8085-7F57C73FED0B}" type="pres">
      <dgm:prSet presAssocID="{84C85C5A-40BA-45EB-8912-EA5FEC7F6B68}" presName="hierRoot1" presStyleCnt="0">
        <dgm:presLayoutVars>
          <dgm:hierBranch val="init"/>
        </dgm:presLayoutVars>
      </dgm:prSet>
      <dgm:spPr/>
    </dgm:pt>
    <dgm:pt modelId="{BCBD65CD-0CCC-43D5-9D8F-A8BA3FB44E9A}" type="pres">
      <dgm:prSet presAssocID="{84C85C5A-40BA-45EB-8912-EA5FEC7F6B68}" presName="rootComposite1" presStyleCnt="0"/>
      <dgm:spPr/>
    </dgm:pt>
    <dgm:pt modelId="{9B791E03-571A-4D29-A4D8-7DE4DED921D1}" type="pres">
      <dgm:prSet presAssocID="{84C85C5A-40BA-45EB-8912-EA5FEC7F6B68}" presName="rootText1" presStyleLbl="node0" presStyleIdx="0" presStyleCnt="2" custLinFactNeighborX="-1479" custLinFactNeighborY="-9137">
        <dgm:presLayoutVars>
          <dgm:chPref val="3"/>
        </dgm:presLayoutVars>
      </dgm:prSet>
      <dgm:spPr/>
    </dgm:pt>
    <dgm:pt modelId="{0439B033-53B2-4C3E-92FC-7A3B481828DB}" type="pres">
      <dgm:prSet presAssocID="{84C85C5A-40BA-45EB-8912-EA5FEC7F6B68}" presName="rootConnector1" presStyleLbl="node1" presStyleIdx="0" presStyleCnt="0"/>
      <dgm:spPr/>
    </dgm:pt>
    <dgm:pt modelId="{AFDA86E7-BD9E-4AF9-B2D2-224C4BE91E64}" type="pres">
      <dgm:prSet presAssocID="{84C85C5A-40BA-45EB-8912-EA5FEC7F6B68}" presName="hierChild2" presStyleCnt="0"/>
      <dgm:spPr/>
    </dgm:pt>
    <dgm:pt modelId="{1AE81611-9E1B-4DDC-A63F-953803EBD93F}" type="pres">
      <dgm:prSet presAssocID="{84C85C5A-40BA-45EB-8912-EA5FEC7F6B68}" presName="hierChild3" presStyleCnt="0"/>
      <dgm:spPr/>
    </dgm:pt>
    <dgm:pt modelId="{37FE88A4-C59A-495C-8F03-8A1E1F2B3E71}" type="pres">
      <dgm:prSet presAssocID="{03479CE4-76AF-41E4-B443-A34997B2AD5B}" presName="hierRoot1" presStyleCnt="0">
        <dgm:presLayoutVars>
          <dgm:hierBranch val="init"/>
        </dgm:presLayoutVars>
      </dgm:prSet>
      <dgm:spPr/>
    </dgm:pt>
    <dgm:pt modelId="{A7E977CC-798E-41AA-B16F-F0C145B1491E}" type="pres">
      <dgm:prSet presAssocID="{03479CE4-76AF-41E4-B443-A34997B2AD5B}" presName="rootComposite1" presStyleCnt="0"/>
      <dgm:spPr/>
    </dgm:pt>
    <dgm:pt modelId="{95A42B54-B040-4911-B634-4660B5F43FFE}" type="pres">
      <dgm:prSet presAssocID="{03479CE4-76AF-41E4-B443-A34997B2AD5B}" presName="rootText1" presStyleLbl="node0" presStyleIdx="1" presStyleCnt="2" custLinFactNeighborX="-1166" custLinFactNeighborY="-9137">
        <dgm:presLayoutVars>
          <dgm:chPref val="3"/>
        </dgm:presLayoutVars>
      </dgm:prSet>
      <dgm:spPr/>
    </dgm:pt>
    <dgm:pt modelId="{A43E1393-238F-48F6-AEFF-08FACBDA8B09}" type="pres">
      <dgm:prSet presAssocID="{03479CE4-76AF-41E4-B443-A34997B2AD5B}" presName="rootConnector1" presStyleLbl="node1" presStyleIdx="0" presStyleCnt="0"/>
      <dgm:spPr/>
    </dgm:pt>
    <dgm:pt modelId="{D3DD4968-939E-4C90-A461-956E189501C9}" type="pres">
      <dgm:prSet presAssocID="{03479CE4-76AF-41E4-B443-A34997B2AD5B}" presName="hierChild2" presStyleCnt="0"/>
      <dgm:spPr/>
    </dgm:pt>
    <dgm:pt modelId="{A52D4B4E-998D-4D42-A622-EEEB9DE1710C}" type="pres">
      <dgm:prSet presAssocID="{0EE05848-4AD9-4E80-B9AD-60079BFF3E1F}" presName="Name37" presStyleLbl="parChTrans1D2" presStyleIdx="0" presStyleCnt="3"/>
      <dgm:spPr/>
    </dgm:pt>
    <dgm:pt modelId="{4731AC11-DDEE-4DCC-95D5-D73EB8B52DA0}" type="pres">
      <dgm:prSet presAssocID="{DE9F8D07-6E90-4F88-8DC5-4F01230B99DA}" presName="hierRoot2" presStyleCnt="0">
        <dgm:presLayoutVars>
          <dgm:hierBranch val="init"/>
        </dgm:presLayoutVars>
      </dgm:prSet>
      <dgm:spPr/>
    </dgm:pt>
    <dgm:pt modelId="{17FDC4E5-61AB-4102-B713-EFA81FCAC684}" type="pres">
      <dgm:prSet presAssocID="{DE9F8D07-6E90-4F88-8DC5-4F01230B99DA}" presName="rootComposite" presStyleCnt="0"/>
      <dgm:spPr/>
    </dgm:pt>
    <dgm:pt modelId="{34C58220-6941-492E-884E-E5D837B7F6B9}" type="pres">
      <dgm:prSet presAssocID="{DE9F8D07-6E90-4F88-8DC5-4F01230B99DA}" presName="rootText" presStyleLbl="node2" presStyleIdx="0" presStyleCnt="3" custLinFactNeighborX="-1479" custLinFactNeighborY="4635">
        <dgm:presLayoutVars>
          <dgm:chPref val="3"/>
        </dgm:presLayoutVars>
      </dgm:prSet>
      <dgm:spPr/>
    </dgm:pt>
    <dgm:pt modelId="{17BAF3C5-4869-4C86-88AD-B3CF80F51C2E}" type="pres">
      <dgm:prSet presAssocID="{DE9F8D07-6E90-4F88-8DC5-4F01230B99DA}" presName="rootConnector" presStyleLbl="node2" presStyleIdx="0" presStyleCnt="3"/>
      <dgm:spPr/>
    </dgm:pt>
    <dgm:pt modelId="{1682F19D-1DAB-47EA-B68E-37328EE4FAF2}" type="pres">
      <dgm:prSet presAssocID="{DE9F8D07-6E90-4F88-8DC5-4F01230B99DA}" presName="hierChild4" presStyleCnt="0"/>
      <dgm:spPr/>
    </dgm:pt>
    <dgm:pt modelId="{B2BBC1E8-3BFF-498D-A1B5-4A7C6FF61676}" type="pres">
      <dgm:prSet presAssocID="{DE9F8D07-6E90-4F88-8DC5-4F01230B99DA}" presName="hierChild5" presStyleCnt="0"/>
      <dgm:spPr/>
    </dgm:pt>
    <dgm:pt modelId="{4659B7A5-B0D8-44F6-A48A-6BA803194529}" type="pres">
      <dgm:prSet presAssocID="{BC468A9F-6DE5-48C8-9459-231378596E30}" presName="Name37" presStyleLbl="parChTrans1D2" presStyleIdx="1" presStyleCnt="3"/>
      <dgm:spPr/>
    </dgm:pt>
    <dgm:pt modelId="{2721189F-EA6C-4289-8D31-08F13849D05F}" type="pres">
      <dgm:prSet presAssocID="{144F8E6C-F7D5-4B83-8445-928281C80578}" presName="hierRoot2" presStyleCnt="0">
        <dgm:presLayoutVars>
          <dgm:hierBranch val="init"/>
        </dgm:presLayoutVars>
      </dgm:prSet>
      <dgm:spPr/>
    </dgm:pt>
    <dgm:pt modelId="{26DCFA50-9D1B-4EE9-97BE-97D8959DBC87}" type="pres">
      <dgm:prSet presAssocID="{144F8E6C-F7D5-4B83-8445-928281C80578}" presName="rootComposite" presStyleCnt="0"/>
      <dgm:spPr/>
    </dgm:pt>
    <dgm:pt modelId="{66F4092D-E447-4289-985B-57CF909350CD}" type="pres">
      <dgm:prSet presAssocID="{144F8E6C-F7D5-4B83-8445-928281C80578}" presName="rootText" presStyleLbl="node2" presStyleIdx="1" presStyleCnt="3" custLinFactNeighborY="4723">
        <dgm:presLayoutVars>
          <dgm:chPref val="3"/>
        </dgm:presLayoutVars>
      </dgm:prSet>
      <dgm:spPr/>
    </dgm:pt>
    <dgm:pt modelId="{1B7605F9-3FB2-49DF-BD3D-C64E74EA2960}" type="pres">
      <dgm:prSet presAssocID="{144F8E6C-F7D5-4B83-8445-928281C80578}" presName="rootConnector" presStyleLbl="node2" presStyleIdx="1" presStyleCnt="3"/>
      <dgm:spPr/>
    </dgm:pt>
    <dgm:pt modelId="{44B12AF4-A3FC-49D3-8B58-7EC39473441D}" type="pres">
      <dgm:prSet presAssocID="{144F8E6C-F7D5-4B83-8445-928281C80578}" presName="hierChild4" presStyleCnt="0"/>
      <dgm:spPr/>
    </dgm:pt>
    <dgm:pt modelId="{3A723F77-B0C2-482F-A002-C415C4D0B4AB}" type="pres">
      <dgm:prSet presAssocID="{144F8E6C-F7D5-4B83-8445-928281C80578}" presName="hierChild5" presStyleCnt="0"/>
      <dgm:spPr/>
    </dgm:pt>
    <dgm:pt modelId="{32B75826-E83D-412F-821F-8A229671B511}" type="pres">
      <dgm:prSet presAssocID="{D2782B24-05FB-4850-8D7C-0BA5F62B5BC6}" presName="Name37" presStyleLbl="parChTrans1D2" presStyleIdx="2" presStyleCnt="3"/>
      <dgm:spPr/>
    </dgm:pt>
    <dgm:pt modelId="{B6AA2D2B-46D9-404F-86E9-65ACF7A2A0CE}" type="pres">
      <dgm:prSet presAssocID="{E13F6901-6E6B-4827-8ADB-9CBBC09EB272}" presName="hierRoot2" presStyleCnt="0">
        <dgm:presLayoutVars>
          <dgm:hierBranch val="init"/>
        </dgm:presLayoutVars>
      </dgm:prSet>
      <dgm:spPr/>
    </dgm:pt>
    <dgm:pt modelId="{3F1F40E1-4795-449F-B4AE-FE15F238F74A}" type="pres">
      <dgm:prSet presAssocID="{E13F6901-6E6B-4827-8ADB-9CBBC09EB272}" presName="rootComposite" presStyleCnt="0"/>
      <dgm:spPr/>
    </dgm:pt>
    <dgm:pt modelId="{EC1A938E-8C5D-4168-9935-5536FACA3040}" type="pres">
      <dgm:prSet presAssocID="{E13F6901-6E6B-4827-8ADB-9CBBC09EB272}" presName="rootText" presStyleLbl="node2" presStyleIdx="2" presStyleCnt="3" custLinFactNeighborX="-2678" custLinFactNeighborY="4532">
        <dgm:presLayoutVars>
          <dgm:chPref val="3"/>
        </dgm:presLayoutVars>
      </dgm:prSet>
      <dgm:spPr/>
    </dgm:pt>
    <dgm:pt modelId="{D5ED3F58-CC09-46AF-BCC3-D149FCEB4D85}" type="pres">
      <dgm:prSet presAssocID="{E13F6901-6E6B-4827-8ADB-9CBBC09EB272}" presName="rootConnector" presStyleLbl="node2" presStyleIdx="2" presStyleCnt="3"/>
      <dgm:spPr/>
    </dgm:pt>
    <dgm:pt modelId="{150D1647-BD34-4D1F-8F80-D8CD8B6D4332}" type="pres">
      <dgm:prSet presAssocID="{E13F6901-6E6B-4827-8ADB-9CBBC09EB272}" presName="hierChild4" presStyleCnt="0"/>
      <dgm:spPr/>
    </dgm:pt>
    <dgm:pt modelId="{58C54C27-A465-4E4D-8281-FF28B396E7E5}" type="pres">
      <dgm:prSet presAssocID="{E13F6901-6E6B-4827-8ADB-9CBBC09EB272}" presName="hierChild5" presStyleCnt="0"/>
      <dgm:spPr/>
    </dgm:pt>
    <dgm:pt modelId="{54F1D777-0F04-4A15-9A9F-B5022C56B638}" type="pres">
      <dgm:prSet presAssocID="{03479CE4-76AF-41E4-B443-A34997B2AD5B}" presName="hierChild3" presStyleCnt="0"/>
      <dgm:spPr/>
    </dgm:pt>
  </dgm:ptLst>
  <dgm:cxnLst>
    <dgm:cxn modelId="{52155302-8E18-46C7-86D0-EB522DBFFD23}" type="presOf" srcId="{84C85C5A-40BA-45EB-8912-EA5FEC7F6B68}" destId="{0439B033-53B2-4C3E-92FC-7A3B481828DB}" srcOrd="1" destOrd="0" presId="urn:microsoft.com/office/officeart/2005/8/layout/orgChart1"/>
    <dgm:cxn modelId="{814F1F16-286A-429C-B1FE-44BD24F20DCA}" type="presOf" srcId="{DE9F8D07-6E90-4F88-8DC5-4F01230B99DA}" destId="{34C58220-6941-492E-884E-E5D837B7F6B9}" srcOrd="0" destOrd="0" presId="urn:microsoft.com/office/officeart/2005/8/layout/orgChart1"/>
    <dgm:cxn modelId="{54DE701A-0D63-4673-989D-9A3093CB6400}" type="presOf" srcId="{428C4B73-5F9B-4076-9CD9-21D152C6101B}" destId="{62CD2E7E-2CD1-4C24-84A3-E42834BB8602}" srcOrd="0" destOrd="0" presId="urn:microsoft.com/office/officeart/2005/8/layout/orgChart1"/>
    <dgm:cxn modelId="{E9E0FC1F-DD1B-46A2-9901-F300BAAEBF45}" type="presOf" srcId="{03479CE4-76AF-41E4-B443-A34997B2AD5B}" destId="{A43E1393-238F-48F6-AEFF-08FACBDA8B09}" srcOrd="1" destOrd="0" presId="urn:microsoft.com/office/officeart/2005/8/layout/orgChart1"/>
    <dgm:cxn modelId="{2D1D2125-E7E5-41DA-BDF4-7BDA9283CE73}" type="presOf" srcId="{144F8E6C-F7D5-4B83-8445-928281C80578}" destId="{1B7605F9-3FB2-49DF-BD3D-C64E74EA2960}" srcOrd="1" destOrd="0" presId="urn:microsoft.com/office/officeart/2005/8/layout/orgChart1"/>
    <dgm:cxn modelId="{54818C3C-A9DB-4515-9BF8-CDD8BA34D6CA}" srcId="{428C4B73-5F9B-4076-9CD9-21D152C6101B}" destId="{03479CE4-76AF-41E4-B443-A34997B2AD5B}" srcOrd="1" destOrd="0" parTransId="{A56A43EE-BE5D-413A-8BC0-70329238B577}" sibTransId="{32297EE6-E9F2-4C59-A9E6-42FAADCC2560}"/>
    <dgm:cxn modelId="{99164E3E-EF1E-494B-9166-F4333F979640}" type="presOf" srcId="{D2782B24-05FB-4850-8D7C-0BA5F62B5BC6}" destId="{32B75826-E83D-412F-821F-8A229671B511}" srcOrd="0" destOrd="0" presId="urn:microsoft.com/office/officeart/2005/8/layout/orgChart1"/>
    <dgm:cxn modelId="{EA7CAA5E-1B38-4680-B1C7-F9CC3C47F085}" srcId="{03479CE4-76AF-41E4-B443-A34997B2AD5B}" destId="{E13F6901-6E6B-4827-8ADB-9CBBC09EB272}" srcOrd="2" destOrd="0" parTransId="{D2782B24-05FB-4850-8D7C-0BA5F62B5BC6}" sibTransId="{887299F9-00EB-4FA3-83B3-039EB7F05C1D}"/>
    <dgm:cxn modelId="{FD881F62-66FD-4FEE-838F-FB43FE243906}" type="presOf" srcId="{0EE05848-4AD9-4E80-B9AD-60079BFF3E1F}" destId="{A52D4B4E-998D-4D42-A622-EEEB9DE1710C}" srcOrd="0" destOrd="0" presId="urn:microsoft.com/office/officeart/2005/8/layout/orgChart1"/>
    <dgm:cxn modelId="{000FE64B-4A0A-4829-B3B9-9AA415D823B4}" type="presOf" srcId="{DE9F8D07-6E90-4F88-8DC5-4F01230B99DA}" destId="{17BAF3C5-4869-4C86-88AD-B3CF80F51C2E}" srcOrd="1" destOrd="0" presId="urn:microsoft.com/office/officeart/2005/8/layout/orgChart1"/>
    <dgm:cxn modelId="{46AFCA72-599C-4A86-8BBA-296D7D63E1B0}" srcId="{03479CE4-76AF-41E4-B443-A34997B2AD5B}" destId="{144F8E6C-F7D5-4B83-8445-928281C80578}" srcOrd="1" destOrd="0" parTransId="{BC468A9F-6DE5-48C8-9459-231378596E30}" sibTransId="{51D40292-CC88-4DFA-9BB0-73E6783E222D}"/>
    <dgm:cxn modelId="{E40A9276-FBD9-44A1-A2D0-1821FF3B08B2}" type="presOf" srcId="{03479CE4-76AF-41E4-B443-A34997B2AD5B}" destId="{95A42B54-B040-4911-B634-4660B5F43FFE}" srcOrd="0" destOrd="0" presId="urn:microsoft.com/office/officeart/2005/8/layout/orgChart1"/>
    <dgm:cxn modelId="{C8BF1685-F229-409E-82D0-DD9E8FE8B18C}" type="presOf" srcId="{BC468A9F-6DE5-48C8-9459-231378596E30}" destId="{4659B7A5-B0D8-44F6-A48A-6BA803194529}" srcOrd="0" destOrd="0" presId="urn:microsoft.com/office/officeart/2005/8/layout/orgChart1"/>
    <dgm:cxn modelId="{07EAC896-6892-4ADD-BCEA-CAD439C3A3F4}" srcId="{03479CE4-76AF-41E4-B443-A34997B2AD5B}" destId="{DE9F8D07-6E90-4F88-8DC5-4F01230B99DA}" srcOrd="0" destOrd="0" parTransId="{0EE05848-4AD9-4E80-B9AD-60079BFF3E1F}" sibTransId="{8E8C2C60-1B6E-4536-9023-7250D0B86F6E}"/>
    <dgm:cxn modelId="{ADF3B4BE-89E4-4C9B-AE95-4851482C5BA5}" type="presOf" srcId="{84C85C5A-40BA-45EB-8912-EA5FEC7F6B68}" destId="{9B791E03-571A-4D29-A4D8-7DE4DED921D1}" srcOrd="0" destOrd="0" presId="urn:microsoft.com/office/officeart/2005/8/layout/orgChart1"/>
    <dgm:cxn modelId="{333548E0-74C8-4AE1-800F-2BA64EA37B6F}" srcId="{428C4B73-5F9B-4076-9CD9-21D152C6101B}" destId="{84C85C5A-40BA-45EB-8912-EA5FEC7F6B68}" srcOrd="0" destOrd="0" parTransId="{9C1F9840-BE9E-461B-9166-D945D5CAEACD}" sibTransId="{1326846D-5E9D-400B-A8AC-2F7CEFA1AD4A}"/>
    <dgm:cxn modelId="{4A7A11E1-AE15-4913-9389-2244376FD89D}" type="presOf" srcId="{144F8E6C-F7D5-4B83-8445-928281C80578}" destId="{66F4092D-E447-4289-985B-57CF909350CD}" srcOrd="0" destOrd="0" presId="urn:microsoft.com/office/officeart/2005/8/layout/orgChart1"/>
    <dgm:cxn modelId="{2B58F8EA-D922-40B9-A478-1AB3066ED01E}" type="presOf" srcId="{E13F6901-6E6B-4827-8ADB-9CBBC09EB272}" destId="{D5ED3F58-CC09-46AF-BCC3-D149FCEB4D85}" srcOrd="1" destOrd="0" presId="urn:microsoft.com/office/officeart/2005/8/layout/orgChart1"/>
    <dgm:cxn modelId="{745DFAF7-22BB-47E3-8827-39B17CF22664}" type="presOf" srcId="{E13F6901-6E6B-4827-8ADB-9CBBC09EB272}" destId="{EC1A938E-8C5D-4168-9935-5536FACA3040}" srcOrd="0" destOrd="0" presId="urn:microsoft.com/office/officeart/2005/8/layout/orgChart1"/>
    <dgm:cxn modelId="{C0BE11FA-908E-47A5-BDD6-C076165185A8}" type="presParOf" srcId="{62CD2E7E-2CD1-4C24-84A3-E42834BB8602}" destId="{C9C8D36E-908E-49EF-8085-7F57C73FED0B}" srcOrd="0" destOrd="0" presId="urn:microsoft.com/office/officeart/2005/8/layout/orgChart1"/>
    <dgm:cxn modelId="{7CDE85C6-83E7-480F-909D-A32CE6FF6152}" type="presParOf" srcId="{C9C8D36E-908E-49EF-8085-7F57C73FED0B}" destId="{BCBD65CD-0CCC-43D5-9D8F-A8BA3FB44E9A}" srcOrd="0" destOrd="0" presId="urn:microsoft.com/office/officeart/2005/8/layout/orgChart1"/>
    <dgm:cxn modelId="{0DCB6E0E-3CC2-4212-9FCF-B8B025320F85}" type="presParOf" srcId="{BCBD65CD-0CCC-43D5-9D8F-A8BA3FB44E9A}" destId="{9B791E03-571A-4D29-A4D8-7DE4DED921D1}" srcOrd="0" destOrd="0" presId="urn:microsoft.com/office/officeart/2005/8/layout/orgChart1"/>
    <dgm:cxn modelId="{4221149F-0AE3-40B5-B972-F5DEF444159E}" type="presParOf" srcId="{BCBD65CD-0CCC-43D5-9D8F-A8BA3FB44E9A}" destId="{0439B033-53B2-4C3E-92FC-7A3B481828DB}" srcOrd="1" destOrd="0" presId="urn:microsoft.com/office/officeart/2005/8/layout/orgChart1"/>
    <dgm:cxn modelId="{963F1A86-D01B-422B-9295-B3A9D8E1F41B}" type="presParOf" srcId="{C9C8D36E-908E-49EF-8085-7F57C73FED0B}" destId="{AFDA86E7-BD9E-4AF9-B2D2-224C4BE91E64}" srcOrd="1" destOrd="0" presId="urn:microsoft.com/office/officeart/2005/8/layout/orgChart1"/>
    <dgm:cxn modelId="{4B39AE37-AEB1-458F-9941-6BE89A9C6AB9}" type="presParOf" srcId="{C9C8D36E-908E-49EF-8085-7F57C73FED0B}" destId="{1AE81611-9E1B-4DDC-A63F-953803EBD93F}" srcOrd="2" destOrd="0" presId="urn:microsoft.com/office/officeart/2005/8/layout/orgChart1"/>
    <dgm:cxn modelId="{6DA4E6AD-B8F8-47F3-A020-01E2CE959BB8}" type="presParOf" srcId="{62CD2E7E-2CD1-4C24-84A3-E42834BB8602}" destId="{37FE88A4-C59A-495C-8F03-8A1E1F2B3E71}" srcOrd="1" destOrd="0" presId="urn:microsoft.com/office/officeart/2005/8/layout/orgChart1"/>
    <dgm:cxn modelId="{B30914E4-E1F2-4D47-9F30-180132D7C133}" type="presParOf" srcId="{37FE88A4-C59A-495C-8F03-8A1E1F2B3E71}" destId="{A7E977CC-798E-41AA-B16F-F0C145B1491E}" srcOrd="0" destOrd="0" presId="urn:microsoft.com/office/officeart/2005/8/layout/orgChart1"/>
    <dgm:cxn modelId="{15116827-C73C-4105-817F-2C49AB7FF2F0}" type="presParOf" srcId="{A7E977CC-798E-41AA-B16F-F0C145B1491E}" destId="{95A42B54-B040-4911-B634-4660B5F43FFE}" srcOrd="0" destOrd="0" presId="urn:microsoft.com/office/officeart/2005/8/layout/orgChart1"/>
    <dgm:cxn modelId="{08A10268-4087-4860-ADAF-7077E38C43AF}" type="presParOf" srcId="{A7E977CC-798E-41AA-B16F-F0C145B1491E}" destId="{A43E1393-238F-48F6-AEFF-08FACBDA8B09}" srcOrd="1" destOrd="0" presId="urn:microsoft.com/office/officeart/2005/8/layout/orgChart1"/>
    <dgm:cxn modelId="{88B48232-F798-473E-8D4A-FC17D2BBCED9}" type="presParOf" srcId="{37FE88A4-C59A-495C-8F03-8A1E1F2B3E71}" destId="{D3DD4968-939E-4C90-A461-956E189501C9}" srcOrd="1" destOrd="0" presId="urn:microsoft.com/office/officeart/2005/8/layout/orgChart1"/>
    <dgm:cxn modelId="{43BCB3F2-7036-424F-AF54-7B923376BA41}" type="presParOf" srcId="{D3DD4968-939E-4C90-A461-956E189501C9}" destId="{A52D4B4E-998D-4D42-A622-EEEB9DE1710C}" srcOrd="0" destOrd="0" presId="urn:microsoft.com/office/officeart/2005/8/layout/orgChart1"/>
    <dgm:cxn modelId="{0C04AA8A-D332-4E74-BDC1-964D9B7A2686}" type="presParOf" srcId="{D3DD4968-939E-4C90-A461-956E189501C9}" destId="{4731AC11-DDEE-4DCC-95D5-D73EB8B52DA0}" srcOrd="1" destOrd="0" presId="urn:microsoft.com/office/officeart/2005/8/layout/orgChart1"/>
    <dgm:cxn modelId="{587284F0-CC36-462D-B511-69DF6ADE3F0F}" type="presParOf" srcId="{4731AC11-DDEE-4DCC-95D5-D73EB8B52DA0}" destId="{17FDC4E5-61AB-4102-B713-EFA81FCAC684}" srcOrd="0" destOrd="0" presId="urn:microsoft.com/office/officeart/2005/8/layout/orgChart1"/>
    <dgm:cxn modelId="{32532F9C-5254-4934-82D9-D647F96C6630}" type="presParOf" srcId="{17FDC4E5-61AB-4102-B713-EFA81FCAC684}" destId="{34C58220-6941-492E-884E-E5D837B7F6B9}" srcOrd="0" destOrd="0" presId="urn:microsoft.com/office/officeart/2005/8/layout/orgChart1"/>
    <dgm:cxn modelId="{10A42826-B3B2-440B-B49A-ACFD5E9D1A4A}" type="presParOf" srcId="{17FDC4E5-61AB-4102-B713-EFA81FCAC684}" destId="{17BAF3C5-4869-4C86-88AD-B3CF80F51C2E}" srcOrd="1" destOrd="0" presId="urn:microsoft.com/office/officeart/2005/8/layout/orgChart1"/>
    <dgm:cxn modelId="{6D59A3CD-A273-4CDD-BBB9-2BAACA7AB9BF}" type="presParOf" srcId="{4731AC11-DDEE-4DCC-95D5-D73EB8B52DA0}" destId="{1682F19D-1DAB-47EA-B68E-37328EE4FAF2}" srcOrd="1" destOrd="0" presId="urn:microsoft.com/office/officeart/2005/8/layout/orgChart1"/>
    <dgm:cxn modelId="{E70E6CB7-7B0D-4A21-9860-3B4D1F594BFE}" type="presParOf" srcId="{4731AC11-DDEE-4DCC-95D5-D73EB8B52DA0}" destId="{B2BBC1E8-3BFF-498D-A1B5-4A7C6FF61676}" srcOrd="2" destOrd="0" presId="urn:microsoft.com/office/officeart/2005/8/layout/orgChart1"/>
    <dgm:cxn modelId="{048AA044-2F2E-4ED9-B92E-AF69127D0188}" type="presParOf" srcId="{D3DD4968-939E-4C90-A461-956E189501C9}" destId="{4659B7A5-B0D8-44F6-A48A-6BA803194529}" srcOrd="2" destOrd="0" presId="urn:microsoft.com/office/officeart/2005/8/layout/orgChart1"/>
    <dgm:cxn modelId="{D5F50FD2-D34F-403B-BBD0-2E3DE760A304}" type="presParOf" srcId="{D3DD4968-939E-4C90-A461-956E189501C9}" destId="{2721189F-EA6C-4289-8D31-08F13849D05F}" srcOrd="3" destOrd="0" presId="urn:microsoft.com/office/officeart/2005/8/layout/orgChart1"/>
    <dgm:cxn modelId="{47980FFD-5714-4D01-83F2-9EB17708F2BF}" type="presParOf" srcId="{2721189F-EA6C-4289-8D31-08F13849D05F}" destId="{26DCFA50-9D1B-4EE9-97BE-97D8959DBC87}" srcOrd="0" destOrd="0" presId="urn:microsoft.com/office/officeart/2005/8/layout/orgChart1"/>
    <dgm:cxn modelId="{1EA45020-A69D-41CC-916E-6FB9F365C13B}" type="presParOf" srcId="{26DCFA50-9D1B-4EE9-97BE-97D8959DBC87}" destId="{66F4092D-E447-4289-985B-57CF909350CD}" srcOrd="0" destOrd="0" presId="urn:microsoft.com/office/officeart/2005/8/layout/orgChart1"/>
    <dgm:cxn modelId="{DFE7DC59-8196-4BF9-B1C4-4C43943ECCFD}" type="presParOf" srcId="{26DCFA50-9D1B-4EE9-97BE-97D8959DBC87}" destId="{1B7605F9-3FB2-49DF-BD3D-C64E74EA2960}" srcOrd="1" destOrd="0" presId="urn:microsoft.com/office/officeart/2005/8/layout/orgChart1"/>
    <dgm:cxn modelId="{BB48B2D6-0CEB-4498-94B3-D1BA853F5C5C}" type="presParOf" srcId="{2721189F-EA6C-4289-8D31-08F13849D05F}" destId="{44B12AF4-A3FC-49D3-8B58-7EC39473441D}" srcOrd="1" destOrd="0" presId="urn:microsoft.com/office/officeart/2005/8/layout/orgChart1"/>
    <dgm:cxn modelId="{2B13A9C3-AEBC-4A1F-8F50-29423B487A2F}" type="presParOf" srcId="{2721189F-EA6C-4289-8D31-08F13849D05F}" destId="{3A723F77-B0C2-482F-A002-C415C4D0B4AB}" srcOrd="2" destOrd="0" presId="urn:microsoft.com/office/officeart/2005/8/layout/orgChart1"/>
    <dgm:cxn modelId="{4D627142-76D0-4CDF-9F5E-85611321E4FB}" type="presParOf" srcId="{D3DD4968-939E-4C90-A461-956E189501C9}" destId="{32B75826-E83D-412F-821F-8A229671B511}" srcOrd="4" destOrd="0" presId="urn:microsoft.com/office/officeart/2005/8/layout/orgChart1"/>
    <dgm:cxn modelId="{536D6D82-4B02-46FB-95F9-73C53CD75672}" type="presParOf" srcId="{D3DD4968-939E-4C90-A461-956E189501C9}" destId="{B6AA2D2B-46D9-404F-86E9-65ACF7A2A0CE}" srcOrd="5" destOrd="0" presId="urn:microsoft.com/office/officeart/2005/8/layout/orgChart1"/>
    <dgm:cxn modelId="{DCFCC0B9-FC9C-445D-96D4-91F3C4AFB5BD}" type="presParOf" srcId="{B6AA2D2B-46D9-404F-86E9-65ACF7A2A0CE}" destId="{3F1F40E1-4795-449F-B4AE-FE15F238F74A}" srcOrd="0" destOrd="0" presId="urn:microsoft.com/office/officeart/2005/8/layout/orgChart1"/>
    <dgm:cxn modelId="{034EDCA9-6304-43C6-B54D-77D49AE61111}" type="presParOf" srcId="{3F1F40E1-4795-449F-B4AE-FE15F238F74A}" destId="{EC1A938E-8C5D-4168-9935-5536FACA3040}" srcOrd="0" destOrd="0" presId="urn:microsoft.com/office/officeart/2005/8/layout/orgChart1"/>
    <dgm:cxn modelId="{EF6DCD7E-C9D8-47E1-9A34-C2CFF49F3D91}" type="presParOf" srcId="{3F1F40E1-4795-449F-B4AE-FE15F238F74A}" destId="{D5ED3F58-CC09-46AF-BCC3-D149FCEB4D85}" srcOrd="1" destOrd="0" presId="urn:microsoft.com/office/officeart/2005/8/layout/orgChart1"/>
    <dgm:cxn modelId="{C34DFCAE-259A-42CC-AE3A-5FD5F873910D}" type="presParOf" srcId="{B6AA2D2B-46D9-404F-86E9-65ACF7A2A0CE}" destId="{150D1647-BD34-4D1F-8F80-D8CD8B6D4332}" srcOrd="1" destOrd="0" presId="urn:microsoft.com/office/officeart/2005/8/layout/orgChart1"/>
    <dgm:cxn modelId="{689914DD-5DFA-42E9-9B9D-9E475E184CF7}" type="presParOf" srcId="{B6AA2D2B-46D9-404F-86E9-65ACF7A2A0CE}" destId="{58C54C27-A465-4E4D-8281-FF28B396E7E5}" srcOrd="2" destOrd="0" presId="urn:microsoft.com/office/officeart/2005/8/layout/orgChart1"/>
    <dgm:cxn modelId="{5BC75B86-B617-49F5-AF45-948023756FE7}" type="presParOf" srcId="{37FE88A4-C59A-495C-8F03-8A1E1F2B3E71}" destId="{54F1D777-0F04-4A15-9A9F-B5022C56B6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88925-5AF4-424D-B0C7-B48A888673A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37DBF2E8-7D6F-4003-A123-7772DCA1BFB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Empower the team / Evolve how we work</a:t>
          </a:r>
        </a:p>
      </dgm:t>
    </dgm:pt>
    <dgm:pt modelId="{F4F3B70B-4DC3-49FA-8607-3DDEB5A8D389}" type="parTrans" cxnId="{565B3ED5-844D-4EB1-BBA7-376252515603}">
      <dgm:prSet/>
      <dgm:spPr/>
      <dgm:t>
        <a:bodyPr/>
        <a:lstStyle/>
        <a:p>
          <a:endParaRPr lang="en-CA"/>
        </a:p>
      </dgm:t>
    </dgm:pt>
    <dgm:pt modelId="{4403C757-D4C4-4BDE-B1D3-31582C320BAE}" type="sibTrans" cxnId="{565B3ED5-844D-4EB1-BBA7-376252515603}">
      <dgm:prSet/>
      <dgm:spPr/>
      <dgm:t>
        <a:bodyPr/>
        <a:lstStyle/>
        <a:p>
          <a:endParaRPr lang="en-CA"/>
        </a:p>
      </dgm:t>
    </dgm:pt>
    <dgm:pt modelId="{2112F8C9-F799-4577-8AF7-CF3088FCC894}">
      <dgm:prSet phldrT="[Text]" custT="1"/>
      <dgm:spPr/>
      <dgm:t>
        <a:bodyPr/>
        <a:lstStyle/>
        <a:p>
          <a:r>
            <a:rPr lang="en-US" sz="2000" dirty="0"/>
            <a:t>Advancing technology platform</a:t>
          </a:r>
          <a:endParaRPr lang="en-CA" sz="2000" dirty="0"/>
        </a:p>
      </dgm:t>
    </dgm:pt>
    <dgm:pt modelId="{F3F6A96E-C16E-4636-ADC8-27EC745DB52B}" type="parTrans" cxnId="{DF610E24-1566-4373-B34F-918A86CC33F3}">
      <dgm:prSet/>
      <dgm:spPr/>
      <dgm:t>
        <a:bodyPr/>
        <a:lstStyle/>
        <a:p>
          <a:endParaRPr lang="en-CA"/>
        </a:p>
      </dgm:t>
    </dgm:pt>
    <dgm:pt modelId="{8C2A9F7D-A031-4507-A0D9-B9AA2753091A}" type="sibTrans" cxnId="{DF610E24-1566-4373-B34F-918A86CC33F3}">
      <dgm:prSet/>
      <dgm:spPr/>
      <dgm:t>
        <a:bodyPr/>
        <a:lstStyle/>
        <a:p>
          <a:endParaRPr lang="en-CA"/>
        </a:p>
      </dgm:t>
    </dgm:pt>
    <dgm:pt modelId="{75D6F8CD-1329-4B10-A6D9-5E1A99C2E1A0}">
      <dgm:prSet phldrT="[Text]" custT="1"/>
      <dgm:spPr/>
      <dgm:t>
        <a:bodyPr/>
        <a:lstStyle/>
        <a:p>
          <a:r>
            <a:rPr lang="en-US" sz="2000" dirty="0"/>
            <a:t>Being trusted advisor</a:t>
          </a:r>
          <a:endParaRPr lang="en-CA" sz="2000" dirty="0"/>
        </a:p>
      </dgm:t>
    </dgm:pt>
    <dgm:pt modelId="{64747472-4420-44DA-BA23-FA01F6EEE369}" type="parTrans" cxnId="{40A79DBB-B5FC-4BDC-8DC4-ED2A9348FE69}">
      <dgm:prSet/>
      <dgm:spPr/>
      <dgm:t>
        <a:bodyPr/>
        <a:lstStyle/>
        <a:p>
          <a:endParaRPr lang="en-CA"/>
        </a:p>
      </dgm:t>
    </dgm:pt>
    <dgm:pt modelId="{DA2EE5FE-DF78-40CB-BA2F-26D18526B612}" type="sibTrans" cxnId="{40A79DBB-B5FC-4BDC-8DC4-ED2A9348FE69}">
      <dgm:prSet/>
      <dgm:spPr/>
      <dgm:t>
        <a:bodyPr/>
        <a:lstStyle/>
        <a:p>
          <a:endParaRPr lang="en-CA"/>
        </a:p>
      </dgm:t>
    </dgm:pt>
    <dgm:pt modelId="{2FF711AA-9788-4E46-9330-9DDCE88F71AA}" type="pres">
      <dgm:prSet presAssocID="{ED488925-5AF4-424D-B0C7-B48A888673AA}" presName="linear" presStyleCnt="0">
        <dgm:presLayoutVars>
          <dgm:dir/>
          <dgm:animLvl val="lvl"/>
          <dgm:resizeHandles val="exact"/>
        </dgm:presLayoutVars>
      </dgm:prSet>
      <dgm:spPr/>
    </dgm:pt>
    <dgm:pt modelId="{D47030DB-C775-4197-94EB-FE8CA9BB5DE2}" type="pres">
      <dgm:prSet presAssocID="{37DBF2E8-7D6F-4003-A123-7772DCA1BFBA}" presName="parentLin" presStyleCnt="0"/>
      <dgm:spPr/>
    </dgm:pt>
    <dgm:pt modelId="{BC3951A3-BF76-4767-8E97-207992D869B8}" type="pres">
      <dgm:prSet presAssocID="{37DBF2E8-7D6F-4003-A123-7772DCA1BFBA}" presName="parentLeftMargin" presStyleLbl="node1" presStyleIdx="0" presStyleCnt="3"/>
      <dgm:spPr/>
    </dgm:pt>
    <dgm:pt modelId="{F223E13C-C7B7-49EA-8099-FA8A14E1247E}" type="pres">
      <dgm:prSet presAssocID="{37DBF2E8-7D6F-4003-A123-7772DCA1BFBA}" presName="parentText" presStyleLbl="node1" presStyleIdx="0" presStyleCnt="3" custLinFactY="100000" custLinFactNeighborX="-30926" custLinFactNeighborY="199392">
        <dgm:presLayoutVars>
          <dgm:chMax val="0"/>
          <dgm:bulletEnabled val="1"/>
        </dgm:presLayoutVars>
      </dgm:prSet>
      <dgm:spPr/>
    </dgm:pt>
    <dgm:pt modelId="{8849B399-913C-4B71-8D6F-02A295043245}" type="pres">
      <dgm:prSet presAssocID="{37DBF2E8-7D6F-4003-A123-7772DCA1BFBA}" presName="negativeSpace" presStyleCnt="0"/>
      <dgm:spPr/>
    </dgm:pt>
    <dgm:pt modelId="{E34F8F4F-909A-476F-B111-66F1472F8FC5}" type="pres">
      <dgm:prSet presAssocID="{37DBF2E8-7D6F-4003-A123-7772DCA1BFBA}" presName="childText" presStyleLbl="conFgAcc1" presStyleIdx="0" presStyleCnt="3" custLinFactY="139676" custLinFactNeighborX="2275" custLinFactNeighborY="200000">
        <dgm:presLayoutVars>
          <dgm:bulletEnabled val="1"/>
        </dgm:presLayoutVars>
      </dgm:prSet>
      <dgm:spPr/>
    </dgm:pt>
    <dgm:pt modelId="{359F5086-E2B8-4A00-8E22-0F115F836D00}" type="pres">
      <dgm:prSet presAssocID="{4403C757-D4C4-4BDE-B1D3-31582C320BAE}" presName="spaceBetweenRectangles" presStyleCnt="0"/>
      <dgm:spPr/>
    </dgm:pt>
    <dgm:pt modelId="{9D47EAB0-D7F5-42B0-A73C-828B609FAC5F}" type="pres">
      <dgm:prSet presAssocID="{2112F8C9-F799-4577-8AF7-CF3088FCC894}" presName="parentLin" presStyleCnt="0"/>
      <dgm:spPr/>
    </dgm:pt>
    <dgm:pt modelId="{8A4CAAAB-EAC2-4A37-A474-7BC6E8F4329E}" type="pres">
      <dgm:prSet presAssocID="{2112F8C9-F799-4577-8AF7-CF3088FCC894}" presName="parentLeftMargin" presStyleLbl="node1" presStyleIdx="0" presStyleCnt="3"/>
      <dgm:spPr/>
    </dgm:pt>
    <dgm:pt modelId="{C8F282FE-52D7-4869-89D7-A65B3CF44CF5}" type="pres">
      <dgm:prSet presAssocID="{2112F8C9-F799-4577-8AF7-CF3088FCC894}" presName="parentText" presStyleLbl="node1" presStyleIdx="1" presStyleCnt="3" custLinFactY="-56544" custLinFactNeighborX="-25820" custLinFactNeighborY="-100000">
        <dgm:presLayoutVars>
          <dgm:chMax val="0"/>
          <dgm:bulletEnabled val="1"/>
        </dgm:presLayoutVars>
      </dgm:prSet>
      <dgm:spPr/>
    </dgm:pt>
    <dgm:pt modelId="{4F932BE5-B2EB-465E-9108-8489452BBB14}" type="pres">
      <dgm:prSet presAssocID="{2112F8C9-F799-4577-8AF7-CF3088FCC894}" presName="negativeSpace" presStyleCnt="0"/>
      <dgm:spPr/>
    </dgm:pt>
    <dgm:pt modelId="{0C9B13C9-F7E4-4C23-ABDB-F74B50961086}" type="pres">
      <dgm:prSet presAssocID="{2112F8C9-F799-4577-8AF7-CF3088FCC894}" presName="childText" presStyleLbl="conFgAcc1" presStyleIdx="1" presStyleCnt="3" custLinFactY="-135691" custLinFactNeighborX="-379" custLinFactNeighborY="-200000">
        <dgm:presLayoutVars>
          <dgm:bulletEnabled val="1"/>
        </dgm:presLayoutVars>
      </dgm:prSet>
      <dgm:spPr/>
    </dgm:pt>
    <dgm:pt modelId="{7E0D6456-CA76-4060-9049-4637A98510EA}" type="pres">
      <dgm:prSet presAssocID="{8C2A9F7D-A031-4507-A0D9-B9AA2753091A}" presName="spaceBetweenRectangles" presStyleCnt="0"/>
      <dgm:spPr/>
    </dgm:pt>
    <dgm:pt modelId="{76833287-7716-4097-976E-AC4F28B35FDE}" type="pres">
      <dgm:prSet presAssocID="{75D6F8CD-1329-4B10-A6D9-5E1A99C2E1A0}" presName="parentLin" presStyleCnt="0"/>
      <dgm:spPr/>
    </dgm:pt>
    <dgm:pt modelId="{CFE241F4-BA8F-44A2-A08A-85E5AAD5DCB8}" type="pres">
      <dgm:prSet presAssocID="{75D6F8CD-1329-4B10-A6D9-5E1A99C2E1A0}" presName="parentLeftMargin" presStyleLbl="node1" presStyleIdx="1" presStyleCnt="3"/>
      <dgm:spPr/>
    </dgm:pt>
    <dgm:pt modelId="{B7D40A7C-63B0-45AE-83DB-6398251CCBED}" type="pres">
      <dgm:prSet presAssocID="{75D6F8CD-1329-4B10-A6D9-5E1A99C2E1A0}" presName="parentText" presStyleLbl="node1" presStyleIdx="2" presStyleCnt="3" custLinFactY="-70712" custLinFactNeighborX="-29508" custLinFactNeighborY="-100000">
        <dgm:presLayoutVars>
          <dgm:chMax val="0"/>
          <dgm:bulletEnabled val="1"/>
        </dgm:presLayoutVars>
      </dgm:prSet>
      <dgm:spPr/>
    </dgm:pt>
    <dgm:pt modelId="{3C530D8B-CB73-4A9F-9C52-56F2585A1AE4}" type="pres">
      <dgm:prSet presAssocID="{75D6F8CD-1329-4B10-A6D9-5E1A99C2E1A0}" presName="negativeSpace" presStyleCnt="0"/>
      <dgm:spPr/>
    </dgm:pt>
    <dgm:pt modelId="{1042D9B0-A7FB-4F3B-9B7E-85E683B63A48}" type="pres">
      <dgm:prSet presAssocID="{75D6F8CD-1329-4B10-A6D9-5E1A99C2E1A0}" presName="childText" presStyleLbl="conFgAcc1" presStyleIdx="2" presStyleCnt="3" custScaleY="108616" custLinFactNeighborX="-253" custLinFactNeighborY="17334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</dgm:ptLst>
  <dgm:cxnLst>
    <dgm:cxn modelId="{D5FA7A12-16B6-4A63-B947-9731DE9172A9}" type="presOf" srcId="{75D6F8CD-1329-4B10-A6D9-5E1A99C2E1A0}" destId="{CFE241F4-BA8F-44A2-A08A-85E5AAD5DCB8}" srcOrd="0" destOrd="0" presId="urn:microsoft.com/office/officeart/2005/8/layout/list1"/>
    <dgm:cxn modelId="{DF610E24-1566-4373-B34F-918A86CC33F3}" srcId="{ED488925-5AF4-424D-B0C7-B48A888673AA}" destId="{2112F8C9-F799-4577-8AF7-CF3088FCC894}" srcOrd="1" destOrd="0" parTransId="{F3F6A96E-C16E-4636-ADC8-27EC745DB52B}" sibTransId="{8C2A9F7D-A031-4507-A0D9-B9AA2753091A}"/>
    <dgm:cxn modelId="{AA7A6C39-A531-484F-9035-732F29189799}" type="presOf" srcId="{75D6F8CD-1329-4B10-A6D9-5E1A99C2E1A0}" destId="{B7D40A7C-63B0-45AE-83DB-6398251CCBED}" srcOrd="1" destOrd="0" presId="urn:microsoft.com/office/officeart/2005/8/layout/list1"/>
    <dgm:cxn modelId="{2153A060-D195-450E-9F16-47FD50FF23BD}" type="presOf" srcId="{37DBF2E8-7D6F-4003-A123-7772DCA1BFBA}" destId="{F223E13C-C7B7-49EA-8099-FA8A14E1247E}" srcOrd="1" destOrd="0" presId="urn:microsoft.com/office/officeart/2005/8/layout/list1"/>
    <dgm:cxn modelId="{81AF2364-07F0-48D0-A1CD-16B115C6CAD4}" type="presOf" srcId="{ED488925-5AF4-424D-B0C7-B48A888673AA}" destId="{2FF711AA-9788-4E46-9330-9DDCE88F71AA}" srcOrd="0" destOrd="0" presId="urn:microsoft.com/office/officeart/2005/8/layout/list1"/>
    <dgm:cxn modelId="{065EC080-6CB1-4C7A-A738-886A16662979}" type="presOf" srcId="{37DBF2E8-7D6F-4003-A123-7772DCA1BFBA}" destId="{BC3951A3-BF76-4767-8E97-207992D869B8}" srcOrd="0" destOrd="0" presId="urn:microsoft.com/office/officeart/2005/8/layout/list1"/>
    <dgm:cxn modelId="{7962BC90-FA00-42FB-9318-2D319FEAA4DC}" type="presOf" srcId="{2112F8C9-F799-4577-8AF7-CF3088FCC894}" destId="{8A4CAAAB-EAC2-4A37-A474-7BC6E8F4329E}" srcOrd="0" destOrd="0" presId="urn:microsoft.com/office/officeart/2005/8/layout/list1"/>
    <dgm:cxn modelId="{40A79DBB-B5FC-4BDC-8DC4-ED2A9348FE69}" srcId="{ED488925-5AF4-424D-B0C7-B48A888673AA}" destId="{75D6F8CD-1329-4B10-A6D9-5E1A99C2E1A0}" srcOrd="2" destOrd="0" parTransId="{64747472-4420-44DA-BA23-FA01F6EEE369}" sibTransId="{DA2EE5FE-DF78-40CB-BA2F-26D18526B612}"/>
    <dgm:cxn modelId="{1B1E20C4-B51A-4928-B6BF-0E7ABE241F00}" type="presOf" srcId="{2112F8C9-F799-4577-8AF7-CF3088FCC894}" destId="{C8F282FE-52D7-4869-89D7-A65B3CF44CF5}" srcOrd="1" destOrd="0" presId="urn:microsoft.com/office/officeart/2005/8/layout/list1"/>
    <dgm:cxn modelId="{565B3ED5-844D-4EB1-BBA7-376252515603}" srcId="{ED488925-5AF4-424D-B0C7-B48A888673AA}" destId="{37DBF2E8-7D6F-4003-A123-7772DCA1BFBA}" srcOrd="0" destOrd="0" parTransId="{F4F3B70B-4DC3-49FA-8607-3DDEB5A8D389}" sibTransId="{4403C757-D4C4-4BDE-B1D3-31582C320BAE}"/>
    <dgm:cxn modelId="{807EF64E-807E-4FEA-B867-EA7D341D629B}" type="presParOf" srcId="{2FF711AA-9788-4E46-9330-9DDCE88F71AA}" destId="{D47030DB-C775-4197-94EB-FE8CA9BB5DE2}" srcOrd="0" destOrd="0" presId="urn:microsoft.com/office/officeart/2005/8/layout/list1"/>
    <dgm:cxn modelId="{01BFF9EA-FE29-44A7-93C9-F61FC287A38B}" type="presParOf" srcId="{D47030DB-C775-4197-94EB-FE8CA9BB5DE2}" destId="{BC3951A3-BF76-4767-8E97-207992D869B8}" srcOrd="0" destOrd="0" presId="urn:microsoft.com/office/officeart/2005/8/layout/list1"/>
    <dgm:cxn modelId="{6CAAE6C0-B6D8-4F24-9744-AE4DA3165B40}" type="presParOf" srcId="{D47030DB-C775-4197-94EB-FE8CA9BB5DE2}" destId="{F223E13C-C7B7-49EA-8099-FA8A14E1247E}" srcOrd="1" destOrd="0" presId="urn:microsoft.com/office/officeart/2005/8/layout/list1"/>
    <dgm:cxn modelId="{59A311BF-14F2-448A-B2DD-4657E5DF82F6}" type="presParOf" srcId="{2FF711AA-9788-4E46-9330-9DDCE88F71AA}" destId="{8849B399-913C-4B71-8D6F-02A295043245}" srcOrd="1" destOrd="0" presId="urn:microsoft.com/office/officeart/2005/8/layout/list1"/>
    <dgm:cxn modelId="{903ACFD7-27CD-400F-B5E6-05C727D2B35C}" type="presParOf" srcId="{2FF711AA-9788-4E46-9330-9DDCE88F71AA}" destId="{E34F8F4F-909A-476F-B111-66F1472F8FC5}" srcOrd="2" destOrd="0" presId="urn:microsoft.com/office/officeart/2005/8/layout/list1"/>
    <dgm:cxn modelId="{689FFD67-E749-4A9C-B028-52AD1F6F2004}" type="presParOf" srcId="{2FF711AA-9788-4E46-9330-9DDCE88F71AA}" destId="{359F5086-E2B8-4A00-8E22-0F115F836D00}" srcOrd="3" destOrd="0" presId="urn:microsoft.com/office/officeart/2005/8/layout/list1"/>
    <dgm:cxn modelId="{CCB79457-9054-4787-B1E2-5CD92210ACC0}" type="presParOf" srcId="{2FF711AA-9788-4E46-9330-9DDCE88F71AA}" destId="{9D47EAB0-D7F5-42B0-A73C-828B609FAC5F}" srcOrd="4" destOrd="0" presId="urn:microsoft.com/office/officeart/2005/8/layout/list1"/>
    <dgm:cxn modelId="{1462B5F6-963B-4118-9D04-9543B8D96A88}" type="presParOf" srcId="{9D47EAB0-D7F5-42B0-A73C-828B609FAC5F}" destId="{8A4CAAAB-EAC2-4A37-A474-7BC6E8F4329E}" srcOrd="0" destOrd="0" presId="urn:microsoft.com/office/officeart/2005/8/layout/list1"/>
    <dgm:cxn modelId="{A94EF7C7-BBC6-4E74-9E8F-1FA9B94F127D}" type="presParOf" srcId="{9D47EAB0-D7F5-42B0-A73C-828B609FAC5F}" destId="{C8F282FE-52D7-4869-89D7-A65B3CF44CF5}" srcOrd="1" destOrd="0" presId="urn:microsoft.com/office/officeart/2005/8/layout/list1"/>
    <dgm:cxn modelId="{9D373C19-0626-406E-B3CE-9B48387D895B}" type="presParOf" srcId="{2FF711AA-9788-4E46-9330-9DDCE88F71AA}" destId="{4F932BE5-B2EB-465E-9108-8489452BBB14}" srcOrd="5" destOrd="0" presId="urn:microsoft.com/office/officeart/2005/8/layout/list1"/>
    <dgm:cxn modelId="{7E1941C3-608D-420A-9BA6-D1DBB156BB9E}" type="presParOf" srcId="{2FF711AA-9788-4E46-9330-9DDCE88F71AA}" destId="{0C9B13C9-F7E4-4C23-ABDB-F74B50961086}" srcOrd="6" destOrd="0" presId="urn:microsoft.com/office/officeart/2005/8/layout/list1"/>
    <dgm:cxn modelId="{ACE2B7C0-CF04-4411-8C86-10532CE0E0FC}" type="presParOf" srcId="{2FF711AA-9788-4E46-9330-9DDCE88F71AA}" destId="{7E0D6456-CA76-4060-9049-4637A98510EA}" srcOrd="7" destOrd="0" presId="urn:microsoft.com/office/officeart/2005/8/layout/list1"/>
    <dgm:cxn modelId="{DC60ADFC-490B-4343-8E14-D8C80ADCAEA0}" type="presParOf" srcId="{2FF711AA-9788-4E46-9330-9DDCE88F71AA}" destId="{76833287-7716-4097-976E-AC4F28B35FDE}" srcOrd="8" destOrd="0" presId="urn:microsoft.com/office/officeart/2005/8/layout/list1"/>
    <dgm:cxn modelId="{DB659687-00F5-47E1-BBD9-B09DE62B1F37}" type="presParOf" srcId="{76833287-7716-4097-976E-AC4F28B35FDE}" destId="{CFE241F4-BA8F-44A2-A08A-85E5AAD5DCB8}" srcOrd="0" destOrd="0" presId="urn:microsoft.com/office/officeart/2005/8/layout/list1"/>
    <dgm:cxn modelId="{D9C57703-BD2D-44BA-9FB4-17C6B84A19E7}" type="presParOf" srcId="{76833287-7716-4097-976E-AC4F28B35FDE}" destId="{B7D40A7C-63B0-45AE-83DB-6398251CCBED}" srcOrd="1" destOrd="0" presId="urn:microsoft.com/office/officeart/2005/8/layout/list1"/>
    <dgm:cxn modelId="{43603EED-C147-460A-BB3A-BA4D60AE97A9}" type="presParOf" srcId="{2FF711AA-9788-4E46-9330-9DDCE88F71AA}" destId="{3C530D8B-CB73-4A9F-9C52-56F2585A1AE4}" srcOrd="9" destOrd="0" presId="urn:microsoft.com/office/officeart/2005/8/layout/list1"/>
    <dgm:cxn modelId="{F388B298-80AD-4E07-AB00-A1A8021EAC04}" type="presParOf" srcId="{2FF711AA-9788-4E46-9330-9DDCE88F71AA}" destId="{1042D9B0-A7FB-4F3B-9B7E-85E683B63A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A9A60E-A5D5-4C03-BDF5-D460B305AC9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D8DEE737-B9A5-487B-A9CD-578B15E4E47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Run: Starting a new project</a:t>
          </a:r>
          <a:endParaRPr lang="en-CA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4F7E15-B405-4B03-9778-30DFBA694D61}" type="parTrans" cxnId="{3CA74279-20DE-4775-ABE6-9AAE5DD13816}">
      <dgm:prSet/>
      <dgm:spPr/>
      <dgm:t>
        <a:bodyPr/>
        <a:lstStyle/>
        <a:p>
          <a:endParaRPr lang="en-CA"/>
        </a:p>
      </dgm:t>
    </dgm:pt>
    <dgm:pt modelId="{E88B5E1B-A6D1-44A5-9406-3221F8931F4E}" type="sibTrans" cxnId="{3CA74279-20DE-4775-ABE6-9AAE5DD13816}">
      <dgm:prSet/>
      <dgm:spPr/>
      <dgm:t>
        <a:bodyPr/>
        <a:lstStyle/>
        <a:p>
          <a:endParaRPr lang="en-CA"/>
        </a:p>
      </dgm:t>
    </dgm:pt>
    <dgm:pt modelId="{BCE693D0-9936-4CF5-AE5D-770927A46112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Grow: Enhancing an existing project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6C31590-2CBB-43A6-9F33-F4CB34FB3266}" type="parTrans" cxnId="{55B4D8CE-EF32-4722-8765-BFD8BA9332EC}">
      <dgm:prSet/>
      <dgm:spPr/>
      <dgm:t>
        <a:bodyPr/>
        <a:lstStyle/>
        <a:p>
          <a:endParaRPr lang="en-CA"/>
        </a:p>
      </dgm:t>
    </dgm:pt>
    <dgm:pt modelId="{956FBECB-AAD1-4540-A3E9-540F8DC98E25}" type="sibTrans" cxnId="{55B4D8CE-EF32-4722-8765-BFD8BA9332EC}">
      <dgm:prSet/>
      <dgm:spPr/>
      <dgm:t>
        <a:bodyPr/>
        <a:lstStyle/>
        <a:p>
          <a:endParaRPr lang="en-CA"/>
        </a:p>
      </dgm:t>
    </dgm:pt>
    <dgm:pt modelId="{1FB0A1E8-7450-48F9-80EE-7268F5212B23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Transform: Migration from one phase to other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7AF259F-D078-406C-8DC0-E4FFE9923EDF}" type="parTrans" cxnId="{59A6B2DD-7D1E-409F-972C-F5CA29972DB6}">
      <dgm:prSet/>
      <dgm:spPr/>
      <dgm:t>
        <a:bodyPr/>
        <a:lstStyle/>
        <a:p>
          <a:endParaRPr lang="en-CA"/>
        </a:p>
      </dgm:t>
    </dgm:pt>
    <dgm:pt modelId="{2AD56347-573B-47F7-A461-D6DE58573B38}" type="sibTrans" cxnId="{59A6B2DD-7D1E-409F-972C-F5CA29972DB6}">
      <dgm:prSet/>
      <dgm:spPr/>
      <dgm:t>
        <a:bodyPr/>
        <a:lstStyle/>
        <a:p>
          <a:endParaRPr lang="en-CA"/>
        </a:p>
      </dgm:t>
    </dgm:pt>
    <dgm:pt modelId="{7363B1D6-87F9-4FDD-B475-4BCC798F11C1}" type="pres">
      <dgm:prSet presAssocID="{7FA9A60E-A5D5-4C03-BDF5-D460B305AC9D}" presName="linear" presStyleCnt="0">
        <dgm:presLayoutVars>
          <dgm:dir/>
          <dgm:animLvl val="lvl"/>
          <dgm:resizeHandles val="exact"/>
        </dgm:presLayoutVars>
      </dgm:prSet>
      <dgm:spPr/>
    </dgm:pt>
    <dgm:pt modelId="{317E7560-85E2-4F5D-8FD9-B96FB36EEB50}" type="pres">
      <dgm:prSet presAssocID="{D8DEE737-B9A5-487B-A9CD-578B15E4E47A}" presName="parentLin" presStyleCnt="0"/>
      <dgm:spPr/>
    </dgm:pt>
    <dgm:pt modelId="{D643EF7C-1974-474C-AAE1-86B0BAED4858}" type="pres">
      <dgm:prSet presAssocID="{D8DEE737-B9A5-487B-A9CD-578B15E4E47A}" presName="parentLeftMargin" presStyleLbl="node1" presStyleIdx="0" presStyleCnt="3"/>
      <dgm:spPr/>
    </dgm:pt>
    <dgm:pt modelId="{6FD2442E-0F51-48CA-9C1F-1EC3D206505E}" type="pres">
      <dgm:prSet presAssocID="{D8DEE737-B9A5-487B-A9CD-578B15E4E4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8AF954-4B12-4DD9-B365-B6599764F9E5}" type="pres">
      <dgm:prSet presAssocID="{D8DEE737-B9A5-487B-A9CD-578B15E4E47A}" presName="negativeSpace" presStyleCnt="0"/>
      <dgm:spPr/>
    </dgm:pt>
    <dgm:pt modelId="{2FEF78E4-809F-49F9-93C4-CAAE0BA4533F}" type="pres">
      <dgm:prSet presAssocID="{D8DEE737-B9A5-487B-A9CD-578B15E4E47A}" presName="childText" presStyleLbl="conFgAcc1" presStyleIdx="0" presStyleCnt="3">
        <dgm:presLayoutVars>
          <dgm:bulletEnabled val="1"/>
        </dgm:presLayoutVars>
      </dgm:prSet>
      <dgm:spPr/>
    </dgm:pt>
    <dgm:pt modelId="{CD3FB50E-D5D3-4597-91D6-2A017146C038}" type="pres">
      <dgm:prSet presAssocID="{E88B5E1B-A6D1-44A5-9406-3221F8931F4E}" presName="spaceBetweenRectangles" presStyleCnt="0"/>
      <dgm:spPr/>
    </dgm:pt>
    <dgm:pt modelId="{341918A0-C16F-4308-B970-93D08EDD6812}" type="pres">
      <dgm:prSet presAssocID="{BCE693D0-9936-4CF5-AE5D-770927A46112}" presName="parentLin" presStyleCnt="0"/>
      <dgm:spPr/>
    </dgm:pt>
    <dgm:pt modelId="{6C8EC766-89E1-42B1-8FA0-0B92517434DC}" type="pres">
      <dgm:prSet presAssocID="{BCE693D0-9936-4CF5-AE5D-770927A46112}" presName="parentLeftMargin" presStyleLbl="node1" presStyleIdx="0" presStyleCnt="3"/>
      <dgm:spPr/>
    </dgm:pt>
    <dgm:pt modelId="{3FBB1A72-1550-4956-BE6F-FA09C795AEF0}" type="pres">
      <dgm:prSet presAssocID="{BCE693D0-9936-4CF5-AE5D-770927A46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BD3248-E63C-4AB3-A5F4-AC919EB3C44B}" type="pres">
      <dgm:prSet presAssocID="{BCE693D0-9936-4CF5-AE5D-770927A46112}" presName="negativeSpace" presStyleCnt="0"/>
      <dgm:spPr/>
    </dgm:pt>
    <dgm:pt modelId="{C4B9E13F-C9D7-46A7-ABE6-D6E63BA8F29C}" type="pres">
      <dgm:prSet presAssocID="{BCE693D0-9936-4CF5-AE5D-770927A46112}" presName="childText" presStyleLbl="conFgAcc1" presStyleIdx="1" presStyleCnt="3">
        <dgm:presLayoutVars>
          <dgm:bulletEnabled val="1"/>
        </dgm:presLayoutVars>
      </dgm:prSet>
      <dgm:spPr/>
    </dgm:pt>
    <dgm:pt modelId="{4BB95A74-0848-4AC0-B38C-542D788A73CA}" type="pres">
      <dgm:prSet presAssocID="{956FBECB-AAD1-4540-A3E9-540F8DC98E25}" presName="spaceBetweenRectangles" presStyleCnt="0"/>
      <dgm:spPr/>
    </dgm:pt>
    <dgm:pt modelId="{76E0451F-1C19-4944-8D13-C92EB31C549B}" type="pres">
      <dgm:prSet presAssocID="{1FB0A1E8-7450-48F9-80EE-7268F5212B23}" presName="parentLin" presStyleCnt="0"/>
      <dgm:spPr/>
    </dgm:pt>
    <dgm:pt modelId="{85C55CBC-2B89-4809-8ACC-3837E4615C6D}" type="pres">
      <dgm:prSet presAssocID="{1FB0A1E8-7450-48F9-80EE-7268F5212B23}" presName="parentLeftMargin" presStyleLbl="node1" presStyleIdx="1" presStyleCnt="3"/>
      <dgm:spPr/>
    </dgm:pt>
    <dgm:pt modelId="{7BA0ECDA-2550-4787-8897-FA0930AA1BEF}" type="pres">
      <dgm:prSet presAssocID="{1FB0A1E8-7450-48F9-80EE-7268F5212B23}" presName="parentText" presStyleLbl="node1" presStyleIdx="2" presStyleCnt="3" custLinFactNeighborX="6250">
        <dgm:presLayoutVars>
          <dgm:chMax val="0"/>
          <dgm:bulletEnabled val="1"/>
        </dgm:presLayoutVars>
      </dgm:prSet>
      <dgm:spPr/>
    </dgm:pt>
    <dgm:pt modelId="{8167C4D2-0DDE-42BE-97EC-E5B3FB900B28}" type="pres">
      <dgm:prSet presAssocID="{1FB0A1E8-7450-48F9-80EE-7268F5212B23}" presName="negativeSpace" presStyleCnt="0"/>
      <dgm:spPr/>
    </dgm:pt>
    <dgm:pt modelId="{C24BC387-6BED-4C6A-99BA-76CB21A4F9DB}" type="pres">
      <dgm:prSet presAssocID="{1FB0A1E8-7450-48F9-80EE-7268F5212B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67CB27-8F8B-49A4-A5BD-8EE23FC6D4DA}" type="presOf" srcId="{BCE693D0-9936-4CF5-AE5D-770927A46112}" destId="{6C8EC766-89E1-42B1-8FA0-0B92517434DC}" srcOrd="0" destOrd="0" presId="urn:microsoft.com/office/officeart/2005/8/layout/list1"/>
    <dgm:cxn modelId="{7ACB3229-892E-4CE2-B241-7224F397AC5A}" type="presOf" srcId="{1FB0A1E8-7450-48F9-80EE-7268F5212B23}" destId="{85C55CBC-2B89-4809-8ACC-3837E4615C6D}" srcOrd="0" destOrd="0" presId="urn:microsoft.com/office/officeart/2005/8/layout/list1"/>
    <dgm:cxn modelId="{3CA74279-20DE-4775-ABE6-9AAE5DD13816}" srcId="{7FA9A60E-A5D5-4C03-BDF5-D460B305AC9D}" destId="{D8DEE737-B9A5-487B-A9CD-578B15E4E47A}" srcOrd="0" destOrd="0" parTransId="{1D4F7E15-B405-4B03-9778-30DFBA694D61}" sibTransId="{E88B5E1B-A6D1-44A5-9406-3221F8931F4E}"/>
    <dgm:cxn modelId="{263E007F-6067-4226-9DEA-812394268BC5}" type="presOf" srcId="{D8DEE737-B9A5-487B-A9CD-578B15E4E47A}" destId="{6FD2442E-0F51-48CA-9C1F-1EC3D206505E}" srcOrd="1" destOrd="0" presId="urn:microsoft.com/office/officeart/2005/8/layout/list1"/>
    <dgm:cxn modelId="{E06304AC-9758-46B3-A850-B5EBDAC4BB7F}" type="presOf" srcId="{1FB0A1E8-7450-48F9-80EE-7268F5212B23}" destId="{7BA0ECDA-2550-4787-8897-FA0930AA1BEF}" srcOrd="1" destOrd="0" presId="urn:microsoft.com/office/officeart/2005/8/layout/list1"/>
    <dgm:cxn modelId="{DE1161B4-CC6A-40F4-A55E-5B633935364F}" type="presOf" srcId="{7FA9A60E-A5D5-4C03-BDF5-D460B305AC9D}" destId="{7363B1D6-87F9-4FDD-B475-4BCC798F11C1}" srcOrd="0" destOrd="0" presId="urn:microsoft.com/office/officeart/2005/8/layout/list1"/>
    <dgm:cxn modelId="{6A90EEBC-0F1A-426F-A8DD-8550AFB189E5}" type="presOf" srcId="{BCE693D0-9936-4CF5-AE5D-770927A46112}" destId="{3FBB1A72-1550-4956-BE6F-FA09C795AEF0}" srcOrd="1" destOrd="0" presId="urn:microsoft.com/office/officeart/2005/8/layout/list1"/>
    <dgm:cxn modelId="{55B4D8CE-EF32-4722-8765-BFD8BA9332EC}" srcId="{7FA9A60E-A5D5-4C03-BDF5-D460B305AC9D}" destId="{BCE693D0-9936-4CF5-AE5D-770927A46112}" srcOrd="1" destOrd="0" parTransId="{C6C31590-2CBB-43A6-9F33-F4CB34FB3266}" sibTransId="{956FBECB-AAD1-4540-A3E9-540F8DC98E25}"/>
    <dgm:cxn modelId="{59A6B2DD-7D1E-409F-972C-F5CA29972DB6}" srcId="{7FA9A60E-A5D5-4C03-BDF5-D460B305AC9D}" destId="{1FB0A1E8-7450-48F9-80EE-7268F5212B23}" srcOrd="2" destOrd="0" parTransId="{F7AF259F-D078-406C-8DC0-E4FFE9923EDF}" sibTransId="{2AD56347-573B-47F7-A461-D6DE58573B38}"/>
    <dgm:cxn modelId="{4AF594ED-CC58-4E08-886F-4D6C8DB5EDE4}" type="presOf" srcId="{D8DEE737-B9A5-487B-A9CD-578B15E4E47A}" destId="{D643EF7C-1974-474C-AAE1-86B0BAED4858}" srcOrd="0" destOrd="0" presId="urn:microsoft.com/office/officeart/2005/8/layout/list1"/>
    <dgm:cxn modelId="{E0699292-1CB2-411C-91A5-9B93ABFD528D}" type="presParOf" srcId="{7363B1D6-87F9-4FDD-B475-4BCC798F11C1}" destId="{317E7560-85E2-4F5D-8FD9-B96FB36EEB50}" srcOrd="0" destOrd="0" presId="urn:microsoft.com/office/officeart/2005/8/layout/list1"/>
    <dgm:cxn modelId="{71D1FB76-25A1-4B0D-9458-6BCC8611AC1F}" type="presParOf" srcId="{317E7560-85E2-4F5D-8FD9-B96FB36EEB50}" destId="{D643EF7C-1974-474C-AAE1-86B0BAED4858}" srcOrd="0" destOrd="0" presId="urn:microsoft.com/office/officeart/2005/8/layout/list1"/>
    <dgm:cxn modelId="{D61AB13D-9AB2-44B8-9376-5D411589A277}" type="presParOf" srcId="{317E7560-85E2-4F5D-8FD9-B96FB36EEB50}" destId="{6FD2442E-0F51-48CA-9C1F-1EC3D206505E}" srcOrd="1" destOrd="0" presId="urn:microsoft.com/office/officeart/2005/8/layout/list1"/>
    <dgm:cxn modelId="{5F97168D-ADC3-467E-BD90-2384A9E3371C}" type="presParOf" srcId="{7363B1D6-87F9-4FDD-B475-4BCC798F11C1}" destId="{9A8AF954-4B12-4DD9-B365-B6599764F9E5}" srcOrd="1" destOrd="0" presId="urn:microsoft.com/office/officeart/2005/8/layout/list1"/>
    <dgm:cxn modelId="{2661CE88-C7A7-4F31-9852-026D1EEEC7DB}" type="presParOf" srcId="{7363B1D6-87F9-4FDD-B475-4BCC798F11C1}" destId="{2FEF78E4-809F-49F9-93C4-CAAE0BA4533F}" srcOrd="2" destOrd="0" presId="urn:microsoft.com/office/officeart/2005/8/layout/list1"/>
    <dgm:cxn modelId="{32FF663E-797B-4AF5-AC49-E0C158855BE9}" type="presParOf" srcId="{7363B1D6-87F9-4FDD-B475-4BCC798F11C1}" destId="{CD3FB50E-D5D3-4597-91D6-2A017146C038}" srcOrd="3" destOrd="0" presId="urn:microsoft.com/office/officeart/2005/8/layout/list1"/>
    <dgm:cxn modelId="{1BAC99ED-00CD-41E5-9AEE-9D3CBA0DC41E}" type="presParOf" srcId="{7363B1D6-87F9-4FDD-B475-4BCC798F11C1}" destId="{341918A0-C16F-4308-B970-93D08EDD6812}" srcOrd="4" destOrd="0" presId="urn:microsoft.com/office/officeart/2005/8/layout/list1"/>
    <dgm:cxn modelId="{96ECBA73-082A-4C38-BEC8-929F8F1E66A5}" type="presParOf" srcId="{341918A0-C16F-4308-B970-93D08EDD6812}" destId="{6C8EC766-89E1-42B1-8FA0-0B92517434DC}" srcOrd="0" destOrd="0" presId="urn:microsoft.com/office/officeart/2005/8/layout/list1"/>
    <dgm:cxn modelId="{47109C84-5F61-4522-9EA4-EB00963DC81D}" type="presParOf" srcId="{341918A0-C16F-4308-B970-93D08EDD6812}" destId="{3FBB1A72-1550-4956-BE6F-FA09C795AEF0}" srcOrd="1" destOrd="0" presId="urn:microsoft.com/office/officeart/2005/8/layout/list1"/>
    <dgm:cxn modelId="{1C3DF68D-2BB4-49D6-93F0-D6A4F94F352E}" type="presParOf" srcId="{7363B1D6-87F9-4FDD-B475-4BCC798F11C1}" destId="{5ABD3248-E63C-4AB3-A5F4-AC919EB3C44B}" srcOrd="5" destOrd="0" presId="urn:microsoft.com/office/officeart/2005/8/layout/list1"/>
    <dgm:cxn modelId="{A16492A2-E301-468C-B003-77C7C3A110AC}" type="presParOf" srcId="{7363B1D6-87F9-4FDD-B475-4BCC798F11C1}" destId="{C4B9E13F-C9D7-46A7-ABE6-D6E63BA8F29C}" srcOrd="6" destOrd="0" presId="urn:microsoft.com/office/officeart/2005/8/layout/list1"/>
    <dgm:cxn modelId="{145FC8B6-54F7-4EA2-9817-7F7D69BD3A32}" type="presParOf" srcId="{7363B1D6-87F9-4FDD-B475-4BCC798F11C1}" destId="{4BB95A74-0848-4AC0-B38C-542D788A73CA}" srcOrd="7" destOrd="0" presId="urn:microsoft.com/office/officeart/2005/8/layout/list1"/>
    <dgm:cxn modelId="{03151F2A-B92E-4CB9-B958-0704FB253991}" type="presParOf" srcId="{7363B1D6-87F9-4FDD-B475-4BCC798F11C1}" destId="{76E0451F-1C19-4944-8D13-C92EB31C549B}" srcOrd="8" destOrd="0" presId="urn:microsoft.com/office/officeart/2005/8/layout/list1"/>
    <dgm:cxn modelId="{B8590138-4B1D-4953-9F97-7E99880B0390}" type="presParOf" srcId="{76E0451F-1C19-4944-8D13-C92EB31C549B}" destId="{85C55CBC-2B89-4809-8ACC-3837E4615C6D}" srcOrd="0" destOrd="0" presId="urn:microsoft.com/office/officeart/2005/8/layout/list1"/>
    <dgm:cxn modelId="{452B9F94-1374-427B-95F6-CC46418BD425}" type="presParOf" srcId="{76E0451F-1C19-4944-8D13-C92EB31C549B}" destId="{7BA0ECDA-2550-4787-8897-FA0930AA1BEF}" srcOrd="1" destOrd="0" presId="urn:microsoft.com/office/officeart/2005/8/layout/list1"/>
    <dgm:cxn modelId="{A967BB02-2184-4DBF-BCF7-A85E10E7FE74}" type="presParOf" srcId="{7363B1D6-87F9-4FDD-B475-4BCC798F11C1}" destId="{8167C4D2-0DDE-42BE-97EC-E5B3FB900B28}" srcOrd="9" destOrd="0" presId="urn:microsoft.com/office/officeart/2005/8/layout/list1"/>
    <dgm:cxn modelId="{E039CC84-D936-4142-9638-B175DCD4E710}" type="presParOf" srcId="{7363B1D6-87F9-4FDD-B475-4BCC798F11C1}" destId="{C24BC387-6BED-4C6A-99BA-76CB21A4F9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818127-7495-4E4F-85EE-D079EFBF347C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FB05024B-0CC9-4B15-BF5C-CE056B8401BB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Ministry</a:t>
          </a: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Strategic Plan</a:t>
          </a:r>
          <a:endParaRPr lang="en-CA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F80483-853D-4F4A-BE1C-A5919DD28A5F}" type="parTrans" cxnId="{BBA82E23-14C1-45A8-B244-F737C20AF74A}">
      <dgm:prSet/>
      <dgm:spPr/>
      <dgm:t>
        <a:bodyPr/>
        <a:lstStyle/>
        <a:p>
          <a:endParaRPr lang="en-CA"/>
        </a:p>
      </dgm:t>
    </dgm:pt>
    <dgm:pt modelId="{5DBA7766-2109-435A-9D88-D63770FE20FA}" type="sibTrans" cxnId="{BBA82E23-14C1-45A8-B244-F737C20AF74A}">
      <dgm:prSet/>
      <dgm:spPr/>
      <dgm:t>
        <a:bodyPr/>
        <a:lstStyle/>
        <a:p>
          <a:endParaRPr lang="en-CA"/>
        </a:p>
      </dgm:t>
    </dgm:pt>
    <dgm:pt modelId="{C8E9BD68-EF4B-4188-BD4B-DFDECCE6866A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CYSSC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Operational Plan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782989B-3B86-43CF-B5D3-799E608C88D7}" type="parTrans" cxnId="{261AFA40-0D3A-4B7B-ADE3-B959BD13F7FB}">
      <dgm:prSet/>
      <dgm:spPr/>
      <dgm:t>
        <a:bodyPr/>
        <a:lstStyle/>
        <a:p>
          <a:endParaRPr lang="en-CA"/>
        </a:p>
      </dgm:t>
    </dgm:pt>
    <dgm:pt modelId="{783648E1-0C2D-44FA-A353-D079FA78CDE5}" type="sibTrans" cxnId="{261AFA40-0D3A-4B7B-ADE3-B959BD13F7FB}">
      <dgm:prSet/>
      <dgm:spPr/>
      <dgm:t>
        <a:bodyPr/>
        <a:lstStyle/>
        <a:p>
          <a:endParaRPr lang="en-CA"/>
        </a:p>
      </dgm:t>
    </dgm:pt>
    <dgm:pt modelId="{7A5AAFDC-42E9-40D3-BA33-F29DB4F94E1A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EAO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Intake Forms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D3CFF8F7-B421-446E-A42B-D9918FB6530F}" type="parTrans" cxnId="{6F2AAB75-A85E-42EC-962D-7FA9E5A76C6A}">
      <dgm:prSet/>
      <dgm:spPr/>
      <dgm:t>
        <a:bodyPr/>
        <a:lstStyle/>
        <a:p>
          <a:endParaRPr lang="en-CA"/>
        </a:p>
      </dgm:t>
    </dgm:pt>
    <dgm:pt modelId="{611576A6-993B-4D0B-BF99-38C30672992C}" type="sibTrans" cxnId="{6F2AAB75-A85E-42EC-962D-7FA9E5A76C6A}">
      <dgm:prSet/>
      <dgm:spPr/>
      <dgm:t>
        <a:bodyPr/>
        <a:lstStyle/>
        <a:p>
          <a:endParaRPr lang="en-CA"/>
        </a:p>
      </dgm:t>
    </dgm:pt>
    <dgm:pt modelId="{DE6A0140-4EA5-471B-9273-F6BAA83D9544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EAO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Architecture Review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47FFC541-EAB1-4192-B734-5DCF3266BCBC}" type="parTrans" cxnId="{182CF8EB-3D68-41C9-9447-D9B50EB9C6A1}">
      <dgm:prSet/>
      <dgm:spPr/>
      <dgm:t>
        <a:bodyPr/>
        <a:lstStyle/>
        <a:p>
          <a:endParaRPr lang="en-CA"/>
        </a:p>
      </dgm:t>
    </dgm:pt>
    <dgm:pt modelId="{EC5931BE-C5DD-4E17-B454-872F03685437}" type="sibTrans" cxnId="{182CF8EB-3D68-41C9-9447-D9B50EB9C6A1}">
      <dgm:prSet/>
      <dgm:spPr/>
      <dgm:t>
        <a:bodyPr/>
        <a:lstStyle/>
        <a:p>
          <a:endParaRPr lang="en-CA"/>
        </a:p>
      </dgm:t>
    </dgm:pt>
    <dgm:pt modelId="{C3BA453A-A669-48CD-BB10-0109FFB9F3E4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CEOC</a:t>
          </a:r>
        </a:p>
        <a:p>
          <a:r>
            <a:rPr lang="en-US" sz="1600" kern="1200" dirty="0"/>
            <a:t>Cluster Executive Operational Committee</a:t>
          </a:r>
          <a:endParaRPr lang="en-CA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43249ECE-49CB-4193-BADC-8BF171798E7B}" type="parTrans" cxnId="{A5900CB0-BEAC-4FF8-A926-BE84D7B995A7}">
      <dgm:prSet/>
      <dgm:spPr/>
      <dgm:t>
        <a:bodyPr/>
        <a:lstStyle/>
        <a:p>
          <a:endParaRPr lang="en-CA"/>
        </a:p>
      </dgm:t>
    </dgm:pt>
    <dgm:pt modelId="{CBDAE3E2-D4B3-4355-8084-6B846EDE595D}" type="sibTrans" cxnId="{A5900CB0-BEAC-4FF8-A926-BE84D7B995A7}">
      <dgm:prSet/>
      <dgm:spPr/>
      <dgm:t>
        <a:bodyPr/>
        <a:lstStyle/>
        <a:p>
          <a:endParaRPr lang="en-CA"/>
        </a:p>
      </dgm:t>
    </dgm:pt>
    <dgm:pt modelId="{C7CC043C-D6D0-402A-97E7-0081E0A828AD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ARB</a:t>
          </a:r>
        </a:p>
        <a:p>
          <a:r>
            <a:rPr lang="en-US" sz="1600" kern="1200" dirty="0"/>
            <a:t>Architecture Review Board</a:t>
          </a:r>
          <a:endParaRPr lang="en-CA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A4D174C3-DA9F-465D-BB9C-DCC9F1052C60}" type="parTrans" cxnId="{96B264C5-68E9-48A9-AAD2-7F103F52EA61}">
      <dgm:prSet/>
      <dgm:spPr/>
      <dgm:t>
        <a:bodyPr/>
        <a:lstStyle/>
        <a:p>
          <a:endParaRPr lang="en-CA"/>
        </a:p>
      </dgm:t>
    </dgm:pt>
    <dgm:pt modelId="{0A462203-F2E3-47F7-9463-218C8DB8569F}" type="sibTrans" cxnId="{96B264C5-68E9-48A9-AAD2-7F103F52EA61}">
      <dgm:prSet/>
      <dgm:spPr/>
      <dgm:t>
        <a:bodyPr/>
        <a:lstStyle/>
        <a:p>
          <a:endParaRPr lang="en-CA"/>
        </a:p>
      </dgm:t>
    </dgm:pt>
    <dgm:pt modelId="{453DDC69-8FD7-4CE8-A02F-D9BFD365FF1F}" type="pres">
      <dgm:prSet presAssocID="{48818127-7495-4E4F-85EE-D079EFBF347C}" presName="diagram" presStyleCnt="0">
        <dgm:presLayoutVars>
          <dgm:dir/>
          <dgm:resizeHandles val="exact"/>
        </dgm:presLayoutVars>
      </dgm:prSet>
      <dgm:spPr/>
    </dgm:pt>
    <dgm:pt modelId="{58EC4F00-4D76-4AD1-8BF8-FE907FB7CCC0}" type="pres">
      <dgm:prSet presAssocID="{FB05024B-0CC9-4B15-BF5C-CE056B8401BB}" presName="node" presStyleLbl="node1" presStyleIdx="0" presStyleCnt="6" custScaleY="65013" custLinFactNeighborX="3255" custLinFactNeighborY="-26111">
        <dgm:presLayoutVars>
          <dgm:bulletEnabled val="1"/>
        </dgm:presLayoutVars>
      </dgm:prSet>
      <dgm:spPr/>
    </dgm:pt>
    <dgm:pt modelId="{66777FA2-A92E-4BE1-96AE-B585AFF70B82}" type="pres">
      <dgm:prSet presAssocID="{5DBA7766-2109-435A-9D88-D63770FE20FA}" presName="sibTrans" presStyleLbl="sibTrans2D1" presStyleIdx="0" presStyleCnt="5"/>
      <dgm:spPr/>
    </dgm:pt>
    <dgm:pt modelId="{37D8571B-2A55-43A7-8F4E-5E34033BF875}" type="pres">
      <dgm:prSet presAssocID="{5DBA7766-2109-435A-9D88-D63770FE20FA}" presName="connectorText" presStyleLbl="sibTrans2D1" presStyleIdx="0" presStyleCnt="5"/>
      <dgm:spPr/>
    </dgm:pt>
    <dgm:pt modelId="{E8434644-CB6D-4D71-B7AD-45D041A24E23}" type="pres">
      <dgm:prSet presAssocID="{C8E9BD68-EF4B-4188-BD4B-DFDECCE6866A}" presName="node" presStyleLbl="node1" presStyleIdx="1" presStyleCnt="6" custScaleY="64208" custLinFactNeighborX="0" custLinFactNeighborY="-24594">
        <dgm:presLayoutVars>
          <dgm:bulletEnabled val="1"/>
        </dgm:presLayoutVars>
      </dgm:prSet>
      <dgm:spPr/>
    </dgm:pt>
    <dgm:pt modelId="{B2F58B15-6DE7-4386-AB87-2D0CF0303E40}" type="pres">
      <dgm:prSet presAssocID="{783648E1-0C2D-44FA-A353-D079FA78CDE5}" presName="sibTrans" presStyleLbl="sibTrans2D1" presStyleIdx="1" presStyleCnt="5"/>
      <dgm:spPr/>
    </dgm:pt>
    <dgm:pt modelId="{6AE17D04-FE7E-47F6-BF44-051CBF51ED0E}" type="pres">
      <dgm:prSet presAssocID="{783648E1-0C2D-44FA-A353-D079FA78CDE5}" presName="connectorText" presStyleLbl="sibTrans2D1" presStyleIdx="1" presStyleCnt="5"/>
      <dgm:spPr/>
    </dgm:pt>
    <dgm:pt modelId="{0D82335F-F51A-474A-BBF3-3031438155C7}" type="pres">
      <dgm:prSet presAssocID="{7A5AAFDC-42E9-40D3-BA33-F29DB4F94E1A}" presName="node" presStyleLbl="node1" presStyleIdx="2" presStyleCnt="6" custScaleY="67044" custLinFactNeighborX="-2457" custLinFactNeighborY="-24683">
        <dgm:presLayoutVars>
          <dgm:bulletEnabled val="1"/>
        </dgm:presLayoutVars>
      </dgm:prSet>
      <dgm:spPr/>
    </dgm:pt>
    <dgm:pt modelId="{BDAF6D16-3398-4988-B613-7D5A5F393B75}" type="pres">
      <dgm:prSet presAssocID="{611576A6-993B-4D0B-BF99-38C30672992C}" presName="sibTrans" presStyleLbl="sibTrans2D1" presStyleIdx="2" presStyleCnt="5"/>
      <dgm:spPr/>
    </dgm:pt>
    <dgm:pt modelId="{CA4EC2CE-3AD9-47E3-9EA0-230B19334063}" type="pres">
      <dgm:prSet presAssocID="{611576A6-993B-4D0B-BF99-38C30672992C}" presName="connectorText" presStyleLbl="sibTrans2D1" presStyleIdx="2" presStyleCnt="5"/>
      <dgm:spPr/>
    </dgm:pt>
    <dgm:pt modelId="{EFF70F55-39CE-4B60-9727-7476DA489071}" type="pres">
      <dgm:prSet presAssocID="{DE6A0140-4EA5-471B-9273-F6BAA83D9544}" presName="node" presStyleLbl="node1" presStyleIdx="3" presStyleCnt="6" custScaleY="64072" custLinFactNeighborX="-2856" custLinFactNeighborY="3988">
        <dgm:presLayoutVars>
          <dgm:bulletEnabled val="1"/>
        </dgm:presLayoutVars>
      </dgm:prSet>
      <dgm:spPr/>
    </dgm:pt>
    <dgm:pt modelId="{83448FC1-F226-4503-A58C-10C71918A7FC}" type="pres">
      <dgm:prSet presAssocID="{EC5931BE-C5DD-4E17-B454-872F03685437}" presName="sibTrans" presStyleLbl="sibTrans2D1" presStyleIdx="3" presStyleCnt="5" custAng="676433" custLinFactNeighborY="-49852"/>
      <dgm:spPr/>
    </dgm:pt>
    <dgm:pt modelId="{1245BB59-7238-4BE5-8453-CD62231774F9}" type="pres">
      <dgm:prSet presAssocID="{EC5931BE-C5DD-4E17-B454-872F03685437}" presName="connectorText" presStyleLbl="sibTrans2D1" presStyleIdx="3" presStyleCnt="5"/>
      <dgm:spPr/>
    </dgm:pt>
    <dgm:pt modelId="{659A8EDC-3E0A-4E50-827F-52418759BDB9}" type="pres">
      <dgm:prSet presAssocID="{C3BA453A-A669-48CD-BB10-0109FFB9F3E4}" presName="node" presStyleLbl="node1" presStyleIdx="4" presStyleCnt="6" custScaleY="62208" custLinFactNeighborX="-3988" custLinFactNeighborY="47174">
        <dgm:presLayoutVars>
          <dgm:bulletEnabled val="1"/>
        </dgm:presLayoutVars>
      </dgm:prSet>
      <dgm:spPr/>
    </dgm:pt>
    <dgm:pt modelId="{E91F83BC-A661-4F35-A646-CA506D97C0D7}" type="pres">
      <dgm:prSet presAssocID="{CBDAE3E2-D4B3-4355-8084-6B846EDE595D}" presName="sibTrans" presStyleLbl="sibTrans2D1" presStyleIdx="4" presStyleCnt="5" custAng="110094" custScaleX="166155" custLinFactNeighborX="28700" custLinFactNeighborY="-6433"/>
      <dgm:spPr>
        <a:prstGeom prst="leftRightArrowCallout">
          <a:avLst/>
        </a:prstGeom>
      </dgm:spPr>
    </dgm:pt>
    <dgm:pt modelId="{4672D4BF-741D-49B4-983B-363AB7CD9641}" type="pres">
      <dgm:prSet presAssocID="{CBDAE3E2-D4B3-4355-8084-6B846EDE595D}" presName="connectorText" presStyleLbl="sibTrans2D1" presStyleIdx="4" presStyleCnt="5"/>
      <dgm:spPr/>
    </dgm:pt>
    <dgm:pt modelId="{A304BDEC-4F29-42BD-A9C1-3C41E834BC00}" type="pres">
      <dgm:prSet presAssocID="{C7CC043C-D6D0-402A-97E7-0081E0A828AD}" presName="node" presStyleLbl="node1" presStyleIdx="5" presStyleCnt="6" custScaleY="51354" custLinFactX="34002" custLinFactNeighborX="100000" custLinFactNeighborY="-57396">
        <dgm:presLayoutVars>
          <dgm:bulletEnabled val="1"/>
        </dgm:presLayoutVars>
      </dgm:prSet>
      <dgm:spPr/>
    </dgm:pt>
  </dgm:ptLst>
  <dgm:cxnLst>
    <dgm:cxn modelId="{943A490D-8E59-40FD-ABFE-5CD60156602A}" type="presOf" srcId="{C7CC043C-D6D0-402A-97E7-0081E0A828AD}" destId="{A304BDEC-4F29-42BD-A9C1-3C41E834BC00}" srcOrd="0" destOrd="0" presId="urn:microsoft.com/office/officeart/2005/8/layout/process5"/>
    <dgm:cxn modelId="{614F891D-A3CF-432E-97F5-8B3D6772D165}" type="presOf" srcId="{C8E9BD68-EF4B-4188-BD4B-DFDECCE6866A}" destId="{E8434644-CB6D-4D71-B7AD-45D041A24E23}" srcOrd="0" destOrd="0" presId="urn:microsoft.com/office/officeart/2005/8/layout/process5"/>
    <dgm:cxn modelId="{BBA82E23-14C1-45A8-B244-F737C20AF74A}" srcId="{48818127-7495-4E4F-85EE-D079EFBF347C}" destId="{FB05024B-0CC9-4B15-BF5C-CE056B8401BB}" srcOrd="0" destOrd="0" parTransId="{49F80483-853D-4F4A-BE1C-A5919DD28A5F}" sibTransId="{5DBA7766-2109-435A-9D88-D63770FE20FA}"/>
    <dgm:cxn modelId="{3DF18127-5253-4CF1-AD4D-107A40B167B2}" type="presOf" srcId="{C3BA453A-A669-48CD-BB10-0109FFB9F3E4}" destId="{659A8EDC-3E0A-4E50-827F-52418759BDB9}" srcOrd="0" destOrd="0" presId="urn:microsoft.com/office/officeart/2005/8/layout/process5"/>
    <dgm:cxn modelId="{E8C71828-CB83-4620-AF1C-201252045C40}" type="presOf" srcId="{CBDAE3E2-D4B3-4355-8084-6B846EDE595D}" destId="{4672D4BF-741D-49B4-983B-363AB7CD9641}" srcOrd="1" destOrd="0" presId="urn:microsoft.com/office/officeart/2005/8/layout/process5"/>
    <dgm:cxn modelId="{DBFC8835-2474-4CEE-A602-F20D400C41D5}" type="presOf" srcId="{48818127-7495-4E4F-85EE-D079EFBF347C}" destId="{453DDC69-8FD7-4CE8-A02F-D9BFD365FF1F}" srcOrd="0" destOrd="0" presId="urn:microsoft.com/office/officeart/2005/8/layout/process5"/>
    <dgm:cxn modelId="{A40F7B38-10F8-466D-926B-9F734E401E65}" type="presOf" srcId="{EC5931BE-C5DD-4E17-B454-872F03685437}" destId="{1245BB59-7238-4BE5-8453-CD62231774F9}" srcOrd="1" destOrd="0" presId="urn:microsoft.com/office/officeart/2005/8/layout/process5"/>
    <dgm:cxn modelId="{261AFA40-0D3A-4B7B-ADE3-B959BD13F7FB}" srcId="{48818127-7495-4E4F-85EE-D079EFBF347C}" destId="{C8E9BD68-EF4B-4188-BD4B-DFDECCE6866A}" srcOrd="1" destOrd="0" parTransId="{7782989B-3B86-43CF-B5D3-799E608C88D7}" sibTransId="{783648E1-0C2D-44FA-A353-D079FA78CDE5}"/>
    <dgm:cxn modelId="{2434B05C-BBBB-4E0E-92E5-3A9FD6EB5C78}" type="presOf" srcId="{783648E1-0C2D-44FA-A353-D079FA78CDE5}" destId="{6AE17D04-FE7E-47F6-BF44-051CBF51ED0E}" srcOrd="1" destOrd="0" presId="urn:microsoft.com/office/officeart/2005/8/layout/process5"/>
    <dgm:cxn modelId="{1224EB5F-53D8-4AC8-822C-D912E74FCE81}" type="presOf" srcId="{EC5931BE-C5DD-4E17-B454-872F03685437}" destId="{83448FC1-F226-4503-A58C-10C71918A7FC}" srcOrd="0" destOrd="0" presId="urn:microsoft.com/office/officeart/2005/8/layout/process5"/>
    <dgm:cxn modelId="{83124D66-144B-46B3-9EE0-23C7E684B18D}" type="presOf" srcId="{FB05024B-0CC9-4B15-BF5C-CE056B8401BB}" destId="{58EC4F00-4D76-4AD1-8BF8-FE907FB7CCC0}" srcOrd="0" destOrd="0" presId="urn:microsoft.com/office/officeart/2005/8/layout/process5"/>
    <dgm:cxn modelId="{4A7E9E6B-924C-4F8C-9427-BCB0A5C1AE55}" type="presOf" srcId="{DE6A0140-4EA5-471B-9273-F6BAA83D9544}" destId="{EFF70F55-39CE-4B60-9727-7476DA489071}" srcOrd="0" destOrd="0" presId="urn:microsoft.com/office/officeart/2005/8/layout/process5"/>
    <dgm:cxn modelId="{5E832570-C05A-417E-9019-DE0C7A0AA686}" type="presOf" srcId="{611576A6-993B-4D0B-BF99-38C30672992C}" destId="{CA4EC2CE-3AD9-47E3-9EA0-230B19334063}" srcOrd="1" destOrd="0" presId="urn:microsoft.com/office/officeart/2005/8/layout/process5"/>
    <dgm:cxn modelId="{6F2AAB75-A85E-42EC-962D-7FA9E5A76C6A}" srcId="{48818127-7495-4E4F-85EE-D079EFBF347C}" destId="{7A5AAFDC-42E9-40D3-BA33-F29DB4F94E1A}" srcOrd="2" destOrd="0" parTransId="{D3CFF8F7-B421-446E-A42B-D9918FB6530F}" sibTransId="{611576A6-993B-4D0B-BF99-38C30672992C}"/>
    <dgm:cxn modelId="{7FFDA17A-8394-4E4D-91C5-72C78305FCE8}" type="presOf" srcId="{5DBA7766-2109-435A-9D88-D63770FE20FA}" destId="{37D8571B-2A55-43A7-8F4E-5E34033BF875}" srcOrd="1" destOrd="0" presId="urn:microsoft.com/office/officeart/2005/8/layout/process5"/>
    <dgm:cxn modelId="{A5900CB0-BEAC-4FF8-A926-BE84D7B995A7}" srcId="{48818127-7495-4E4F-85EE-D079EFBF347C}" destId="{C3BA453A-A669-48CD-BB10-0109FFB9F3E4}" srcOrd="4" destOrd="0" parTransId="{43249ECE-49CB-4193-BADC-8BF171798E7B}" sibTransId="{CBDAE3E2-D4B3-4355-8084-6B846EDE595D}"/>
    <dgm:cxn modelId="{52C766B9-260B-44A1-AF9B-27041EFB26C9}" type="presOf" srcId="{CBDAE3E2-D4B3-4355-8084-6B846EDE595D}" destId="{E91F83BC-A661-4F35-A646-CA506D97C0D7}" srcOrd="0" destOrd="0" presId="urn:microsoft.com/office/officeart/2005/8/layout/process5"/>
    <dgm:cxn modelId="{9192CEC4-6DF2-4B25-B446-CC1363803F7A}" type="presOf" srcId="{611576A6-993B-4D0B-BF99-38C30672992C}" destId="{BDAF6D16-3398-4988-B613-7D5A5F393B75}" srcOrd="0" destOrd="0" presId="urn:microsoft.com/office/officeart/2005/8/layout/process5"/>
    <dgm:cxn modelId="{96B264C5-68E9-48A9-AAD2-7F103F52EA61}" srcId="{48818127-7495-4E4F-85EE-D079EFBF347C}" destId="{C7CC043C-D6D0-402A-97E7-0081E0A828AD}" srcOrd="5" destOrd="0" parTransId="{A4D174C3-DA9F-465D-BB9C-DCC9F1052C60}" sibTransId="{0A462203-F2E3-47F7-9463-218C8DB8569F}"/>
    <dgm:cxn modelId="{482499C8-4B36-4A42-8455-D48F3C14954C}" type="presOf" srcId="{5DBA7766-2109-435A-9D88-D63770FE20FA}" destId="{66777FA2-A92E-4BE1-96AE-B585AFF70B82}" srcOrd="0" destOrd="0" presId="urn:microsoft.com/office/officeart/2005/8/layout/process5"/>
    <dgm:cxn modelId="{354A1BCA-E77D-4886-91D9-5388F2939D12}" type="presOf" srcId="{7A5AAFDC-42E9-40D3-BA33-F29DB4F94E1A}" destId="{0D82335F-F51A-474A-BBF3-3031438155C7}" srcOrd="0" destOrd="0" presId="urn:microsoft.com/office/officeart/2005/8/layout/process5"/>
    <dgm:cxn modelId="{904AEADD-AA77-4154-A060-18CC069C64D1}" type="presOf" srcId="{783648E1-0C2D-44FA-A353-D079FA78CDE5}" destId="{B2F58B15-6DE7-4386-AB87-2D0CF0303E40}" srcOrd="0" destOrd="0" presId="urn:microsoft.com/office/officeart/2005/8/layout/process5"/>
    <dgm:cxn modelId="{182CF8EB-3D68-41C9-9447-D9B50EB9C6A1}" srcId="{48818127-7495-4E4F-85EE-D079EFBF347C}" destId="{DE6A0140-4EA5-471B-9273-F6BAA83D9544}" srcOrd="3" destOrd="0" parTransId="{47FFC541-EAB1-4192-B734-5DCF3266BCBC}" sibTransId="{EC5931BE-C5DD-4E17-B454-872F03685437}"/>
    <dgm:cxn modelId="{6C3168E9-C2BC-4EBB-B7A7-3E746AD6B824}" type="presParOf" srcId="{453DDC69-8FD7-4CE8-A02F-D9BFD365FF1F}" destId="{58EC4F00-4D76-4AD1-8BF8-FE907FB7CCC0}" srcOrd="0" destOrd="0" presId="urn:microsoft.com/office/officeart/2005/8/layout/process5"/>
    <dgm:cxn modelId="{067C3F47-D55A-426E-BB7E-50F00852E14D}" type="presParOf" srcId="{453DDC69-8FD7-4CE8-A02F-D9BFD365FF1F}" destId="{66777FA2-A92E-4BE1-96AE-B585AFF70B82}" srcOrd="1" destOrd="0" presId="urn:microsoft.com/office/officeart/2005/8/layout/process5"/>
    <dgm:cxn modelId="{B7FAF435-4E6B-4B13-A957-7D3B44CF2180}" type="presParOf" srcId="{66777FA2-A92E-4BE1-96AE-B585AFF70B82}" destId="{37D8571B-2A55-43A7-8F4E-5E34033BF875}" srcOrd="0" destOrd="0" presId="urn:microsoft.com/office/officeart/2005/8/layout/process5"/>
    <dgm:cxn modelId="{9AB38257-4CB8-405B-82F6-59E7046C9A50}" type="presParOf" srcId="{453DDC69-8FD7-4CE8-A02F-D9BFD365FF1F}" destId="{E8434644-CB6D-4D71-B7AD-45D041A24E23}" srcOrd="2" destOrd="0" presId="urn:microsoft.com/office/officeart/2005/8/layout/process5"/>
    <dgm:cxn modelId="{56BB7C13-DB64-45CB-B02C-41D30C88DA50}" type="presParOf" srcId="{453DDC69-8FD7-4CE8-A02F-D9BFD365FF1F}" destId="{B2F58B15-6DE7-4386-AB87-2D0CF0303E40}" srcOrd="3" destOrd="0" presId="urn:microsoft.com/office/officeart/2005/8/layout/process5"/>
    <dgm:cxn modelId="{2472A039-BBEE-4EDF-A479-EB1E60D122C2}" type="presParOf" srcId="{B2F58B15-6DE7-4386-AB87-2D0CF0303E40}" destId="{6AE17D04-FE7E-47F6-BF44-051CBF51ED0E}" srcOrd="0" destOrd="0" presId="urn:microsoft.com/office/officeart/2005/8/layout/process5"/>
    <dgm:cxn modelId="{C8CCAA94-33E3-446D-8816-BEBB0AD21773}" type="presParOf" srcId="{453DDC69-8FD7-4CE8-A02F-D9BFD365FF1F}" destId="{0D82335F-F51A-474A-BBF3-3031438155C7}" srcOrd="4" destOrd="0" presId="urn:microsoft.com/office/officeart/2005/8/layout/process5"/>
    <dgm:cxn modelId="{E6AD4298-A9B9-448F-BB80-C4B703A82BA2}" type="presParOf" srcId="{453DDC69-8FD7-4CE8-A02F-D9BFD365FF1F}" destId="{BDAF6D16-3398-4988-B613-7D5A5F393B75}" srcOrd="5" destOrd="0" presId="urn:microsoft.com/office/officeart/2005/8/layout/process5"/>
    <dgm:cxn modelId="{2189D4C1-C1B2-4071-8793-78CB7C8C3DDA}" type="presParOf" srcId="{BDAF6D16-3398-4988-B613-7D5A5F393B75}" destId="{CA4EC2CE-3AD9-47E3-9EA0-230B19334063}" srcOrd="0" destOrd="0" presId="urn:microsoft.com/office/officeart/2005/8/layout/process5"/>
    <dgm:cxn modelId="{002418AA-244D-4F29-8649-8096400331F7}" type="presParOf" srcId="{453DDC69-8FD7-4CE8-A02F-D9BFD365FF1F}" destId="{EFF70F55-39CE-4B60-9727-7476DA489071}" srcOrd="6" destOrd="0" presId="urn:microsoft.com/office/officeart/2005/8/layout/process5"/>
    <dgm:cxn modelId="{686C2897-A85A-465B-B4F8-EDE0C5EDDD7F}" type="presParOf" srcId="{453DDC69-8FD7-4CE8-A02F-D9BFD365FF1F}" destId="{83448FC1-F226-4503-A58C-10C71918A7FC}" srcOrd="7" destOrd="0" presId="urn:microsoft.com/office/officeart/2005/8/layout/process5"/>
    <dgm:cxn modelId="{2E12393F-5FD7-4733-BDF0-568EBA98432A}" type="presParOf" srcId="{83448FC1-F226-4503-A58C-10C71918A7FC}" destId="{1245BB59-7238-4BE5-8453-CD62231774F9}" srcOrd="0" destOrd="0" presId="urn:microsoft.com/office/officeart/2005/8/layout/process5"/>
    <dgm:cxn modelId="{62BFBB9F-A678-4D2A-9476-E46D381F0D38}" type="presParOf" srcId="{453DDC69-8FD7-4CE8-A02F-D9BFD365FF1F}" destId="{659A8EDC-3E0A-4E50-827F-52418759BDB9}" srcOrd="8" destOrd="0" presId="urn:microsoft.com/office/officeart/2005/8/layout/process5"/>
    <dgm:cxn modelId="{4E34D7F0-8A50-4266-9CEB-77F53B5B6755}" type="presParOf" srcId="{453DDC69-8FD7-4CE8-A02F-D9BFD365FF1F}" destId="{E91F83BC-A661-4F35-A646-CA506D97C0D7}" srcOrd="9" destOrd="0" presId="urn:microsoft.com/office/officeart/2005/8/layout/process5"/>
    <dgm:cxn modelId="{4F1BF2FF-2D9B-45BC-A23D-448F6DECADB8}" type="presParOf" srcId="{E91F83BC-A661-4F35-A646-CA506D97C0D7}" destId="{4672D4BF-741D-49B4-983B-363AB7CD9641}" srcOrd="0" destOrd="0" presId="urn:microsoft.com/office/officeart/2005/8/layout/process5"/>
    <dgm:cxn modelId="{12F72820-FA75-42C3-9F6C-C58CD803C707}" type="presParOf" srcId="{453DDC69-8FD7-4CE8-A02F-D9BFD365FF1F}" destId="{A304BDEC-4F29-42BD-A9C1-3C41E834BC0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0847A6-E917-40B4-9E55-A316E2F51928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C30A1E70-0D6C-4E05-A96B-CE35187DBB5F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Operational plan imports to Bot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59C4DB0-F964-4AB9-8C0E-FEED30FE869A}" type="parTrans" cxnId="{7DD1EBC7-11E2-4820-869D-CD830002D99C}">
      <dgm:prSet/>
      <dgm:spPr/>
      <dgm:t>
        <a:bodyPr/>
        <a:lstStyle/>
        <a:p>
          <a:endParaRPr lang="en-CA"/>
        </a:p>
      </dgm:t>
    </dgm:pt>
    <dgm:pt modelId="{F5CEED75-0AB5-43A4-9E57-C1B7365414E3}" type="sibTrans" cxnId="{7DD1EBC7-11E2-4820-869D-CD830002D99C}">
      <dgm:prSet/>
      <dgm:spPr/>
      <dgm:t>
        <a:bodyPr/>
        <a:lstStyle/>
        <a:p>
          <a:endParaRPr lang="en-CA"/>
        </a:p>
      </dgm:t>
    </dgm:pt>
    <dgm:pt modelId="{FF886391-9009-495A-8950-DFE81A87E606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Intake forms are created for Architect completion 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84CAC98-A0CD-4671-A9EE-9A3E260B1F2E}" type="parTrans" cxnId="{441A37FA-5548-4FBA-A8D2-9AF0E9B30375}">
      <dgm:prSet/>
      <dgm:spPr/>
      <dgm:t>
        <a:bodyPr/>
        <a:lstStyle/>
        <a:p>
          <a:endParaRPr lang="en-CA"/>
        </a:p>
      </dgm:t>
    </dgm:pt>
    <dgm:pt modelId="{6B3734D8-8C11-412B-85DA-DD6F573BB5F9}" type="sibTrans" cxnId="{441A37FA-5548-4FBA-A8D2-9AF0E9B30375}">
      <dgm:prSet/>
      <dgm:spPr/>
      <dgm:t>
        <a:bodyPr/>
        <a:lstStyle/>
        <a:p>
          <a:endParaRPr lang="en-CA"/>
        </a:p>
      </dgm:t>
    </dgm:pt>
    <dgm:pt modelId="{8325F194-27DC-4769-84A1-748EB8C70621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Architecture review including AFP process 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A061544-2E59-4761-BED3-345DBA6DC66B}" type="parTrans" cxnId="{1B79D692-8E60-4F88-A8B7-8647A8405DD2}">
      <dgm:prSet/>
      <dgm:spPr/>
      <dgm:t>
        <a:bodyPr/>
        <a:lstStyle/>
        <a:p>
          <a:endParaRPr lang="en-CA"/>
        </a:p>
      </dgm:t>
    </dgm:pt>
    <dgm:pt modelId="{866F0790-5C05-4E7D-8833-60E68C0C55C6}" type="sibTrans" cxnId="{1B79D692-8E60-4F88-A8B7-8647A8405DD2}">
      <dgm:prSet/>
      <dgm:spPr/>
      <dgm:t>
        <a:bodyPr/>
        <a:lstStyle/>
        <a:p>
          <a:endParaRPr lang="en-CA"/>
        </a:p>
      </dgm:t>
    </dgm:pt>
    <dgm:pt modelId="{C35392AF-E72C-4AFC-AFCB-C7BEDA8CB1A0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noStrike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Delete box</a:t>
          </a:r>
        </a:p>
      </dgm:t>
    </dgm:pt>
    <dgm:pt modelId="{D7597F20-A8C7-45A6-A761-2926F76E0D21}" type="parTrans" cxnId="{2D6DF901-E6A8-4E73-8CB1-EE0D9CB69711}">
      <dgm:prSet/>
      <dgm:spPr/>
      <dgm:t>
        <a:bodyPr/>
        <a:lstStyle/>
        <a:p>
          <a:endParaRPr lang="en-CA"/>
        </a:p>
      </dgm:t>
    </dgm:pt>
    <dgm:pt modelId="{6F10E965-5A39-4589-895A-DB630EA3EB61}" type="sibTrans" cxnId="{2D6DF901-E6A8-4E73-8CB1-EE0D9CB69711}">
      <dgm:prSet/>
      <dgm:spPr/>
      <dgm:t>
        <a:bodyPr/>
        <a:lstStyle/>
        <a:p>
          <a:endParaRPr lang="en-CA"/>
        </a:p>
      </dgm:t>
    </dgm:pt>
    <dgm:pt modelId="{DC56E37C-54DF-4005-89E7-7FD494484162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Depending on cost and/or Risk Level, A project is </a:t>
          </a:r>
          <a:r>
            <a:rPr lang="en-US" sz="1600" strike="noStrike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reviewed by: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noStrike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- </a:t>
          </a: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cluster (CEOC) or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-  corporate (ARB)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F95BAD7-27F5-45A9-9633-6AFAACC604F3}" type="parTrans" cxnId="{EB4FC84C-6A6D-4DE1-A8AA-1823573641C6}">
      <dgm:prSet/>
      <dgm:spPr/>
      <dgm:t>
        <a:bodyPr/>
        <a:lstStyle/>
        <a:p>
          <a:endParaRPr lang="en-CA"/>
        </a:p>
      </dgm:t>
    </dgm:pt>
    <dgm:pt modelId="{7030AB00-8EBD-4115-BCF8-EFDF0517AB53}" type="sibTrans" cxnId="{EB4FC84C-6A6D-4DE1-A8AA-1823573641C6}">
      <dgm:prSet/>
      <dgm:spPr/>
      <dgm:t>
        <a:bodyPr/>
        <a:lstStyle/>
        <a:p>
          <a:endParaRPr lang="en-CA"/>
        </a:p>
      </dgm:t>
    </dgm:pt>
    <dgm:pt modelId="{82DF84F2-EEA9-4F2F-9BB5-8FFE293019AA}" type="pres">
      <dgm:prSet presAssocID="{2C0847A6-E917-40B4-9E55-A316E2F51928}" presName="Name0" presStyleCnt="0">
        <dgm:presLayoutVars>
          <dgm:dir/>
          <dgm:resizeHandles val="exact"/>
        </dgm:presLayoutVars>
      </dgm:prSet>
      <dgm:spPr/>
    </dgm:pt>
    <dgm:pt modelId="{04978607-D4D3-4DC3-AB38-6CD10F043AE5}" type="pres">
      <dgm:prSet presAssocID="{C30A1E70-0D6C-4E05-A96B-CE35187DBB5F}" presName="node" presStyleLbl="node1" presStyleIdx="0" presStyleCnt="5">
        <dgm:presLayoutVars>
          <dgm:bulletEnabled val="1"/>
        </dgm:presLayoutVars>
      </dgm:prSet>
      <dgm:spPr/>
    </dgm:pt>
    <dgm:pt modelId="{719646D8-CBC3-48B7-B9C7-C596A90C7E8B}" type="pres">
      <dgm:prSet presAssocID="{F5CEED75-0AB5-43A4-9E57-C1B7365414E3}" presName="sibTrans" presStyleLbl="sibTrans1D1" presStyleIdx="0" presStyleCnt="4"/>
      <dgm:spPr/>
    </dgm:pt>
    <dgm:pt modelId="{2813F878-CF6E-4049-8B5D-02FB9521ACB7}" type="pres">
      <dgm:prSet presAssocID="{F5CEED75-0AB5-43A4-9E57-C1B7365414E3}" presName="connectorText" presStyleLbl="sibTrans1D1" presStyleIdx="0" presStyleCnt="4"/>
      <dgm:spPr/>
    </dgm:pt>
    <dgm:pt modelId="{61D1C9AB-D3C1-4994-8321-2EE4146F6B31}" type="pres">
      <dgm:prSet presAssocID="{FF886391-9009-495A-8950-DFE81A87E606}" presName="node" presStyleLbl="node1" presStyleIdx="1" presStyleCnt="5" custLinFactNeighborY="-4624">
        <dgm:presLayoutVars>
          <dgm:bulletEnabled val="1"/>
        </dgm:presLayoutVars>
      </dgm:prSet>
      <dgm:spPr/>
    </dgm:pt>
    <dgm:pt modelId="{B9728955-BD4B-4E8B-8873-756FEF495862}" type="pres">
      <dgm:prSet presAssocID="{6B3734D8-8C11-412B-85DA-DD6F573BB5F9}" presName="sibTrans" presStyleLbl="sibTrans1D1" presStyleIdx="1" presStyleCnt="4"/>
      <dgm:spPr/>
    </dgm:pt>
    <dgm:pt modelId="{9A7E9D74-1CFD-4842-A1EE-DE4838B5DDEC}" type="pres">
      <dgm:prSet presAssocID="{6B3734D8-8C11-412B-85DA-DD6F573BB5F9}" presName="connectorText" presStyleLbl="sibTrans1D1" presStyleIdx="1" presStyleCnt="4"/>
      <dgm:spPr/>
    </dgm:pt>
    <dgm:pt modelId="{A074B5E9-F257-45EB-A48B-0A8A15F664D3}" type="pres">
      <dgm:prSet presAssocID="{8325F194-27DC-4769-84A1-748EB8C70621}" presName="node" presStyleLbl="node1" presStyleIdx="2" presStyleCnt="5">
        <dgm:presLayoutVars>
          <dgm:bulletEnabled val="1"/>
        </dgm:presLayoutVars>
      </dgm:prSet>
      <dgm:spPr/>
    </dgm:pt>
    <dgm:pt modelId="{A2BA9C42-4CA1-42E1-8040-3EBB940BF1F8}" type="pres">
      <dgm:prSet presAssocID="{866F0790-5C05-4E7D-8833-60E68C0C55C6}" presName="sibTrans" presStyleLbl="sibTrans1D1" presStyleIdx="2" presStyleCnt="4"/>
      <dgm:spPr/>
    </dgm:pt>
    <dgm:pt modelId="{D923D253-4F32-4CE2-B131-C39537F70FB5}" type="pres">
      <dgm:prSet presAssocID="{866F0790-5C05-4E7D-8833-60E68C0C55C6}" presName="connectorText" presStyleLbl="sibTrans1D1" presStyleIdx="2" presStyleCnt="4"/>
      <dgm:spPr/>
    </dgm:pt>
    <dgm:pt modelId="{99E38FCB-0548-4014-AC7B-6C440F5B1D96}" type="pres">
      <dgm:prSet presAssocID="{C35392AF-E72C-4AFC-AFCB-C7BEDA8CB1A0}" presName="node" presStyleLbl="node1" presStyleIdx="3" presStyleCnt="5">
        <dgm:presLayoutVars>
          <dgm:bulletEnabled val="1"/>
        </dgm:presLayoutVars>
      </dgm:prSet>
      <dgm:spPr/>
    </dgm:pt>
    <dgm:pt modelId="{BF6B20A6-D7DB-4CEE-80CA-CCE1E60C50B0}" type="pres">
      <dgm:prSet presAssocID="{6F10E965-5A39-4589-895A-DB630EA3EB61}" presName="sibTrans" presStyleLbl="sibTrans1D1" presStyleIdx="3" presStyleCnt="4"/>
      <dgm:spPr/>
    </dgm:pt>
    <dgm:pt modelId="{3EB6F50A-203C-49A9-AB40-A5F893B23411}" type="pres">
      <dgm:prSet presAssocID="{6F10E965-5A39-4589-895A-DB630EA3EB61}" presName="connectorText" presStyleLbl="sibTrans1D1" presStyleIdx="3" presStyleCnt="4"/>
      <dgm:spPr/>
    </dgm:pt>
    <dgm:pt modelId="{F7D4B407-5C47-47E3-9135-5898476FBB93}" type="pres">
      <dgm:prSet presAssocID="{DC56E37C-54DF-4005-89E7-7FD494484162}" presName="node" presStyleLbl="node1" presStyleIdx="4" presStyleCnt="5">
        <dgm:presLayoutVars>
          <dgm:bulletEnabled val="1"/>
        </dgm:presLayoutVars>
      </dgm:prSet>
      <dgm:spPr/>
    </dgm:pt>
  </dgm:ptLst>
  <dgm:cxnLst>
    <dgm:cxn modelId="{2D6DF901-E6A8-4E73-8CB1-EE0D9CB69711}" srcId="{2C0847A6-E917-40B4-9E55-A316E2F51928}" destId="{C35392AF-E72C-4AFC-AFCB-C7BEDA8CB1A0}" srcOrd="3" destOrd="0" parTransId="{D7597F20-A8C7-45A6-A761-2926F76E0D21}" sibTransId="{6F10E965-5A39-4589-895A-DB630EA3EB61}"/>
    <dgm:cxn modelId="{31364713-3C46-44AC-BFFD-23B53BE2A29A}" type="presOf" srcId="{6F10E965-5A39-4589-895A-DB630EA3EB61}" destId="{3EB6F50A-203C-49A9-AB40-A5F893B23411}" srcOrd="1" destOrd="0" presId="urn:microsoft.com/office/officeart/2005/8/layout/bProcess3"/>
    <dgm:cxn modelId="{2E99615B-09F6-41A3-9274-74A1B69F22FA}" type="presOf" srcId="{F5CEED75-0AB5-43A4-9E57-C1B7365414E3}" destId="{719646D8-CBC3-48B7-B9C7-C596A90C7E8B}" srcOrd="0" destOrd="0" presId="urn:microsoft.com/office/officeart/2005/8/layout/bProcess3"/>
    <dgm:cxn modelId="{66EB1242-2B69-4F6F-9C1A-3F5F2CF6DAED}" type="presOf" srcId="{DC56E37C-54DF-4005-89E7-7FD494484162}" destId="{F7D4B407-5C47-47E3-9135-5898476FBB93}" srcOrd="0" destOrd="0" presId="urn:microsoft.com/office/officeart/2005/8/layout/bProcess3"/>
    <dgm:cxn modelId="{D578DD43-4B10-4DE8-936C-FA34A180D642}" type="presOf" srcId="{F5CEED75-0AB5-43A4-9E57-C1B7365414E3}" destId="{2813F878-CF6E-4049-8B5D-02FB9521ACB7}" srcOrd="1" destOrd="0" presId="urn:microsoft.com/office/officeart/2005/8/layout/bProcess3"/>
    <dgm:cxn modelId="{EB4FC84C-6A6D-4DE1-A8AA-1823573641C6}" srcId="{2C0847A6-E917-40B4-9E55-A316E2F51928}" destId="{DC56E37C-54DF-4005-89E7-7FD494484162}" srcOrd="4" destOrd="0" parTransId="{0F95BAD7-27F5-45A9-9633-6AFAACC604F3}" sibTransId="{7030AB00-8EBD-4115-BCF8-EFDF0517AB53}"/>
    <dgm:cxn modelId="{FEF0E84C-D5B5-4BD6-9631-D08BB1317AC5}" type="presOf" srcId="{866F0790-5C05-4E7D-8833-60E68C0C55C6}" destId="{A2BA9C42-4CA1-42E1-8040-3EBB940BF1F8}" srcOrd="0" destOrd="0" presId="urn:microsoft.com/office/officeart/2005/8/layout/bProcess3"/>
    <dgm:cxn modelId="{EBC4DF72-6CA7-4551-80E7-4271DAED46DC}" type="presOf" srcId="{6B3734D8-8C11-412B-85DA-DD6F573BB5F9}" destId="{9A7E9D74-1CFD-4842-A1EE-DE4838B5DDEC}" srcOrd="1" destOrd="0" presId="urn:microsoft.com/office/officeart/2005/8/layout/bProcess3"/>
    <dgm:cxn modelId="{27620B8A-9B25-46D2-A013-B314FA7B4002}" type="presOf" srcId="{866F0790-5C05-4E7D-8833-60E68C0C55C6}" destId="{D923D253-4F32-4CE2-B131-C39537F70FB5}" srcOrd="1" destOrd="0" presId="urn:microsoft.com/office/officeart/2005/8/layout/bProcess3"/>
    <dgm:cxn modelId="{74ABB98D-3936-49BC-8AEE-73CC428F0937}" type="presOf" srcId="{C30A1E70-0D6C-4E05-A96B-CE35187DBB5F}" destId="{04978607-D4D3-4DC3-AB38-6CD10F043AE5}" srcOrd="0" destOrd="0" presId="urn:microsoft.com/office/officeart/2005/8/layout/bProcess3"/>
    <dgm:cxn modelId="{1B79D692-8E60-4F88-A8B7-8647A8405DD2}" srcId="{2C0847A6-E917-40B4-9E55-A316E2F51928}" destId="{8325F194-27DC-4769-84A1-748EB8C70621}" srcOrd="2" destOrd="0" parTransId="{BA061544-2E59-4761-BED3-345DBA6DC66B}" sibTransId="{866F0790-5C05-4E7D-8833-60E68C0C55C6}"/>
    <dgm:cxn modelId="{498D539C-E43B-42F9-95E5-B83FFFC4D408}" type="presOf" srcId="{8325F194-27DC-4769-84A1-748EB8C70621}" destId="{A074B5E9-F257-45EB-A48B-0A8A15F664D3}" srcOrd="0" destOrd="0" presId="urn:microsoft.com/office/officeart/2005/8/layout/bProcess3"/>
    <dgm:cxn modelId="{F6E22E9F-2A08-41D5-BF89-56FD18715950}" type="presOf" srcId="{6B3734D8-8C11-412B-85DA-DD6F573BB5F9}" destId="{B9728955-BD4B-4E8B-8873-756FEF495862}" srcOrd="0" destOrd="0" presId="urn:microsoft.com/office/officeart/2005/8/layout/bProcess3"/>
    <dgm:cxn modelId="{7709D9B3-4A44-46D2-BE67-AB19C6985BD4}" type="presOf" srcId="{FF886391-9009-495A-8950-DFE81A87E606}" destId="{61D1C9AB-D3C1-4994-8321-2EE4146F6B31}" srcOrd="0" destOrd="0" presId="urn:microsoft.com/office/officeart/2005/8/layout/bProcess3"/>
    <dgm:cxn modelId="{F1EEFFC4-4482-493D-A6C4-571E0C199355}" type="presOf" srcId="{2C0847A6-E917-40B4-9E55-A316E2F51928}" destId="{82DF84F2-EEA9-4F2F-9BB5-8FFE293019AA}" srcOrd="0" destOrd="0" presId="urn:microsoft.com/office/officeart/2005/8/layout/bProcess3"/>
    <dgm:cxn modelId="{5975CFC7-286F-4BF2-B4B3-FB1D10F12739}" type="presOf" srcId="{C35392AF-E72C-4AFC-AFCB-C7BEDA8CB1A0}" destId="{99E38FCB-0548-4014-AC7B-6C440F5B1D96}" srcOrd="0" destOrd="0" presId="urn:microsoft.com/office/officeart/2005/8/layout/bProcess3"/>
    <dgm:cxn modelId="{7DD1EBC7-11E2-4820-869D-CD830002D99C}" srcId="{2C0847A6-E917-40B4-9E55-A316E2F51928}" destId="{C30A1E70-0D6C-4E05-A96B-CE35187DBB5F}" srcOrd="0" destOrd="0" parTransId="{159C4DB0-F964-4AB9-8C0E-FEED30FE869A}" sibTransId="{F5CEED75-0AB5-43A4-9E57-C1B7365414E3}"/>
    <dgm:cxn modelId="{441A37FA-5548-4FBA-A8D2-9AF0E9B30375}" srcId="{2C0847A6-E917-40B4-9E55-A316E2F51928}" destId="{FF886391-9009-495A-8950-DFE81A87E606}" srcOrd="1" destOrd="0" parTransId="{184CAC98-A0CD-4671-A9EE-9A3E260B1F2E}" sibTransId="{6B3734D8-8C11-412B-85DA-DD6F573BB5F9}"/>
    <dgm:cxn modelId="{978E98FE-D79E-454D-BA35-F353AB0C7CAA}" type="presOf" srcId="{6F10E965-5A39-4589-895A-DB630EA3EB61}" destId="{BF6B20A6-D7DB-4CEE-80CA-CCE1E60C50B0}" srcOrd="0" destOrd="0" presId="urn:microsoft.com/office/officeart/2005/8/layout/bProcess3"/>
    <dgm:cxn modelId="{C16780CB-EF5D-4315-B421-0343A0EA640A}" type="presParOf" srcId="{82DF84F2-EEA9-4F2F-9BB5-8FFE293019AA}" destId="{04978607-D4D3-4DC3-AB38-6CD10F043AE5}" srcOrd="0" destOrd="0" presId="urn:microsoft.com/office/officeart/2005/8/layout/bProcess3"/>
    <dgm:cxn modelId="{15064BF1-803C-4977-8C7A-354D21B61E66}" type="presParOf" srcId="{82DF84F2-EEA9-4F2F-9BB5-8FFE293019AA}" destId="{719646D8-CBC3-48B7-B9C7-C596A90C7E8B}" srcOrd="1" destOrd="0" presId="urn:microsoft.com/office/officeart/2005/8/layout/bProcess3"/>
    <dgm:cxn modelId="{D0E958A5-017C-4B61-9192-A8F46E9A38A2}" type="presParOf" srcId="{719646D8-CBC3-48B7-B9C7-C596A90C7E8B}" destId="{2813F878-CF6E-4049-8B5D-02FB9521ACB7}" srcOrd="0" destOrd="0" presId="urn:microsoft.com/office/officeart/2005/8/layout/bProcess3"/>
    <dgm:cxn modelId="{489CEC70-5D59-4920-99EC-8F53D8D4E22C}" type="presParOf" srcId="{82DF84F2-EEA9-4F2F-9BB5-8FFE293019AA}" destId="{61D1C9AB-D3C1-4994-8321-2EE4146F6B31}" srcOrd="2" destOrd="0" presId="urn:microsoft.com/office/officeart/2005/8/layout/bProcess3"/>
    <dgm:cxn modelId="{32E33754-CB7E-4CDE-B94A-ED3F4051F808}" type="presParOf" srcId="{82DF84F2-EEA9-4F2F-9BB5-8FFE293019AA}" destId="{B9728955-BD4B-4E8B-8873-756FEF495862}" srcOrd="3" destOrd="0" presId="urn:microsoft.com/office/officeart/2005/8/layout/bProcess3"/>
    <dgm:cxn modelId="{18462556-AE61-4F4C-9858-C2DE9FCF9FCB}" type="presParOf" srcId="{B9728955-BD4B-4E8B-8873-756FEF495862}" destId="{9A7E9D74-1CFD-4842-A1EE-DE4838B5DDEC}" srcOrd="0" destOrd="0" presId="urn:microsoft.com/office/officeart/2005/8/layout/bProcess3"/>
    <dgm:cxn modelId="{65844AC3-9F47-459A-B760-127BCB90DB6F}" type="presParOf" srcId="{82DF84F2-EEA9-4F2F-9BB5-8FFE293019AA}" destId="{A074B5E9-F257-45EB-A48B-0A8A15F664D3}" srcOrd="4" destOrd="0" presId="urn:microsoft.com/office/officeart/2005/8/layout/bProcess3"/>
    <dgm:cxn modelId="{8BEC1239-EFC9-4F3F-BC4D-FF71D5ACFC12}" type="presParOf" srcId="{82DF84F2-EEA9-4F2F-9BB5-8FFE293019AA}" destId="{A2BA9C42-4CA1-42E1-8040-3EBB940BF1F8}" srcOrd="5" destOrd="0" presId="urn:microsoft.com/office/officeart/2005/8/layout/bProcess3"/>
    <dgm:cxn modelId="{C2FEBE27-EA70-4D4A-ADE8-7A3ABF86D293}" type="presParOf" srcId="{A2BA9C42-4CA1-42E1-8040-3EBB940BF1F8}" destId="{D923D253-4F32-4CE2-B131-C39537F70FB5}" srcOrd="0" destOrd="0" presId="urn:microsoft.com/office/officeart/2005/8/layout/bProcess3"/>
    <dgm:cxn modelId="{BF3C1150-07EE-4929-8413-60C167D591BC}" type="presParOf" srcId="{82DF84F2-EEA9-4F2F-9BB5-8FFE293019AA}" destId="{99E38FCB-0548-4014-AC7B-6C440F5B1D96}" srcOrd="6" destOrd="0" presId="urn:microsoft.com/office/officeart/2005/8/layout/bProcess3"/>
    <dgm:cxn modelId="{9DE899FA-3819-43C2-A12C-C85FF394ED61}" type="presParOf" srcId="{82DF84F2-EEA9-4F2F-9BB5-8FFE293019AA}" destId="{BF6B20A6-D7DB-4CEE-80CA-CCE1E60C50B0}" srcOrd="7" destOrd="0" presId="urn:microsoft.com/office/officeart/2005/8/layout/bProcess3"/>
    <dgm:cxn modelId="{AEC0E044-E42B-43E1-BF20-602EE129C742}" type="presParOf" srcId="{BF6B20A6-D7DB-4CEE-80CA-CCE1E60C50B0}" destId="{3EB6F50A-203C-49A9-AB40-A5F893B23411}" srcOrd="0" destOrd="0" presId="urn:microsoft.com/office/officeart/2005/8/layout/bProcess3"/>
    <dgm:cxn modelId="{ADA0B35D-7369-4CAC-8D12-61EC80DF6233}" type="presParOf" srcId="{82DF84F2-EEA9-4F2F-9BB5-8FFE293019AA}" destId="{F7D4B407-5C47-47E3-9135-5898476FBB9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1B409-0183-4ABF-9C0C-CF5A7C5EE6DA}" type="doc">
      <dgm:prSet loTypeId="urn:microsoft.com/office/officeart/2005/8/layout/process1" loCatId="process" qsTypeId="urn:microsoft.com/office/officeart/2005/8/quickstyle/3d3" qsCatId="3D" csTypeId="urn:microsoft.com/office/officeart/2005/8/colors/accent0_3" csCatId="mainScheme" phldr="1"/>
      <dgm:spPr/>
    </dgm:pt>
    <dgm:pt modelId="{18046CC6-299E-45D3-8E52-B0E77D51680F}">
      <dgm:prSet phldrT="[Text]" custT="1"/>
      <dgm:spPr/>
      <dgm:t>
        <a:bodyPr/>
        <a:lstStyle/>
        <a:p>
          <a:r>
            <a:rPr lang="en-US" sz="1800" b="1" kern="12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Intake forms</a:t>
          </a:r>
        </a:p>
        <a:p>
          <a:r>
            <a:rPr lang="en-CA" sz="13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Filled out by Solution branch submitted to EAO for Review </a:t>
          </a:r>
        </a:p>
      </dgm:t>
    </dgm:pt>
    <dgm:pt modelId="{D769A080-BDC2-46AC-9D93-37FB367AE23B}" type="parTrans" cxnId="{50EF014D-85BC-47ED-9E63-D03BBC50D2AA}">
      <dgm:prSet/>
      <dgm:spPr/>
      <dgm:t>
        <a:bodyPr/>
        <a:lstStyle/>
        <a:p>
          <a:endParaRPr lang="en-CA"/>
        </a:p>
      </dgm:t>
    </dgm:pt>
    <dgm:pt modelId="{746312CE-393D-4DCC-ADCE-A58F7B428128}" type="sibTrans" cxnId="{50EF014D-85BC-47ED-9E63-D03BBC50D2AA}">
      <dgm:prSet/>
      <dgm:spPr/>
      <dgm:t>
        <a:bodyPr/>
        <a:lstStyle/>
        <a:p>
          <a:endParaRPr lang="en-CA" baseline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CE32FE2E-37E6-4D53-94F7-D77D0F80836B}">
      <dgm:prSet phldrT="[Text]" custT="1"/>
      <dgm:spPr/>
      <dgm:t>
        <a:bodyPr/>
        <a:lstStyle/>
        <a:p>
          <a:pPr algn="ctr"/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0</a:t>
          </a:r>
        </a:p>
        <a:p>
          <a:pPr algn="ctr"/>
          <a:r>
            <a:rPr lang="en-CA" sz="13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Establish a clear understanding of the EA requirements for the project based on the EA Risk including security and privacy risks</a:t>
          </a:r>
        </a:p>
      </dgm:t>
    </dgm:pt>
    <dgm:pt modelId="{D35B009E-65D8-4C35-B0E7-5139E005AFA9}" type="parTrans" cxnId="{DBC9280A-B601-4A86-AE0C-3DBB414E4DFB}">
      <dgm:prSet/>
      <dgm:spPr/>
      <dgm:t>
        <a:bodyPr/>
        <a:lstStyle/>
        <a:p>
          <a:endParaRPr lang="en-CA"/>
        </a:p>
      </dgm:t>
    </dgm:pt>
    <dgm:pt modelId="{C523C91B-E759-4A43-BBB5-2D67A8A5B8DD}" type="sibTrans" cxnId="{DBC9280A-B601-4A86-AE0C-3DBB414E4DFB}">
      <dgm:prSet/>
      <dgm:spPr/>
      <dgm:t>
        <a:bodyPr/>
        <a:lstStyle/>
        <a:p>
          <a:endParaRPr lang="en-CA"/>
        </a:p>
      </dgm:t>
    </dgm:pt>
    <dgm:pt modelId="{9B36EA2F-C86F-44D6-B5F7-598D2D239F65}">
      <dgm:prSet phldrT="[Text]" custT="1"/>
      <dgm:spPr/>
      <dgm:t>
        <a:bodyPr/>
        <a:lstStyle/>
        <a:p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2</a:t>
          </a:r>
        </a:p>
        <a:p>
          <a:r>
            <a:rPr lang="en-CA" sz="1300" kern="1200" dirty="0"/>
            <a:t>Focus on the review of the detailed or elaborated architecture, security and privacy deliverables</a:t>
          </a:r>
          <a:endParaRPr lang="en-CA" sz="13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D95A902-1EC6-4661-8D5A-6B9E91D4F2B2}" type="parTrans" cxnId="{36384B85-09D2-4547-9F69-D96DFFBC86C0}">
      <dgm:prSet/>
      <dgm:spPr/>
      <dgm:t>
        <a:bodyPr/>
        <a:lstStyle/>
        <a:p>
          <a:endParaRPr lang="en-CA"/>
        </a:p>
      </dgm:t>
    </dgm:pt>
    <dgm:pt modelId="{86D626DB-3FB6-4371-8567-3D2D791EE899}" type="sibTrans" cxnId="{36384B85-09D2-4547-9F69-D96DFFBC86C0}">
      <dgm:prSet/>
      <dgm:spPr/>
      <dgm:t>
        <a:bodyPr/>
        <a:lstStyle/>
        <a:p>
          <a:endParaRPr lang="en-CA"/>
        </a:p>
      </dgm:t>
    </dgm:pt>
    <dgm:pt modelId="{42FC1011-E308-4693-B5BA-4B81A8261F8A}">
      <dgm:prSet phldrT="[Text]" custT="1"/>
      <dgm:spPr/>
      <dgm:t>
        <a:bodyPr/>
        <a:lstStyle/>
        <a:p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1</a:t>
          </a:r>
        </a:p>
        <a:p>
          <a:r>
            <a:rPr lang="en-CA" sz="1300" kern="1200" dirty="0"/>
            <a:t>Focus on the review of the initial or high-level architecture, security and privacy deliverables</a:t>
          </a:r>
        </a:p>
      </dgm:t>
    </dgm:pt>
    <dgm:pt modelId="{D830A406-C9F9-4832-AA63-E640F956BECA}" type="parTrans" cxnId="{D1223A3F-7640-4FB5-BDA1-B109C8F2AA0B}">
      <dgm:prSet/>
      <dgm:spPr/>
      <dgm:t>
        <a:bodyPr/>
        <a:lstStyle/>
        <a:p>
          <a:endParaRPr lang="en-CA"/>
        </a:p>
      </dgm:t>
    </dgm:pt>
    <dgm:pt modelId="{1DB275E8-86EB-43DB-B18D-E7D34916283D}" type="sibTrans" cxnId="{D1223A3F-7640-4FB5-BDA1-B109C8F2AA0B}">
      <dgm:prSet/>
      <dgm:spPr/>
      <dgm:t>
        <a:bodyPr/>
        <a:lstStyle/>
        <a:p>
          <a:endParaRPr lang="en-CA"/>
        </a:p>
      </dgm:t>
    </dgm:pt>
    <dgm:pt modelId="{A417161A-D39E-4022-9DDB-0DD158515AFD}">
      <dgm:prSet phldrT="[Text]" custT="1"/>
      <dgm:spPr/>
      <dgm:t>
        <a:bodyPr/>
        <a:lstStyle/>
        <a:p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3</a:t>
          </a:r>
        </a:p>
        <a:p>
          <a:r>
            <a:rPr lang="en-US" sz="13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Lessons Learned throughout the process and after the implementation are documented</a:t>
          </a:r>
          <a:endParaRPr lang="en-CA" sz="13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76601A8-62C7-4654-ABA7-D4586913309D}" type="parTrans" cxnId="{4CAC84A8-D04E-4BD1-B328-98CDDF46680D}">
      <dgm:prSet/>
      <dgm:spPr/>
      <dgm:t>
        <a:bodyPr/>
        <a:lstStyle/>
        <a:p>
          <a:endParaRPr lang="en-CA"/>
        </a:p>
      </dgm:t>
    </dgm:pt>
    <dgm:pt modelId="{35B4EA13-C052-4543-B8E1-A17481F23979}" type="sibTrans" cxnId="{4CAC84A8-D04E-4BD1-B328-98CDDF46680D}">
      <dgm:prSet/>
      <dgm:spPr/>
      <dgm:t>
        <a:bodyPr/>
        <a:lstStyle/>
        <a:p>
          <a:endParaRPr lang="en-CA"/>
        </a:p>
      </dgm:t>
    </dgm:pt>
    <dgm:pt modelId="{7E9205E7-85EA-4485-A1AB-7203531C97AE}" type="pres">
      <dgm:prSet presAssocID="{9A51B409-0183-4ABF-9C0C-CF5A7C5EE6DA}" presName="Name0" presStyleCnt="0">
        <dgm:presLayoutVars>
          <dgm:dir/>
          <dgm:resizeHandles val="exact"/>
        </dgm:presLayoutVars>
      </dgm:prSet>
      <dgm:spPr/>
    </dgm:pt>
    <dgm:pt modelId="{F9F40888-BCDA-41FC-B7E9-2D69EECA64A7}" type="pres">
      <dgm:prSet presAssocID="{18046CC6-299E-45D3-8E52-B0E77D51680F}" presName="node" presStyleLbl="node1" presStyleIdx="0" presStyleCnt="5" custLinFactNeighborX="-806" custLinFactNeighborY="-3321">
        <dgm:presLayoutVars>
          <dgm:bulletEnabled val="1"/>
        </dgm:presLayoutVars>
      </dgm:prSet>
      <dgm:spPr/>
    </dgm:pt>
    <dgm:pt modelId="{21A663A6-A814-4089-B7D8-32FF41F4ED88}" type="pres">
      <dgm:prSet presAssocID="{746312CE-393D-4DCC-ADCE-A58F7B428128}" presName="sibTrans" presStyleLbl="sibTrans2D1" presStyleIdx="0" presStyleCnt="4"/>
      <dgm:spPr/>
    </dgm:pt>
    <dgm:pt modelId="{5949E7A1-D39D-49D9-954B-26E4BA0784FA}" type="pres">
      <dgm:prSet presAssocID="{746312CE-393D-4DCC-ADCE-A58F7B428128}" presName="connectorText" presStyleLbl="sibTrans2D1" presStyleIdx="0" presStyleCnt="4"/>
      <dgm:spPr/>
    </dgm:pt>
    <dgm:pt modelId="{A2D02596-9C82-4B1A-BFD2-182670AD8238}" type="pres">
      <dgm:prSet presAssocID="{CE32FE2E-37E6-4D53-94F7-D77D0F80836B}" presName="node" presStyleLbl="node1" presStyleIdx="1" presStyleCnt="5">
        <dgm:presLayoutVars>
          <dgm:bulletEnabled val="1"/>
        </dgm:presLayoutVars>
      </dgm:prSet>
      <dgm:spPr/>
    </dgm:pt>
    <dgm:pt modelId="{0D8CE060-14F4-4AC8-A896-58D181EEF3A9}" type="pres">
      <dgm:prSet presAssocID="{C523C91B-E759-4A43-BBB5-2D67A8A5B8DD}" presName="sibTrans" presStyleLbl="sibTrans2D1" presStyleIdx="1" presStyleCnt="4"/>
      <dgm:spPr/>
    </dgm:pt>
    <dgm:pt modelId="{CB3B1872-6DFF-4BEA-BEFB-8D4EB0CF15D2}" type="pres">
      <dgm:prSet presAssocID="{C523C91B-E759-4A43-BBB5-2D67A8A5B8DD}" presName="connectorText" presStyleLbl="sibTrans2D1" presStyleIdx="1" presStyleCnt="4"/>
      <dgm:spPr/>
    </dgm:pt>
    <dgm:pt modelId="{50ACF0E0-07C1-4612-97C5-94BDFA3179F3}" type="pres">
      <dgm:prSet presAssocID="{42FC1011-E308-4693-B5BA-4B81A8261F8A}" presName="node" presStyleLbl="node1" presStyleIdx="2" presStyleCnt="5" custLinFactNeighborX="0">
        <dgm:presLayoutVars>
          <dgm:bulletEnabled val="1"/>
        </dgm:presLayoutVars>
      </dgm:prSet>
      <dgm:spPr/>
    </dgm:pt>
    <dgm:pt modelId="{0B24AF44-BA77-4C13-A6F4-F79CFAFC311D}" type="pres">
      <dgm:prSet presAssocID="{1DB275E8-86EB-43DB-B18D-E7D34916283D}" presName="sibTrans" presStyleLbl="sibTrans2D1" presStyleIdx="2" presStyleCnt="4"/>
      <dgm:spPr/>
    </dgm:pt>
    <dgm:pt modelId="{3741DBE5-E2AC-4509-92F3-5C959FF1ABA9}" type="pres">
      <dgm:prSet presAssocID="{1DB275E8-86EB-43DB-B18D-E7D34916283D}" presName="connectorText" presStyleLbl="sibTrans2D1" presStyleIdx="2" presStyleCnt="4"/>
      <dgm:spPr/>
    </dgm:pt>
    <dgm:pt modelId="{11C8367D-00F9-4B3E-B2F1-68FC699B575B}" type="pres">
      <dgm:prSet presAssocID="{9B36EA2F-C86F-44D6-B5F7-598D2D239F65}" presName="node" presStyleLbl="node1" presStyleIdx="3" presStyleCnt="5">
        <dgm:presLayoutVars>
          <dgm:bulletEnabled val="1"/>
        </dgm:presLayoutVars>
      </dgm:prSet>
      <dgm:spPr/>
    </dgm:pt>
    <dgm:pt modelId="{BBDCD5B2-4EB1-4384-B57D-27FD2D7AA6AE}" type="pres">
      <dgm:prSet presAssocID="{86D626DB-3FB6-4371-8567-3D2D791EE899}" presName="sibTrans" presStyleLbl="sibTrans2D1" presStyleIdx="3" presStyleCnt="4"/>
      <dgm:spPr/>
    </dgm:pt>
    <dgm:pt modelId="{CD60EDD6-7ADC-4DF5-8A73-C99047B41AE1}" type="pres">
      <dgm:prSet presAssocID="{86D626DB-3FB6-4371-8567-3D2D791EE899}" presName="connectorText" presStyleLbl="sibTrans2D1" presStyleIdx="3" presStyleCnt="4"/>
      <dgm:spPr/>
    </dgm:pt>
    <dgm:pt modelId="{92804190-145A-47FF-AD7B-9B024358A738}" type="pres">
      <dgm:prSet presAssocID="{A417161A-D39E-4022-9DDB-0DD158515AFD}" presName="node" presStyleLbl="node1" presStyleIdx="4" presStyleCnt="5">
        <dgm:presLayoutVars>
          <dgm:bulletEnabled val="1"/>
        </dgm:presLayoutVars>
      </dgm:prSet>
      <dgm:spPr/>
    </dgm:pt>
  </dgm:ptLst>
  <dgm:cxnLst>
    <dgm:cxn modelId="{DBC9280A-B601-4A86-AE0C-3DBB414E4DFB}" srcId="{9A51B409-0183-4ABF-9C0C-CF5A7C5EE6DA}" destId="{CE32FE2E-37E6-4D53-94F7-D77D0F80836B}" srcOrd="1" destOrd="0" parTransId="{D35B009E-65D8-4C35-B0E7-5139E005AFA9}" sibTransId="{C523C91B-E759-4A43-BBB5-2D67A8A5B8DD}"/>
    <dgm:cxn modelId="{F4DBB81A-A5A7-4754-8548-62DAB0FEEC30}" type="presOf" srcId="{1DB275E8-86EB-43DB-B18D-E7D34916283D}" destId="{0B24AF44-BA77-4C13-A6F4-F79CFAFC311D}" srcOrd="0" destOrd="0" presId="urn:microsoft.com/office/officeart/2005/8/layout/process1"/>
    <dgm:cxn modelId="{13CE9129-DACD-444D-B572-F94C28375632}" type="presOf" srcId="{18046CC6-299E-45D3-8E52-B0E77D51680F}" destId="{F9F40888-BCDA-41FC-B7E9-2D69EECA64A7}" srcOrd="0" destOrd="0" presId="urn:microsoft.com/office/officeart/2005/8/layout/process1"/>
    <dgm:cxn modelId="{CC282939-80ED-4FC9-AEAC-58507F21DB74}" type="presOf" srcId="{C523C91B-E759-4A43-BBB5-2D67A8A5B8DD}" destId="{0D8CE060-14F4-4AC8-A896-58D181EEF3A9}" srcOrd="0" destOrd="0" presId="urn:microsoft.com/office/officeart/2005/8/layout/process1"/>
    <dgm:cxn modelId="{16B10C3F-EAEA-4F49-9971-DFA758D59B5C}" type="presOf" srcId="{C523C91B-E759-4A43-BBB5-2D67A8A5B8DD}" destId="{CB3B1872-6DFF-4BEA-BEFB-8D4EB0CF15D2}" srcOrd="1" destOrd="0" presId="urn:microsoft.com/office/officeart/2005/8/layout/process1"/>
    <dgm:cxn modelId="{D1223A3F-7640-4FB5-BDA1-B109C8F2AA0B}" srcId="{9A51B409-0183-4ABF-9C0C-CF5A7C5EE6DA}" destId="{42FC1011-E308-4693-B5BA-4B81A8261F8A}" srcOrd="2" destOrd="0" parTransId="{D830A406-C9F9-4832-AA63-E640F956BECA}" sibTransId="{1DB275E8-86EB-43DB-B18D-E7D34916283D}"/>
    <dgm:cxn modelId="{50EF014D-85BC-47ED-9E63-D03BBC50D2AA}" srcId="{9A51B409-0183-4ABF-9C0C-CF5A7C5EE6DA}" destId="{18046CC6-299E-45D3-8E52-B0E77D51680F}" srcOrd="0" destOrd="0" parTransId="{D769A080-BDC2-46AC-9D93-37FB367AE23B}" sibTransId="{746312CE-393D-4DCC-ADCE-A58F7B428128}"/>
    <dgm:cxn modelId="{FA4F7F7B-461C-469B-A65E-9D36B27D229D}" type="presOf" srcId="{A417161A-D39E-4022-9DDB-0DD158515AFD}" destId="{92804190-145A-47FF-AD7B-9B024358A738}" srcOrd="0" destOrd="0" presId="urn:microsoft.com/office/officeart/2005/8/layout/process1"/>
    <dgm:cxn modelId="{B85C6480-A0C4-4D99-8BA3-9D48A64C174C}" type="presOf" srcId="{9B36EA2F-C86F-44D6-B5F7-598D2D239F65}" destId="{11C8367D-00F9-4B3E-B2F1-68FC699B575B}" srcOrd="0" destOrd="0" presId="urn:microsoft.com/office/officeart/2005/8/layout/process1"/>
    <dgm:cxn modelId="{36384B85-09D2-4547-9F69-D96DFFBC86C0}" srcId="{9A51B409-0183-4ABF-9C0C-CF5A7C5EE6DA}" destId="{9B36EA2F-C86F-44D6-B5F7-598D2D239F65}" srcOrd="3" destOrd="0" parTransId="{FD95A902-1EC6-4661-8D5A-6B9E91D4F2B2}" sibTransId="{86D626DB-3FB6-4371-8567-3D2D791EE899}"/>
    <dgm:cxn modelId="{D163E289-56B2-4B59-AF53-8D5C4C25BC7F}" type="presOf" srcId="{86D626DB-3FB6-4371-8567-3D2D791EE899}" destId="{BBDCD5B2-4EB1-4384-B57D-27FD2D7AA6AE}" srcOrd="0" destOrd="0" presId="urn:microsoft.com/office/officeart/2005/8/layout/process1"/>
    <dgm:cxn modelId="{4CAC84A8-D04E-4BD1-B328-98CDDF46680D}" srcId="{9A51B409-0183-4ABF-9C0C-CF5A7C5EE6DA}" destId="{A417161A-D39E-4022-9DDB-0DD158515AFD}" srcOrd="4" destOrd="0" parTransId="{B76601A8-62C7-4654-ABA7-D4586913309D}" sibTransId="{35B4EA13-C052-4543-B8E1-A17481F23979}"/>
    <dgm:cxn modelId="{683792A9-5358-40FC-87DC-B11C7BCB10BB}" type="presOf" srcId="{1DB275E8-86EB-43DB-B18D-E7D34916283D}" destId="{3741DBE5-E2AC-4509-92F3-5C959FF1ABA9}" srcOrd="1" destOrd="0" presId="urn:microsoft.com/office/officeart/2005/8/layout/process1"/>
    <dgm:cxn modelId="{771C78B9-2FF3-4207-AD1F-5ADD06E0EAB7}" type="presOf" srcId="{746312CE-393D-4DCC-ADCE-A58F7B428128}" destId="{21A663A6-A814-4089-B7D8-32FF41F4ED88}" srcOrd="0" destOrd="0" presId="urn:microsoft.com/office/officeart/2005/8/layout/process1"/>
    <dgm:cxn modelId="{AB864EBA-C2CB-4D27-93B9-E063875AF768}" type="presOf" srcId="{42FC1011-E308-4693-B5BA-4B81A8261F8A}" destId="{50ACF0E0-07C1-4612-97C5-94BDFA3179F3}" srcOrd="0" destOrd="0" presId="urn:microsoft.com/office/officeart/2005/8/layout/process1"/>
    <dgm:cxn modelId="{86A5A3C2-8F6F-4D1A-B72A-1A429358B6B9}" type="presOf" srcId="{CE32FE2E-37E6-4D53-94F7-D77D0F80836B}" destId="{A2D02596-9C82-4B1A-BFD2-182670AD8238}" srcOrd="0" destOrd="0" presId="urn:microsoft.com/office/officeart/2005/8/layout/process1"/>
    <dgm:cxn modelId="{294557D1-2DC1-49F6-8B32-86B308D7BA08}" type="presOf" srcId="{86D626DB-3FB6-4371-8567-3D2D791EE899}" destId="{CD60EDD6-7ADC-4DF5-8A73-C99047B41AE1}" srcOrd="1" destOrd="0" presId="urn:microsoft.com/office/officeart/2005/8/layout/process1"/>
    <dgm:cxn modelId="{0FC4C4EF-13E5-4FC2-AB49-3CD24FC8BD23}" type="presOf" srcId="{9A51B409-0183-4ABF-9C0C-CF5A7C5EE6DA}" destId="{7E9205E7-85EA-4485-A1AB-7203531C97AE}" srcOrd="0" destOrd="0" presId="urn:microsoft.com/office/officeart/2005/8/layout/process1"/>
    <dgm:cxn modelId="{CB9A12F4-F33A-4B3B-A081-9ADB30204A23}" type="presOf" srcId="{746312CE-393D-4DCC-ADCE-A58F7B428128}" destId="{5949E7A1-D39D-49D9-954B-26E4BA0784FA}" srcOrd="1" destOrd="0" presId="urn:microsoft.com/office/officeart/2005/8/layout/process1"/>
    <dgm:cxn modelId="{217AFCA4-A8CF-4DEC-AD54-A2763E745FB5}" type="presParOf" srcId="{7E9205E7-85EA-4485-A1AB-7203531C97AE}" destId="{F9F40888-BCDA-41FC-B7E9-2D69EECA64A7}" srcOrd="0" destOrd="0" presId="urn:microsoft.com/office/officeart/2005/8/layout/process1"/>
    <dgm:cxn modelId="{0C82E446-CDC1-4A1E-B5EA-BA1C70464013}" type="presParOf" srcId="{7E9205E7-85EA-4485-A1AB-7203531C97AE}" destId="{21A663A6-A814-4089-B7D8-32FF41F4ED88}" srcOrd="1" destOrd="0" presId="urn:microsoft.com/office/officeart/2005/8/layout/process1"/>
    <dgm:cxn modelId="{65DE5185-E7C5-4B10-9DD2-B4C6706738A9}" type="presParOf" srcId="{21A663A6-A814-4089-B7D8-32FF41F4ED88}" destId="{5949E7A1-D39D-49D9-954B-26E4BA0784FA}" srcOrd="0" destOrd="0" presId="urn:microsoft.com/office/officeart/2005/8/layout/process1"/>
    <dgm:cxn modelId="{D3C2D030-DDA6-4E3B-9ECD-B397D7E01C2A}" type="presParOf" srcId="{7E9205E7-85EA-4485-A1AB-7203531C97AE}" destId="{A2D02596-9C82-4B1A-BFD2-182670AD8238}" srcOrd="2" destOrd="0" presId="urn:microsoft.com/office/officeart/2005/8/layout/process1"/>
    <dgm:cxn modelId="{7992A5D0-994E-4B3D-BEAB-0DCC2CBAD307}" type="presParOf" srcId="{7E9205E7-85EA-4485-A1AB-7203531C97AE}" destId="{0D8CE060-14F4-4AC8-A896-58D181EEF3A9}" srcOrd="3" destOrd="0" presId="urn:microsoft.com/office/officeart/2005/8/layout/process1"/>
    <dgm:cxn modelId="{69DFF13F-8784-4045-8213-C90275FE432A}" type="presParOf" srcId="{0D8CE060-14F4-4AC8-A896-58D181EEF3A9}" destId="{CB3B1872-6DFF-4BEA-BEFB-8D4EB0CF15D2}" srcOrd="0" destOrd="0" presId="urn:microsoft.com/office/officeart/2005/8/layout/process1"/>
    <dgm:cxn modelId="{43B35412-AEFF-4B6F-A79C-4A6F2E6C10F2}" type="presParOf" srcId="{7E9205E7-85EA-4485-A1AB-7203531C97AE}" destId="{50ACF0E0-07C1-4612-97C5-94BDFA3179F3}" srcOrd="4" destOrd="0" presId="urn:microsoft.com/office/officeart/2005/8/layout/process1"/>
    <dgm:cxn modelId="{541CEEDF-E3F9-4098-BB17-9D54EC3A9D40}" type="presParOf" srcId="{7E9205E7-85EA-4485-A1AB-7203531C97AE}" destId="{0B24AF44-BA77-4C13-A6F4-F79CFAFC311D}" srcOrd="5" destOrd="0" presId="urn:microsoft.com/office/officeart/2005/8/layout/process1"/>
    <dgm:cxn modelId="{6EAFD802-3EDD-4FA3-8834-81CEC08E3E60}" type="presParOf" srcId="{0B24AF44-BA77-4C13-A6F4-F79CFAFC311D}" destId="{3741DBE5-E2AC-4509-92F3-5C959FF1ABA9}" srcOrd="0" destOrd="0" presId="urn:microsoft.com/office/officeart/2005/8/layout/process1"/>
    <dgm:cxn modelId="{3CCA2987-DABC-4079-A38C-248A468634A1}" type="presParOf" srcId="{7E9205E7-85EA-4485-A1AB-7203531C97AE}" destId="{11C8367D-00F9-4B3E-B2F1-68FC699B575B}" srcOrd="6" destOrd="0" presId="urn:microsoft.com/office/officeart/2005/8/layout/process1"/>
    <dgm:cxn modelId="{05EE5F5A-2EDF-46DF-B124-160789FA2D39}" type="presParOf" srcId="{7E9205E7-85EA-4485-A1AB-7203531C97AE}" destId="{BBDCD5B2-4EB1-4384-B57D-27FD2D7AA6AE}" srcOrd="7" destOrd="0" presId="urn:microsoft.com/office/officeart/2005/8/layout/process1"/>
    <dgm:cxn modelId="{45F71F84-B348-45A1-9291-A13611BF9433}" type="presParOf" srcId="{BBDCD5B2-4EB1-4384-B57D-27FD2D7AA6AE}" destId="{CD60EDD6-7ADC-4DF5-8A73-C99047B41AE1}" srcOrd="0" destOrd="0" presId="urn:microsoft.com/office/officeart/2005/8/layout/process1"/>
    <dgm:cxn modelId="{00FBF932-397D-480F-9D43-B5C47065F12F}" type="presParOf" srcId="{7E9205E7-85EA-4485-A1AB-7203531C97AE}" destId="{92804190-145A-47FF-AD7B-9B024358A73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85C866-6774-414E-A14F-8B2CFD0F551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CBAAA65B-8972-45D2-B69B-4C651774BD06}">
      <dgm:prSet phldrT="[Text]" custT="1"/>
      <dgm:spPr/>
      <dgm:t>
        <a:bodyPr/>
        <a:lstStyle/>
        <a:p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Alignment and </a:t>
          </a: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regulatory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 compliance</a:t>
          </a:r>
          <a:endParaRPr lang="en-CA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FE4552-D3CC-46FF-B08F-24B41D30CE87}" type="parTrans" cxnId="{67AE97AE-2BA1-48C1-8B6B-F03CA2B99C68}">
      <dgm:prSet/>
      <dgm:spPr/>
      <dgm:t>
        <a:bodyPr/>
        <a:lstStyle/>
        <a:p>
          <a:endParaRPr lang="en-CA"/>
        </a:p>
      </dgm:t>
    </dgm:pt>
    <dgm:pt modelId="{0E3227DE-6725-4553-97CE-86B7DB344481}" type="sibTrans" cxnId="{67AE97AE-2BA1-48C1-8B6B-F03CA2B99C68}">
      <dgm:prSet/>
      <dgm:spPr/>
      <dgm:t>
        <a:bodyPr/>
        <a:lstStyle/>
        <a:p>
          <a:endParaRPr lang="en-CA"/>
        </a:p>
      </dgm:t>
    </dgm:pt>
    <dgm:pt modelId="{CB6FDE82-9EF3-48B8-B1B4-66E62BD83ED8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TCO (Total Cost of Ownership) Optimization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0D21D10-CBEC-4829-A174-2CF08AD6467A}" type="parTrans" cxnId="{E7E8EB6F-A979-4021-87D6-87FCB37CBFE5}">
      <dgm:prSet/>
      <dgm:spPr/>
      <dgm:t>
        <a:bodyPr/>
        <a:lstStyle/>
        <a:p>
          <a:endParaRPr lang="en-CA"/>
        </a:p>
      </dgm:t>
    </dgm:pt>
    <dgm:pt modelId="{B6851A21-FA6D-46FD-BBE7-1C1D85F881C3}" type="sibTrans" cxnId="{E7E8EB6F-A979-4021-87D6-87FCB37CBFE5}">
      <dgm:prSet/>
      <dgm:spPr/>
      <dgm:t>
        <a:bodyPr/>
        <a:lstStyle/>
        <a:p>
          <a:endParaRPr lang="en-CA"/>
        </a:p>
      </dgm:t>
    </dgm:pt>
    <dgm:pt modelId="{EBF91D9C-B4A6-4873-AA5F-6E66A1B20D00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Secure by Design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F66003E-EF9A-4D0D-B01B-4A2E935989B5}" type="parTrans" cxnId="{DEE6AD7B-B3FB-4790-A8DE-F5E5386555CB}">
      <dgm:prSet/>
      <dgm:spPr/>
      <dgm:t>
        <a:bodyPr/>
        <a:lstStyle/>
        <a:p>
          <a:endParaRPr lang="en-CA"/>
        </a:p>
      </dgm:t>
    </dgm:pt>
    <dgm:pt modelId="{2C6FAA40-D908-4313-A368-3D76542B4756}" type="sibTrans" cxnId="{DEE6AD7B-B3FB-4790-A8DE-F5E5386555CB}">
      <dgm:prSet/>
      <dgm:spPr/>
      <dgm:t>
        <a:bodyPr/>
        <a:lstStyle/>
        <a:p>
          <a:endParaRPr lang="en-CA"/>
        </a:p>
      </dgm:t>
    </dgm:pt>
    <dgm:pt modelId="{16E35F02-A6E4-4703-927F-319E80D9D497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Business roadmap driven architecture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FA7A822E-0672-4596-B573-EA085308A64E}" type="sibTrans" cxnId="{2D4096F5-0EB9-4A56-8974-8B5CBBD15E9B}">
      <dgm:prSet/>
      <dgm:spPr/>
      <dgm:t>
        <a:bodyPr/>
        <a:lstStyle/>
        <a:p>
          <a:endParaRPr lang="en-CA"/>
        </a:p>
      </dgm:t>
    </dgm:pt>
    <dgm:pt modelId="{8E3F1196-69CE-4902-9236-9BD0579EFF4E}" type="parTrans" cxnId="{2D4096F5-0EB9-4A56-8974-8B5CBBD15E9B}">
      <dgm:prSet/>
      <dgm:spPr/>
      <dgm:t>
        <a:bodyPr/>
        <a:lstStyle/>
        <a:p>
          <a:endParaRPr lang="en-CA"/>
        </a:p>
      </dgm:t>
    </dgm:pt>
    <dgm:pt modelId="{C2F5433C-137B-48E2-BC04-FBE202C9478D}">
      <dgm:prSet phldrT="[Text]" custT="1"/>
      <dgm:spPr/>
      <dgm:t>
        <a:bodyPr/>
        <a:lstStyle/>
        <a:p>
          <a:pPr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Reuse First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5A51421A-401A-4105-B7C3-BA919976D355}" type="parTrans" cxnId="{34BAFDFE-4A15-4879-9B91-EEFFA9E81236}">
      <dgm:prSet/>
      <dgm:spPr/>
      <dgm:t>
        <a:bodyPr/>
        <a:lstStyle/>
        <a:p>
          <a:endParaRPr lang="en-CA"/>
        </a:p>
      </dgm:t>
    </dgm:pt>
    <dgm:pt modelId="{FE6E806A-37AD-4BE3-AD17-20DC54D72466}" type="sibTrans" cxnId="{34BAFDFE-4A15-4879-9B91-EEFFA9E81236}">
      <dgm:prSet/>
      <dgm:spPr/>
      <dgm:t>
        <a:bodyPr/>
        <a:lstStyle/>
        <a:p>
          <a:endParaRPr lang="en-CA"/>
        </a:p>
      </dgm:t>
    </dgm:pt>
    <dgm:pt modelId="{D13B8577-80EF-4836-863C-0AB6DE1AA05D}">
      <dgm:prSet phldrT="[Text]" custT="1"/>
      <dgm:spPr/>
      <dgm:t>
        <a:bodyPr/>
        <a:lstStyle/>
        <a:p>
          <a:pPr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Use existing Data First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84644C7-336E-4D4A-A01F-451A5DD267EC}" type="parTrans" cxnId="{2EF2BC59-0F39-4AED-9004-6AAA0BA9A9D6}">
      <dgm:prSet/>
      <dgm:spPr/>
      <dgm:t>
        <a:bodyPr/>
        <a:lstStyle/>
        <a:p>
          <a:endParaRPr lang="en-CA"/>
        </a:p>
      </dgm:t>
    </dgm:pt>
    <dgm:pt modelId="{CFF03B4D-7C31-4C22-81A2-4528438FAD5C}" type="sibTrans" cxnId="{2EF2BC59-0F39-4AED-9004-6AAA0BA9A9D6}">
      <dgm:prSet/>
      <dgm:spPr/>
      <dgm:t>
        <a:bodyPr/>
        <a:lstStyle/>
        <a:p>
          <a:endParaRPr lang="en-CA"/>
        </a:p>
      </dgm:t>
    </dgm:pt>
    <dgm:pt modelId="{C35CC964-B28B-4C6A-ACC0-CC4812558AE6}">
      <dgm:prSet phldrT="[Text]" custT="1"/>
      <dgm:spPr/>
      <dgm:t>
        <a:bodyPr/>
        <a:lstStyle/>
        <a:p>
          <a:pPr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Cloud Capable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BBA45F4-1E7C-424E-920C-CC58E65F4F5F}" type="parTrans" cxnId="{78BE2911-E1E4-446A-BD1C-E8CCA629BB09}">
      <dgm:prSet/>
      <dgm:spPr/>
      <dgm:t>
        <a:bodyPr/>
        <a:lstStyle/>
        <a:p>
          <a:endParaRPr lang="en-CA"/>
        </a:p>
      </dgm:t>
    </dgm:pt>
    <dgm:pt modelId="{7716C01D-F8EC-46AE-A1A4-19F536954857}" type="sibTrans" cxnId="{78BE2911-E1E4-446A-BD1C-E8CCA629BB09}">
      <dgm:prSet/>
      <dgm:spPr/>
      <dgm:t>
        <a:bodyPr/>
        <a:lstStyle/>
        <a:p>
          <a:endParaRPr lang="en-CA"/>
        </a:p>
      </dgm:t>
    </dgm:pt>
    <dgm:pt modelId="{0268ECD5-5F32-4557-9957-1962150F1CBA}">
      <dgm:prSet phldrT="[Text]" custT="1"/>
      <dgm:spPr/>
      <dgm:t>
        <a:bodyPr/>
        <a:lstStyle/>
        <a:p>
          <a:pPr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Advanced IT process automation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F085921-9788-4EEA-98DF-E27D5BA52D6A}" type="parTrans" cxnId="{59898582-7485-4820-9AB0-8D221723B06A}">
      <dgm:prSet/>
      <dgm:spPr/>
      <dgm:t>
        <a:bodyPr/>
        <a:lstStyle/>
        <a:p>
          <a:endParaRPr lang="en-CA"/>
        </a:p>
      </dgm:t>
    </dgm:pt>
    <dgm:pt modelId="{C3B0A8F2-9B9D-4D2E-80A4-4FD602169317}" type="sibTrans" cxnId="{59898582-7485-4820-9AB0-8D221723B06A}">
      <dgm:prSet/>
      <dgm:spPr/>
      <dgm:t>
        <a:bodyPr/>
        <a:lstStyle/>
        <a:p>
          <a:endParaRPr lang="en-CA"/>
        </a:p>
      </dgm:t>
    </dgm:pt>
    <dgm:pt modelId="{A4BBD58B-37D8-4B12-AB3B-01B3EC80092C}">
      <dgm:prSet phldrT="[Text]" custT="1"/>
      <dgm:spPr/>
      <dgm:t>
        <a:bodyPr/>
        <a:lstStyle/>
        <a:p>
          <a:pPr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Self-service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5F339B9-2E4E-46D1-8135-608EBB904E86}" type="parTrans" cxnId="{18F754DE-1230-4A5A-A4DA-CC68015CFD1F}">
      <dgm:prSet/>
      <dgm:spPr/>
      <dgm:t>
        <a:bodyPr/>
        <a:lstStyle/>
        <a:p>
          <a:endParaRPr lang="en-CA"/>
        </a:p>
      </dgm:t>
    </dgm:pt>
    <dgm:pt modelId="{7B2A1C8E-F45C-4108-9BAB-879FB7F0957F}" type="sibTrans" cxnId="{18F754DE-1230-4A5A-A4DA-CC68015CFD1F}">
      <dgm:prSet/>
      <dgm:spPr/>
      <dgm:t>
        <a:bodyPr/>
        <a:lstStyle/>
        <a:p>
          <a:endParaRPr lang="en-CA"/>
        </a:p>
      </dgm:t>
    </dgm:pt>
    <dgm:pt modelId="{23E88E57-D69E-49F7-91AC-CF7DB6ED085D}" type="pres">
      <dgm:prSet presAssocID="{1A85C866-6774-414E-A14F-8B2CFD0F551C}" presName="linear" presStyleCnt="0">
        <dgm:presLayoutVars>
          <dgm:dir/>
          <dgm:animLvl val="lvl"/>
          <dgm:resizeHandles val="exact"/>
        </dgm:presLayoutVars>
      </dgm:prSet>
      <dgm:spPr/>
    </dgm:pt>
    <dgm:pt modelId="{1BBE221C-DCC0-4A91-A5BD-8DD159152EF1}" type="pres">
      <dgm:prSet presAssocID="{CBAAA65B-8972-45D2-B69B-4C651774BD06}" presName="parentLin" presStyleCnt="0"/>
      <dgm:spPr/>
    </dgm:pt>
    <dgm:pt modelId="{CB30483B-B6CC-450A-AE78-DF82B41B9A69}" type="pres">
      <dgm:prSet presAssocID="{CBAAA65B-8972-45D2-B69B-4C651774BD06}" presName="parentLeftMargin" presStyleLbl="node1" presStyleIdx="0" presStyleCnt="9"/>
      <dgm:spPr/>
    </dgm:pt>
    <dgm:pt modelId="{095A9F83-87B0-41BB-AEE2-6ADBAF5CE4C4}" type="pres">
      <dgm:prSet presAssocID="{CBAAA65B-8972-45D2-B69B-4C651774BD06}" presName="parentText" presStyleLbl="node1" presStyleIdx="0" presStyleCnt="9" custLinFactNeighborX="6250">
        <dgm:presLayoutVars>
          <dgm:chMax val="0"/>
          <dgm:bulletEnabled val="1"/>
        </dgm:presLayoutVars>
      </dgm:prSet>
      <dgm:spPr/>
    </dgm:pt>
    <dgm:pt modelId="{239E907A-C38A-4560-BD3C-D9EB247818B2}" type="pres">
      <dgm:prSet presAssocID="{CBAAA65B-8972-45D2-B69B-4C651774BD06}" presName="negativeSpace" presStyleCnt="0"/>
      <dgm:spPr/>
    </dgm:pt>
    <dgm:pt modelId="{99706EF0-64B8-4A77-84BE-357104B83CB9}" type="pres">
      <dgm:prSet presAssocID="{CBAAA65B-8972-45D2-B69B-4C651774BD06}" presName="childText" presStyleLbl="conFgAcc1" presStyleIdx="0" presStyleCnt="9">
        <dgm:presLayoutVars>
          <dgm:bulletEnabled val="1"/>
        </dgm:presLayoutVars>
      </dgm:prSet>
      <dgm:spPr/>
    </dgm:pt>
    <dgm:pt modelId="{EA90CA7C-1403-4BC1-88F4-B6394A70A08E}" type="pres">
      <dgm:prSet presAssocID="{0E3227DE-6725-4553-97CE-86B7DB344481}" presName="spaceBetweenRectangles" presStyleCnt="0"/>
      <dgm:spPr/>
    </dgm:pt>
    <dgm:pt modelId="{87CFDE16-B79C-440A-B73A-67F97BB7D404}" type="pres">
      <dgm:prSet presAssocID="{CB6FDE82-9EF3-48B8-B1B4-66E62BD83ED8}" presName="parentLin" presStyleCnt="0"/>
      <dgm:spPr/>
    </dgm:pt>
    <dgm:pt modelId="{469129D4-9F32-4276-844C-E64DDD681A48}" type="pres">
      <dgm:prSet presAssocID="{CB6FDE82-9EF3-48B8-B1B4-66E62BD83ED8}" presName="parentLeftMargin" presStyleLbl="node1" presStyleIdx="0" presStyleCnt="9"/>
      <dgm:spPr/>
    </dgm:pt>
    <dgm:pt modelId="{244F2684-20E3-4329-960C-C8CB504C2F79}" type="pres">
      <dgm:prSet presAssocID="{CB6FDE82-9EF3-48B8-B1B4-66E62BD83ED8}" presName="parentText" presStyleLbl="node1" presStyleIdx="1" presStyleCnt="9" custLinFactNeighborX="6250" custLinFactNeighborY="-6328">
        <dgm:presLayoutVars>
          <dgm:chMax val="0"/>
          <dgm:bulletEnabled val="1"/>
        </dgm:presLayoutVars>
      </dgm:prSet>
      <dgm:spPr/>
    </dgm:pt>
    <dgm:pt modelId="{11B9814C-A803-4DE3-B4EB-B1FE6F491130}" type="pres">
      <dgm:prSet presAssocID="{CB6FDE82-9EF3-48B8-B1B4-66E62BD83ED8}" presName="negativeSpace" presStyleCnt="0"/>
      <dgm:spPr/>
    </dgm:pt>
    <dgm:pt modelId="{446EE48B-EC5F-4EB8-BDDD-BEC55D2CD5BE}" type="pres">
      <dgm:prSet presAssocID="{CB6FDE82-9EF3-48B8-B1B4-66E62BD83ED8}" presName="childText" presStyleLbl="conFgAcc1" presStyleIdx="1" presStyleCnt="9">
        <dgm:presLayoutVars>
          <dgm:bulletEnabled val="1"/>
        </dgm:presLayoutVars>
      </dgm:prSet>
      <dgm:spPr/>
    </dgm:pt>
    <dgm:pt modelId="{B92A5F08-9F1C-4D93-9123-A8E02311E494}" type="pres">
      <dgm:prSet presAssocID="{B6851A21-FA6D-46FD-BBE7-1C1D85F881C3}" presName="spaceBetweenRectangles" presStyleCnt="0"/>
      <dgm:spPr/>
    </dgm:pt>
    <dgm:pt modelId="{7F3B7B2C-7665-4981-8E35-CDD5E6EC778D}" type="pres">
      <dgm:prSet presAssocID="{16E35F02-A6E4-4703-927F-319E80D9D497}" presName="parentLin" presStyleCnt="0"/>
      <dgm:spPr/>
    </dgm:pt>
    <dgm:pt modelId="{699C8D4F-EE4E-4C1D-8764-50AA7C418E27}" type="pres">
      <dgm:prSet presAssocID="{16E35F02-A6E4-4703-927F-319E80D9D497}" presName="parentLeftMargin" presStyleLbl="node1" presStyleIdx="1" presStyleCnt="9"/>
      <dgm:spPr/>
    </dgm:pt>
    <dgm:pt modelId="{BE260F80-DA6E-453C-A552-A1C3F14BDF9B}" type="pres">
      <dgm:prSet presAssocID="{16E35F02-A6E4-4703-927F-319E80D9D497}" presName="parentText" presStyleLbl="node1" presStyleIdx="2" presStyleCnt="9" custLinFactNeighborX="6250" custLinFactNeighborY="-7871">
        <dgm:presLayoutVars>
          <dgm:chMax val="0"/>
          <dgm:bulletEnabled val="1"/>
        </dgm:presLayoutVars>
      </dgm:prSet>
      <dgm:spPr/>
    </dgm:pt>
    <dgm:pt modelId="{A3C8E5CA-6B98-4548-8C28-C6C66F591AB4}" type="pres">
      <dgm:prSet presAssocID="{16E35F02-A6E4-4703-927F-319E80D9D497}" presName="negativeSpace" presStyleCnt="0"/>
      <dgm:spPr/>
    </dgm:pt>
    <dgm:pt modelId="{B3D81594-CBC7-4A28-845D-6D24505F7456}" type="pres">
      <dgm:prSet presAssocID="{16E35F02-A6E4-4703-927F-319E80D9D497}" presName="childText" presStyleLbl="conFgAcc1" presStyleIdx="2" presStyleCnt="9">
        <dgm:presLayoutVars>
          <dgm:bulletEnabled val="1"/>
        </dgm:presLayoutVars>
      </dgm:prSet>
      <dgm:spPr/>
    </dgm:pt>
    <dgm:pt modelId="{8E74A32F-BE2B-4F70-B264-0CB56F1EF66B}" type="pres">
      <dgm:prSet presAssocID="{FA7A822E-0672-4596-B573-EA085308A64E}" presName="spaceBetweenRectangles" presStyleCnt="0"/>
      <dgm:spPr/>
    </dgm:pt>
    <dgm:pt modelId="{C57F9188-5E53-4EE6-9BB5-43159069EB12}" type="pres">
      <dgm:prSet presAssocID="{EBF91D9C-B4A6-4873-AA5F-6E66A1B20D00}" presName="parentLin" presStyleCnt="0"/>
      <dgm:spPr/>
    </dgm:pt>
    <dgm:pt modelId="{C724D09E-C9B2-4900-A9D7-61CBDBFAFA3E}" type="pres">
      <dgm:prSet presAssocID="{EBF91D9C-B4A6-4873-AA5F-6E66A1B20D00}" presName="parentLeftMargin" presStyleLbl="node1" presStyleIdx="2" presStyleCnt="9"/>
      <dgm:spPr/>
    </dgm:pt>
    <dgm:pt modelId="{3AD70BFA-ECBE-48DD-AC40-1FD901393F40}" type="pres">
      <dgm:prSet presAssocID="{EBF91D9C-B4A6-4873-AA5F-6E66A1B20D00}" presName="parentText" presStyleLbl="node1" presStyleIdx="3" presStyleCnt="9" custLinFactNeighborX="6250">
        <dgm:presLayoutVars>
          <dgm:chMax val="0"/>
          <dgm:bulletEnabled val="1"/>
        </dgm:presLayoutVars>
      </dgm:prSet>
      <dgm:spPr/>
    </dgm:pt>
    <dgm:pt modelId="{C6E78511-44EB-445F-95B1-299562C387C3}" type="pres">
      <dgm:prSet presAssocID="{EBF91D9C-B4A6-4873-AA5F-6E66A1B20D00}" presName="negativeSpace" presStyleCnt="0"/>
      <dgm:spPr/>
    </dgm:pt>
    <dgm:pt modelId="{F19237E9-CF62-4B2C-A99E-AFCBF7B376E1}" type="pres">
      <dgm:prSet presAssocID="{EBF91D9C-B4A6-4873-AA5F-6E66A1B20D00}" presName="childText" presStyleLbl="conFgAcc1" presStyleIdx="3" presStyleCnt="9">
        <dgm:presLayoutVars>
          <dgm:bulletEnabled val="1"/>
        </dgm:presLayoutVars>
      </dgm:prSet>
      <dgm:spPr/>
    </dgm:pt>
    <dgm:pt modelId="{17166828-C138-401B-8A60-6E24338BBD82}" type="pres">
      <dgm:prSet presAssocID="{2C6FAA40-D908-4313-A368-3D76542B4756}" presName="spaceBetweenRectangles" presStyleCnt="0"/>
      <dgm:spPr/>
    </dgm:pt>
    <dgm:pt modelId="{F25C6609-271B-4D66-8342-36834DF84A3A}" type="pres">
      <dgm:prSet presAssocID="{C2F5433C-137B-48E2-BC04-FBE202C9478D}" presName="parentLin" presStyleCnt="0"/>
      <dgm:spPr/>
    </dgm:pt>
    <dgm:pt modelId="{92D844DA-6B62-4121-B8D8-AC89814101BE}" type="pres">
      <dgm:prSet presAssocID="{C2F5433C-137B-48E2-BC04-FBE202C9478D}" presName="parentLeftMargin" presStyleLbl="node1" presStyleIdx="3" presStyleCnt="9" custLinFactNeighborX="6250"/>
      <dgm:spPr/>
    </dgm:pt>
    <dgm:pt modelId="{FA17A2E2-0687-4E33-AC16-AE74D8C4CE6A}" type="pres">
      <dgm:prSet presAssocID="{C2F5433C-137B-48E2-BC04-FBE202C9478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316DD13-01EB-413B-BF99-FBE28E0E3AAB}" type="pres">
      <dgm:prSet presAssocID="{C2F5433C-137B-48E2-BC04-FBE202C9478D}" presName="negativeSpace" presStyleCnt="0"/>
      <dgm:spPr/>
    </dgm:pt>
    <dgm:pt modelId="{97276979-6A95-4752-9483-59A1AF157C20}" type="pres">
      <dgm:prSet presAssocID="{C2F5433C-137B-48E2-BC04-FBE202C9478D}" presName="childText" presStyleLbl="conFgAcc1" presStyleIdx="4" presStyleCnt="9">
        <dgm:presLayoutVars>
          <dgm:bulletEnabled val="1"/>
        </dgm:presLayoutVars>
      </dgm:prSet>
      <dgm:spPr/>
    </dgm:pt>
    <dgm:pt modelId="{D6146155-148A-43AC-9829-F48A052063E8}" type="pres">
      <dgm:prSet presAssocID="{FE6E806A-37AD-4BE3-AD17-20DC54D72466}" presName="spaceBetweenRectangles" presStyleCnt="0"/>
      <dgm:spPr/>
    </dgm:pt>
    <dgm:pt modelId="{DEE2D199-42E4-4B00-9074-AA97CFE39863}" type="pres">
      <dgm:prSet presAssocID="{D13B8577-80EF-4836-863C-0AB6DE1AA05D}" presName="parentLin" presStyleCnt="0"/>
      <dgm:spPr/>
    </dgm:pt>
    <dgm:pt modelId="{29068D34-2E37-4198-8D4B-1E4E3CEDE0B3}" type="pres">
      <dgm:prSet presAssocID="{D13B8577-80EF-4836-863C-0AB6DE1AA05D}" presName="parentLeftMargin" presStyleLbl="node1" presStyleIdx="4" presStyleCnt="9" custLinFactNeighborX="6250"/>
      <dgm:spPr/>
    </dgm:pt>
    <dgm:pt modelId="{7239CB31-3926-4F96-872B-890540A94FF1}" type="pres">
      <dgm:prSet presAssocID="{D13B8577-80EF-4836-863C-0AB6DE1AA05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1AD64ED-67B2-4E48-84F1-9274389C9813}" type="pres">
      <dgm:prSet presAssocID="{D13B8577-80EF-4836-863C-0AB6DE1AA05D}" presName="negativeSpace" presStyleCnt="0"/>
      <dgm:spPr/>
    </dgm:pt>
    <dgm:pt modelId="{273F6CF7-C249-4F47-8860-EA27C7FDEC29}" type="pres">
      <dgm:prSet presAssocID="{D13B8577-80EF-4836-863C-0AB6DE1AA05D}" presName="childText" presStyleLbl="conFgAcc1" presStyleIdx="5" presStyleCnt="9">
        <dgm:presLayoutVars>
          <dgm:bulletEnabled val="1"/>
        </dgm:presLayoutVars>
      </dgm:prSet>
      <dgm:spPr/>
    </dgm:pt>
    <dgm:pt modelId="{1364E9D9-052B-46A4-B3A4-6E37AB02A784}" type="pres">
      <dgm:prSet presAssocID="{CFF03B4D-7C31-4C22-81A2-4528438FAD5C}" presName="spaceBetweenRectangles" presStyleCnt="0"/>
      <dgm:spPr/>
    </dgm:pt>
    <dgm:pt modelId="{239F5B34-077A-44ED-BC5F-DE83B9D53430}" type="pres">
      <dgm:prSet presAssocID="{C35CC964-B28B-4C6A-ACC0-CC4812558AE6}" presName="parentLin" presStyleCnt="0"/>
      <dgm:spPr/>
    </dgm:pt>
    <dgm:pt modelId="{1A165AD2-E1D0-457A-B024-4DC8A584F3E7}" type="pres">
      <dgm:prSet presAssocID="{C35CC964-B28B-4C6A-ACC0-CC4812558AE6}" presName="parentLeftMargin" presStyleLbl="node1" presStyleIdx="5" presStyleCnt="9" custLinFactNeighborX="6250"/>
      <dgm:spPr/>
    </dgm:pt>
    <dgm:pt modelId="{E8E3BDD6-B56F-4859-8A17-EA922C71869F}" type="pres">
      <dgm:prSet presAssocID="{C35CC964-B28B-4C6A-ACC0-CC4812558AE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0027234-460C-4237-9C6D-07FCE68FA280}" type="pres">
      <dgm:prSet presAssocID="{C35CC964-B28B-4C6A-ACC0-CC4812558AE6}" presName="negativeSpace" presStyleCnt="0"/>
      <dgm:spPr/>
    </dgm:pt>
    <dgm:pt modelId="{E6279179-FA01-4D5E-B9E5-2CE93C59513C}" type="pres">
      <dgm:prSet presAssocID="{C35CC964-B28B-4C6A-ACC0-CC4812558AE6}" presName="childText" presStyleLbl="conFgAcc1" presStyleIdx="6" presStyleCnt="9">
        <dgm:presLayoutVars>
          <dgm:bulletEnabled val="1"/>
        </dgm:presLayoutVars>
      </dgm:prSet>
      <dgm:spPr/>
    </dgm:pt>
    <dgm:pt modelId="{9ED2F8DA-26D3-48E2-AD27-A88CE9D7ECC7}" type="pres">
      <dgm:prSet presAssocID="{7716C01D-F8EC-46AE-A1A4-19F536954857}" presName="spaceBetweenRectangles" presStyleCnt="0"/>
      <dgm:spPr/>
    </dgm:pt>
    <dgm:pt modelId="{7E535033-7E27-4196-8B3D-00923CAFC83F}" type="pres">
      <dgm:prSet presAssocID="{0268ECD5-5F32-4557-9957-1962150F1CBA}" presName="parentLin" presStyleCnt="0"/>
      <dgm:spPr/>
    </dgm:pt>
    <dgm:pt modelId="{BA6B7C5C-25F2-4420-8399-87FB2684DD9C}" type="pres">
      <dgm:prSet presAssocID="{0268ECD5-5F32-4557-9957-1962150F1CBA}" presName="parentLeftMargin" presStyleLbl="node1" presStyleIdx="6" presStyleCnt="9" custLinFactNeighborX="6250"/>
      <dgm:spPr/>
    </dgm:pt>
    <dgm:pt modelId="{B23BAB39-20F8-4843-9C4E-505317E2CA46}" type="pres">
      <dgm:prSet presAssocID="{0268ECD5-5F32-4557-9957-1962150F1CB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A2CF4CF-DA74-42F0-B6C2-F1E92BCBE619}" type="pres">
      <dgm:prSet presAssocID="{0268ECD5-5F32-4557-9957-1962150F1CBA}" presName="negativeSpace" presStyleCnt="0"/>
      <dgm:spPr/>
    </dgm:pt>
    <dgm:pt modelId="{BCAC3A60-3904-40EC-8ED3-1347159FB179}" type="pres">
      <dgm:prSet presAssocID="{0268ECD5-5F32-4557-9957-1962150F1CBA}" presName="childText" presStyleLbl="conFgAcc1" presStyleIdx="7" presStyleCnt="9">
        <dgm:presLayoutVars>
          <dgm:bulletEnabled val="1"/>
        </dgm:presLayoutVars>
      </dgm:prSet>
      <dgm:spPr/>
    </dgm:pt>
    <dgm:pt modelId="{9C905E44-9748-4039-94FC-AAE17CE5DCD2}" type="pres">
      <dgm:prSet presAssocID="{C3B0A8F2-9B9D-4D2E-80A4-4FD602169317}" presName="spaceBetweenRectangles" presStyleCnt="0"/>
      <dgm:spPr/>
    </dgm:pt>
    <dgm:pt modelId="{5B6968D3-DF5C-4ABC-A26C-DD8C0756ADBC}" type="pres">
      <dgm:prSet presAssocID="{A4BBD58B-37D8-4B12-AB3B-01B3EC80092C}" presName="parentLin" presStyleCnt="0"/>
      <dgm:spPr/>
    </dgm:pt>
    <dgm:pt modelId="{0A53B590-0918-42A5-9E4A-95D7338A89EF}" type="pres">
      <dgm:prSet presAssocID="{A4BBD58B-37D8-4B12-AB3B-01B3EC80092C}" presName="parentLeftMargin" presStyleLbl="node1" presStyleIdx="7" presStyleCnt="9" custLinFactNeighborX="6250"/>
      <dgm:spPr/>
    </dgm:pt>
    <dgm:pt modelId="{81E5D66F-C7C0-4DDE-9D0A-91CEA14BE5CE}" type="pres">
      <dgm:prSet presAssocID="{A4BBD58B-37D8-4B12-AB3B-01B3EC80092C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D3142194-CA15-4CD4-A480-CFE09370F432}" type="pres">
      <dgm:prSet presAssocID="{A4BBD58B-37D8-4B12-AB3B-01B3EC80092C}" presName="negativeSpace" presStyleCnt="0"/>
      <dgm:spPr/>
    </dgm:pt>
    <dgm:pt modelId="{90BC319E-F41F-4BB4-BA71-08133149C89D}" type="pres">
      <dgm:prSet presAssocID="{A4BBD58B-37D8-4B12-AB3B-01B3EC80092C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78BE2911-E1E4-446A-BD1C-E8CCA629BB09}" srcId="{1A85C866-6774-414E-A14F-8B2CFD0F551C}" destId="{C35CC964-B28B-4C6A-ACC0-CC4812558AE6}" srcOrd="6" destOrd="0" parTransId="{0BBA45F4-1E7C-424E-920C-CC58E65F4F5F}" sibTransId="{7716C01D-F8EC-46AE-A1A4-19F536954857}"/>
    <dgm:cxn modelId="{EFB07418-F513-48DD-83DD-54A3BA616937}" type="presOf" srcId="{EBF91D9C-B4A6-4873-AA5F-6E66A1B20D00}" destId="{C724D09E-C9B2-4900-A9D7-61CBDBFAFA3E}" srcOrd="0" destOrd="0" presId="urn:microsoft.com/office/officeart/2005/8/layout/list1"/>
    <dgm:cxn modelId="{93E5BF1C-FB4C-4915-9741-F0C53F5CE1A1}" type="presOf" srcId="{C2F5433C-137B-48E2-BC04-FBE202C9478D}" destId="{FA17A2E2-0687-4E33-AC16-AE74D8C4CE6A}" srcOrd="1" destOrd="0" presId="urn:microsoft.com/office/officeart/2005/8/layout/list1"/>
    <dgm:cxn modelId="{83F09128-2495-42C0-9DE5-2F660DDC0A5D}" type="presOf" srcId="{C35CC964-B28B-4C6A-ACC0-CC4812558AE6}" destId="{E8E3BDD6-B56F-4859-8A17-EA922C71869F}" srcOrd="1" destOrd="0" presId="urn:microsoft.com/office/officeart/2005/8/layout/list1"/>
    <dgm:cxn modelId="{A9729E68-A94E-41F0-BB3E-6D71805CD340}" type="presOf" srcId="{16E35F02-A6E4-4703-927F-319E80D9D497}" destId="{BE260F80-DA6E-453C-A552-A1C3F14BDF9B}" srcOrd="1" destOrd="0" presId="urn:microsoft.com/office/officeart/2005/8/layout/list1"/>
    <dgm:cxn modelId="{3C78486A-6EDD-47AE-AAFE-465E0A93AC8F}" type="presOf" srcId="{C2F5433C-137B-48E2-BC04-FBE202C9478D}" destId="{92D844DA-6B62-4121-B8D8-AC89814101BE}" srcOrd="0" destOrd="0" presId="urn:microsoft.com/office/officeart/2005/8/layout/list1"/>
    <dgm:cxn modelId="{E7E8EB6F-A979-4021-87D6-87FCB37CBFE5}" srcId="{1A85C866-6774-414E-A14F-8B2CFD0F551C}" destId="{CB6FDE82-9EF3-48B8-B1B4-66E62BD83ED8}" srcOrd="1" destOrd="0" parTransId="{00D21D10-CBEC-4829-A174-2CF08AD6467A}" sibTransId="{B6851A21-FA6D-46FD-BBE7-1C1D85F881C3}"/>
    <dgm:cxn modelId="{0649D150-DCF9-4577-A166-402184268861}" type="presOf" srcId="{16E35F02-A6E4-4703-927F-319E80D9D497}" destId="{699C8D4F-EE4E-4C1D-8764-50AA7C418E27}" srcOrd="0" destOrd="0" presId="urn:microsoft.com/office/officeart/2005/8/layout/list1"/>
    <dgm:cxn modelId="{95576973-3BE3-4FF6-8F92-4855098BF7E9}" type="presOf" srcId="{0268ECD5-5F32-4557-9957-1962150F1CBA}" destId="{B23BAB39-20F8-4843-9C4E-505317E2CA46}" srcOrd="1" destOrd="0" presId="urn:microsoft.com/office/officeart/2005/8/layout/list1"/>
    <dgm:cxn modelId="{FDCA4D73-6FDC-438C-A802-A913594FF20E}" type="presOf" srcId="{A4BBD58B-37D8-4B12-AB3B-01B3EC80092C}" destId="{81E5D66F-C7C0-4DDE-9D0A-91CEA14BE5CE}" srcOrd="1" destOrd="0" presId="urn:microsoft.com/office/officeart/2005/8/layout/list1"/>
    <dgm:cxn modelId="{54CF4D78-4F25-4479-80B0-490F74C17D77}" type="presOf" srcId="{EBF91D9C-B4A6-4873-AA5F-6E66A1B20D00}" destId="{3AD70BFA-ECBE-48DD-AC40-1FD901393F40}" srcOrd="1" destOrd="0" presId="urn:microsoft.com/office/officeart/2005/8/layout/list1"/>
    <dgm:cxn modelId="{2EF2BC59-0F39-4AED-9004-6AAA0BA9A9D6}" srcId="{1A85C866-6774-414E-A14F-8B2CFD0F551C}" destId="{D13B8577-80EF-4836-863C-0AB6DE1AA05D}" srcOrd="5" destOrd="0" parTransId="{284644C7-336E-4D4A-A01F-451A5DD267EC}" sibTransId="{CFF03B4D-7C31-4C22-81A2-4528438FAD5C}"/>
    <dgm:cxn modelId="{DEE6AD7B-B3FB-4790-A8DE-F5E5386555CB}" srcId="{1A85C866-6774-414E-A14F-8B2CFD0F551C}" destId="{EBF91D9C-B4A6-4873-AA5F-6E66A1B20D00}" srcOrd="3" destOrd="0" parTransId="{1F66003E-EF9A-4D0D-B01B-4A2E935989B5}" sibTransId="{2C6FAA40-D908-4313-A368-3D76542B4756}"/>
    <dgm:cxn modelId="{59898582-7485-4820-9AB0-8D221723B06A}" srcId="{1A85C866-6774-414E-A14F-8B2CFD0F551C}" destId="{0268ECD5-5F32-4557-9957-1962150F1CBA}" srcOrd="7" destOrd="0" parTransId="{1F085921-9788-4EEA-98DF-E27D5BA52D6A}" sibTransId="{C3B0A8F2-9B9D-4D2E-80A4-4FD602169317}"/>
    <dgm:cxn modelId="{19C93089-27D0-46AD-A7A9-CD9A2739167F}" type="presOf" srcId="{CBAAA65B-8972-45D2-B69B-4C651774BD06}" destId="{CB30483B-B6CC-450A-AE78-DF82B41B9A69}" srcOrd="0" destOrd="0" presId="urn:microsoft.com/office/officeart/2005/8/layout/list1"/>
    <dgm:cxn modelId="{80217B92-8365-4B2F-9DF2-655CCF8EB703}" type="presOf" srcId="{0268ECD5-5F32-4557-9957-1962150F1CBA}" destId="{BA6B7C5C-25F2-4420-8399-87FB2684DD9C}" srcOrd="0" destOrd="0" presId="urn:microsoft.com/office/officeart/2005/8/layout/list1"/>
    <dgm:cxn modelId="{6E43E494-0ADA-46C7-901E-38AC6E609D15}" type="presOf" srcId="{D13B8577-80EF-4836-863C-0AB6DE1AA05D}" destId="{29068D34-2E37-4198-8D4B-1E4E3CEDE0B3}" srcOrd="0" destOrd="0" presId="urn:microsoft.com/office/officeart/2005/8/layout/list1"/>
    <dgm:cxn modelId="{82B1D397-C067-445A-94A3-231453463AAC}" type="presOf" srcId="{A4BBD58B-37D8-4B12-AB3B-01B3EC80092C}" destId="{0A53B590-0918-42A5-9E4A-95D7338A89EF}" srcOrd="0" destOrd="0" presId="urn:microsoft.com/office/officeart/2005/8/layout/list1"/>
    <dgm:cxn modelId="{1DF1DA9A-D586-4D3A-9FEF-A52B2B263DE4}" type="presOf" srcId="{1A85C866-6774-414E-A14F-8B2CFD0F551C}" destId="{23E88E57-D69E-49F7-91AC-CF7DB6ED085D}" srcOrd="0" destOrd="0" presId="urn:microsoft.com/office/officeart/2005/8/layout/list1"/>
    <dgm:cxn modelId="{67AE97AE-2BA1-48C1-8B6B-F03CA2B99C68}" srcId="{1A85C866-6774-414E-A14F-8B2CFD0F551C}" destId="{CBAAA65B-8972-45D2-B69B-4C651774BD06}" srcOrd="0" destOrd="0" parTransId="{06FE4552-D3CC-46FF-B08F-24B41D30CE87}" sibTransId="{0E3227DE-6725-4553-97CE-86B7DB344481}"/>
    <dgm:cxn modelId="{01CE96C6-8490-4C58-9B82-EE0A9EFF9C72}" type="presOf" srcId="{D13B8577-80EF-4836-863C-0AB6DE1AA05D}" destId="{7239CB31-3926-4F96-872B-890540A94FF1}" srcOrd="1" destOrd="0" presId="urn:microsoft.com/office/officeart/2005/8/layout/list1"/>
    <dgm:cxn modelId="{2F6C44D0-D90E-4815-BD99-9B0E58634459}" type="presOf" srcId="{CB6FDE82-9EF3-48B8-B1B4-66E62BD83ED8}" destId="{244F2684-20E3-4329-960C-C8CB504C2F79}" srcOrd="1" destOrd="0" presId="urn:microsoft.com/office/officeart/2005/8/layout/list1"/>
    <dgm:cxn modelId="{18F754DE-1230-4A5A-A4DA-CC68015CFD1F}" srcId="{1A85C866-6774-414E-A14F-8B2CFD0F551C}" destId="{A4BBD58B-37D8-4B12-AB3B-01B3EC80092C}" srcOrd="8" destOrd="0" parTransId="{25F339B9-2E4E-46D1-8135-608EBB904E86}" sibTransId="{7B2A1C8E-F45C-4108-9BAB-879FB7F0957F}"/>
    <dgm:cxn modelId="{6CF6DEE7-8223-469D-B302-9A23BEA5CF29}" type="presOf" srcId="{CB6FDE82-9EF3-48B8-B1B4-66E62BD83ED8}" destId="{469129D4-9F32-4276-844C-E64DDD681A48}" srcOrd="0" destOrd="0" presId="urn:microsoft.com/office/officeart/2005/8/layout/list1"/>
    <dgm:cxn modelId="{21520CEE-48FC-4EE8-BB4E-F13BCFF62F57}" type="presOf" srcId="{C35CC964-B28B-4C6A-ACC0-CC4812558AE6}" destId="{1A165AD2-E1D0-457A-B024-4DC8A584F3E7}" srcOrd="0" destOrd="0" presId="urn:microsoft.com/office/officeart/2005/8/layout/list1"/>
    <dgm:cxn modelId="{2D4096F5-0EB9-4A56-8974-8B5CBBD15E9B}" srcId="{1A85C866-6774-414E-A14F-8B2CFD0F551C}" destId="{16E35F02-A6E4-4703-927F-319E80D9D497}" srcOrd="2" destOrd="0" parTransId="{8E3F1196-69CE-4902-9236-9BD0579EFF4E}" sibTransId="{FA7A822E-0672-4596-B573-EA085308A64E}"/>
    <dgm:cxn modelId="{34BAFDFE-4A15-4879-9B91-EEFFA9E81236}" srcId="{1A85C866-6774-414E-A14F-8B2CFD0F551C}" destId="{C2F5433C-137B-48E2-BC04-FBE202C9478D}" srcOrd="4" destOrd="0" parTransId="{5A51421A-401A-4105-B7C3-BA919976D355}" sibTransId="{FE6E806A-37AD-4BE3-AD17-20DC54D72466}"/>
    <dgm:cxn modelId="{3255B8FF-336D-461F-AC9A-AC096AF553DD}" type="presOf" srcId="{CBAAA65B-8972-45D2-B69B-4C651774BD06}" destId="{095A9F83-87B0-41BB-AEE2-6ADBAF5CE4C4}" srcOrd="1" destOrd="0" presId="urn:microsoft.com/office/officeart/2005/8/layout/list1"/>
    <dgm:cxn modelId="{693A461C-AEFB-43E4-BB6D-77C12A4D0ED2}" type="presParOf" srcId="{23E88E57-D69E-49F7-91AC-CF7DB6ED085D}" destId="{1BBE221C-DCC0-4A91-A5BD-8DD159152EF1}" srcOrd="0" destOrd="0" presId="urn:microsoft.com/office/officeart/2005/8/layout/list1"/>
    <dgm:cxn modelId="{B45B7C5F-EC4D-4520-A594-12422E1316EA}" type="presParOf" srcId="{1BBE221C-DCC0-4A91-A5BD-8DD159152EF1}" destId="{CB30483B-B6CC-450A-AE78-DF82B41B9A69}" srcOrd="0" destOrd="0" presId="urn:microsoft.com/office/officeart/2005/8/layout/list1"/>
    <dgm:cxn modelId="{38CDF69A-AFAF-43BC-98BA-A0E851692466}" type="presParOf" srcId="{1BBE221C-DCC0-4A91-A5BD-8DD159152EF1}" destId="{095A9F83-87B0-41BB-AEE2-6ADBAF5CE4C4}" srcOrd="1" destOrd="0" presId="urn:microsoft.com/office/officeart/2005/8/layout/list1"/>
    <dgm:cxn modelId="{E7CBF656-42F1-47FD-9FFD-AE7F648B7D12}" type="presParOf" srcId="{23E88E57-D69E-49F7-91AC-CF7DB6ED085D}" destId="{239E907A-C38A-4560-BD3C-D9EB247818B2}" srcOrd="1" destOrd="0" presId="urn:microsoft.com/office/officeart/2005/8/layout/list1"/>
    <dgm:cxn modelId="{B1B8B5BE-C396-4860-8B24-003B324A0943}" type="presParOf" srcId="{23E88E57-D69E-49F7-91AC-CF7DB6ED085D}" destId="{99706EF0-64B8-4A77-84BE-357104B83CB9}" srcOrd="2" destOrd="0" presId="urn:microsoft.com/office/officeart/2005/8/layout/list1"/>
    <dgm:cxn modelId="{AF140034-D0B8-4F7E-8497-8AB6E7803B8F}" type="presParOf" srcId="{23E88E57-D69E-49F7-91AC-CF7DB6ED085D}" destId="{EA90CA7C-1403-4BC1-88F4-B6394A70A08E}" srcOrd="3" destOrd="0" presId="urn:microsoft.com/office/officeart/2005/8/layout/list1"/>
    <dgm:cxn modelId="{7EF9E4E0-0B15-4A43-8FAB-62BFC9281408}" type="presParOf" srcId="{23E88E57-D69E-49F7-91AC-CF7DB6ED085D}" destId="{87CFDE16-B79C-440A-B73A-67F97BB7D404}" srcOrd="4" destOrd="0" presId="urn:microsoft.com/office/officeart/2005/8/layout/list1"/>
    <dgm:cxn modelId="{97EE1A11-DEB7-4472-B958-3652FADF0B20}" type="presParOf" srcId="{87CFDE16-B79C-440A-B73A-67F97BB7D404}" destId="{469129D4-9F32-4276-844C-E64DDD681A48}" srcOrd="0" destOrd="0" presId="urn:microsoft.com/office/officeart/2005/8/layout/list1"/>
    <dgm:cxn modelId="{0D52AAF0-E456-489D-B292-478906283276}" type="presParOf" srcId="{87CFDE16-B79C-440A-B73A-67F97BB7D404}" destId="{244F2684-20E3-4329-960C-C8CB504C2F79}" srcOrd="1" destOrd="0" presId="urn:microsoft.com/office/officeart/2005/8/layout/list1"/>
    <dgm:cxn modelId="{19187E41-8539-49FE-B30C-7DAC096E43A7}" type="presParOf" srcId="{23E88E57-D69E-49F7-91AC-CF7DB6ED085D}" destId="{11B9814C-A803-4DE3-B4EB-B1FE6F491130}" srcOrd="5" destOrd="0" presId="urn:microsoft.com/office/officeart/2005/8/layout/list1"/>
    <dgm:cxn modelId="{27D2C5F7-04D2-4FF6-945E-086B7211FEBE}" type="presParOf" srcId="{23E88E57-D69E-49F7-91AC-CF7DB6ED085D}" destId="{446EE48B-EC5F-4EB8-BDDD-BEC55D2CD5BE}" srcOrd="6" destOrd="0" presId="urn:microsoft.com/office/officeart/2005/8/layout/list1"/>
    <dgm:cxn modelId="{A7332323-54C9-4864-B6F7-E8F34223A7A9}" type="presParOf" srcId="{23E88E57-D69E-49F7-91AC-CF7DB6ED085D}" destId="{B92A5F08-9F1C-4D93-9123-A8E02311E494}" srcOrd="7" destOrd="0" presId="urn:microsoft.com/office/officeart/2005/8/layout/list1"/>
    <dgm:cxn modelId="{4C2C89FB-3EEC-4E77-808B-FED183ADB434}" type="presParOf" srcId="{23E88E57-D69E-49F7-91AC-CF7DB6ED085D}" destId="{7F3B7B2C-7665-4981-8E35-CDD5E6EC778D}" srcOrd="8" destOrd="0" presId="urn:microsoft.com/office/officeart/2005/8/layout/list1"/>
    <dgm:cxn modelId="{07CD7764-0304-4597-93F7-B031554103C1}" type="presParOf" srcId="{7F3B7B2C-7665-4981-8E35-CDD5E6EC778D}" destId="{699C8D4F-EE4E-4C1D-8764-50AA7C418E27}" srcOrd="0" destOrd="0" presId="urn:microsoft.com/office/officeart/2005/8/layout/list1"/>
    <dgm:cxn modelId="{8D4C1BD1-8520-4BEC-A611-9067D590626E}" type="presParOf" srcId="{7F3B7B2C-7665-4981-8E35-CDD5E6EC778D}" destId="{BE260F80-DA6E-453C-A552-A1C3F14BDF9B}" srcOrd="1" destOrd="0" presId="urn:microsoft.com/office/officeart/2005/8/layout/list1"/>
    <dgm:cxn modelId="{E373C562-4685-4009-B38B-B009B5E1491C}" type="presParOf" srcId="{23E88E57-D69E-49F7-91AC-CF7DB6ED085D}" destId="{A3C8E5CA-6B98-4548-8C28-C6C66F591AB4}" srcOrd="9" destOrd="0" presId="urn:microsoft.com/office/officeart/2005/8/layout/list1"/>
    <dgm:cxn modelId="{BBB2D3A7-A900-421E-AE8D-D6B8BCFB00EA}" type="presParOf" srcId="{23E88E57-D69E-49F7-91AC-CF7DB6ED085D}" destId="{B3D81594-CBC7-4A28-845D-6D24505F7456}" srcOrd="10" destOrd="0" presId="urn:microsoft.com/office/officeart/2005/8/layout/list1"/>
    <dgm:cxn modelId="{1BC06085-9525-4F46-B9D0-C6C0BD92C8DA}" type="presParOf" srcId="{23E88E57-D69E-49F7-91AC-CF7DB6ED085D}" destId="{8E74A32F-BE2B-4F70-B264-0CB56F1EF66B}" srcOrd="11" destOrd="0" presId="urn:microsoft.com/office/officeart/2005/8/layout/list1"/>
    <dgm:cxn modelId="{B1FF1F08-9CD4-4477-8C00-4CB4F7C6CAB3}" type="presParOf" srcId="{23E88E57-D69E-49F7-91AC-CF7DB6ED085D}" destId="{C57F9188-5E53-4EE6-9BB5-43159069EB12}" srcOrd="12" destOrd="0" presId="urn:microsoft.com/office/officeart/2005/8/layout/list1"/>
    <dgm:cxn modelId="{131DFBBE-6478-4706-A00E-ED2B7B353CD3}" type="presParOf" srcId="{C57F9188-5E53-4EE6-9BB5-43159069EB12}" destId="{C724D09E-C9B2-4900-A9D7-61CBDBFAFA3E}" srcOrd="0" destOrd="0" presId="urn:microsoft.com/office/officeart/2005/8/layout/list1"/>
    <dgm:cxn modelId="{5EFECB3D-BD78-43D4-94C7-CABB9436ADA2}" type="presParOf" srcId="{C57F9188-5E53-4EE6-9BB5-43159069EB12}" destId="{3AD70BFA-ECBE-48DD-AC40-1FD901393F40}" srcOrd="1" destOrd="0" presId="urn:microsoft.com/office/officeart/2005/8/layout/list1"/>
    <dgm:cxn modelId="{4C87FED3-75C4-41BD-B3A1-F4A2962BF1DD}" type="presParOf" srcId="{23E88E57-D69E-49F7-91AC-CF7DB6ED085D}" destId="{C6E78511-44EB-445F-95B1-299562C387C3}" srcOrd="13" destOrd="0" presId="urn:microsoft.com/office/officeart/2005/8/layout/list1"/>
    <dgm:cxn modelId="{065C2E1B-7C4E-425C-B2DB-BDF0FBC62A35}" type="presParOf" srcId="{23E88E57-D69E-49F7-91AC-CF7DB6ED085D}" destId="{F19237E9-CF62-4B2C-A99E-AFCBF7B376E1}" srcOrd="14" destOrd="0" presId="urn:microsoft.com/office/officeart/2005/8/layout/list1"/>
    <dgm:cxn modelId="{717074EC-E3A5-48D1-A2E5-EBE004E3A050}" type="presParOf" srcId="{23E88E57-D69E-49F7-91AC-CF7DB6ED085D}" destId="{17166828-C138-401B-8A60-6E24338BBD82}" srcOrd="15" destOrd="0" presId="urn:microsoft.com/office/officeart/2005/8/layout/list1"/>
    <dgm:cxn modelId="{4A13A851-CB19-4F99-9A9D-0685A6CC2AA1}" type="presParOf" srcId="{23E88E57-D69E-49F7-91AC-CF7DB6ED085D}" destId="{F25C6609-271B-4D66-8342-36834DF84A3A}" srcOrd="16" destOrd="0" presId="urn:microsoft.com/office/officeart/2005/8/layout/list1"/>
    <dgm:cxn modelId="{2D52DDBF-22CD-410C-B034-B8FFCAC57FDE}" type="presParOf" srcId="{F25C6609-271B-4D66-8342-36834DF84A3A}" destId="{92D844DA-6B62-4121-B8D8-AC89814101BE}" srcOrd="0" destOrd="0" presId="urn:microsoft.com/office/officeart/2005/8/layout/list1"/>
    <dgm:cxn modelId="{A0A411CD-4C8D-4F86-AD56-85C40D123F3A}" type="presParOf" srcId="{F25C6609-271B-4D66-8342-36834DF84A3A}" destId="{FA17A2E2-0687-4E33-AC16-AE74D8C4CE6A}" srcOrd="1" destOrd="0" presId="urn:microsoft.com/office/officeart/2005/8/layout/list1"/>
    <dgm:cxn modelId="{6A617CD4-E2D6-47D0-8D78-8CA4A321E39C}" type="presParOf" srcId="{23E88E57-D69E-49F7-91AC-CF7DB6ED085D}" destId="{3316DD13-01EB-413B-BF99-FBE28E0E3AAB}" srcOrd="17" destOrd="0" presId="urn:microsoft.com/office/officeart/2005/8/layout/list1"/>
    <dgm:cxn modelId="{FB1C2E71-5542-4A36-886E-033591A31CC6}" type="presParOf" srcId="{23E88E57-D69E-49F7-91AC-CF7DB6ED085D}" destId="{97276979-6A95-4752-9483-59A1AF157C20}" srcOrd="18" destOrd="0" presId="urn:microsoft.com/office/officeart/2005/8/layout/list1"/>
    <dgm:cxn modelId="{01B1721D-C0ED-4265-83EA-F6AD5307A35E}" type="presParOf" srcId="{23E88E57-D69E-49F7-91AC-CF7DB6ED085D}" destId="{D6146155-148A-43AC-9829-F48A052063E8}" srcOrd="19" destOrd="0" presId="urn:microsoft.com/office/officeart/2005/8/layout/list1"/>
    <dgm:cxn modelId="{BB38A16F-8FD2-4A24-9673-2C35FB4A1B72}" type="presParOf" srcId="{23E88E57-D69E-49F7-91AC-CF7DB6ED085D}" destId="{DEE2D199-42E4-4B00-9074-AA97CFE39863}" srcOrd="20" destOrd="0" presId="urn:microsoft.com/office/officeart/2005/8/layout/list1"/>
    <dgm:cxn modelId="{6A074FD9-E46F-4C7A-B7B8-6F757C4EF978}" type="presParOf" srcId="{DEE2D199-42E4-4B00-9074-AA97CFE39863}" destId="{29068D34-2E37-4198-8D4B-1E4E3CEDE0B3}" srcOrd="0" destOrd="0" presId="urn:microsoft.com/office/officeart/2005/8/layout/list1"/>
    <dgm:cxn modelId="{93C49553-0411-4AE0-8484-8F23F6320E47}" type="presParOf" srcId="{DEE2D199-42E4-4B00-9074-AA97CFE39863}" destId="{7239CB31-3926-4F96-872B-890540A94FF1}" srcOrd="1" destOrd="0" presId="urn:microsoft.com/office/officeart/2005/8/layout/list1"/>
    <dgm:cxn modelId="{73F60162-7430-4877-99F7-A15A1064EA6B}" type="presParOf" srcId="{23E88E57-D69E-49F7-91AC-CF7DB6ED085D}" destId="{11AD64ED-67B2-4E48-84F1-9274389C9813}" srcOrd="21" destOrd="0" presId="urn:microsoft.com/office/officeart/2005/8/layout/list1"/>
    <dgm:cxn modelId="{7ED5FAB4-E65C-439F-A519-34B1114489E6}" type="presParOf" srcId="{23E88E57-D69E-49F7-91AC-CF7DB6ED085D}" destId="{273F6CF7-C249-4F47-8860-EA27C7FDEC29}" srcOrd="22" destOrd="0" presId="urn:microsoft.com/office/officeart/2005/8/layout/list1"/>
    <dgm:cxn modelId="{75599BB8-CE9E-4465-84B5-32FD840E937C}" type="presParOf" srcId="{23E88E57-D69E-49F7-91AC-CF7DB6ED085D}" destId="{1364E9D9-052B-46A4-B3A4-6E37AB02A784}" srcOrd="23" destOrd="0" presId="urn:microsoft.com/office/officeart/2005/8/layout/list1"/>
    <dgm:cxn modelId="{CB36767B-A077-4B38-8659-C835B8FE6730}" type="presParOf" srcId="{23E88E57-D69E-49F7-91AC-CF7DB6ED085D}" destId="{239F5B34-077A-44ED-BC5F-DE83B9D53430}" srcOrd="24" destOrd="0" presId="urn:microsoft.com/office/officeart/2005/8/layout/list1"/>
    <dgm:cxn modelId="{7CA55F6F-DA02-433D-BE7B-5317DB04B897}" type="presParOf" srcId="{239F5B34-077A-44ED-BC5F-DE83B9D53430}" destId="{1A165AD2-E1D0-457A-B024-4DC8A584F3E7}" srcOrd="0" destOrd="0" presId="urn:microsoft.com/office/officeart/2005/8/layout/list1"/>
    <dgm:cxn modelId="{9CB991E3-5E68-4E8A-A8CE-E1D4C5AF652C}" type="presParOf" srcId="{239F5B34-077A-44ED-BC5F-DE83B9D53430}" destId="{E8E3BDD6-B56F-4859-8A17-EA922C71869F}" srcOrd="1" destOrd="0" presId="urn:microsoft.com/office/officeart/2005/8/layout/list1"/>
    <dgm:cxn modelId="{E32AEB62-CDF5-4C46-84E2-E778939B12F7}" type="presParOf" srcId="{23E88E57-D69E-49F7-91AC-CF7DB6ED085D}" destId="{E0027234-460C-4237-9C6D-07FCE68FA280}" srcOrd="25" destOrd="0" presId="urn:microsoft.com/office/officeart/2005/8/layout/list1"/>
    <dgm:cxn modelId="{1BD0E721-C0A2-4124-ADFE-F77115BA8773}" type="presParOf" srcId="{23E88E57-D69E-49F7-91AC-CF7DB6ED085D}" destId="{E6279179-FA01-4D5E-B9E5-2CE93C59513C}" srcOrd="26" destOrd="0" presId="urn:microsoft.com/office/officeart/2005/8/layout/list1"/>
    <dgm:cxn modelId="{F9E58FD6-07F8-4872-BA67-D7BEBFFDA2AA}" type="presParOf" srcId="{23E88E57-D69E-49F7-91AC-CF7DB6ED085D}" destId="{9ED2F8DA-26D3-48E2-AD27-A88CE9D7ECC7}" srcOrd="27" destOrd="0" presId="urn:microsoft.com/office/officeart/2005/8/layout/list1"/>
    <dgm:cxn modelId="{A8A6D473-E2CB-453F-A001-4DEFBFCC6899}" type="presParOf" srcId="{23E88E57-D69E-49F7-91AC-CF7DB6ED085D}" destId="{7E535033-7E27-4196-8B3D-00923CAFC83F}" srcOrd="28" destOrd="0" presId="urn:microsoft.com/office/officeart/2005/8/layout/list1"/>
    <dgm:cxn modelId="{30299094-4074-46DA-B1B8-F0A4B29388CC}" type="presParOf" srcId="{7E535033-7E27-4196-8B3D-00923CAFC83F}" destId="{BA6B7C5C-25F2-4420-8399-87FB2684DD9C}" srcOrd="0" destOrd="0" presId="urn:microsoft.com/office/officeart/2005/8/layout/list1"/>
    <dgm:cxn modelId="{6CD376C2-2AB2-474D-B230-227A49613CDE}" type="presParOf" srcId="{7E535033-7E27-4196-8B3D-00923CAFC83F}" destId="{B23BAB39-20F8-4843-9C4E-505317E2CA46}" srcOrd="1" destOrd="0" presId="urn:microsoft.com/office/officeart/2005/8/layout/list1"/>
    <dgm:cxn modelId="{327A5E06-E357-447E-8127-36396270DCC5}" type="presParOf" srcId="{23E88E57-D69E-49F7-91AC-CF7DB6ED085D}" destId="{5A2CF4CF-DA74-42F0-B6C2-F1E92BCBE619}" srcOrd="29" destOrd="0" presId="urn:microsoft.com/office/officeart/2005/8/layout/list1"/>
    <dgm:cxn modelId="{81C15C59-D064-464A-A4EA-2FDB8ECDD4F4}" type="presParOf" srcId="{23E88E57-D69E-49F7-91AC-CF7DB6ED085D}" destId="{BCAC3A60-3904-40EC-8ED3-1347159FB179}" srcOrd="30" destOrd="0" presId="urn:microsoft.com/office/officeart/2005/8/layout/list1"/>
    <dgm:cxn modelId="{AB317281-16C5-4538-BF7A-94B1842D2587}" type="presParOf" srcId="{23E88E57-D69E-49F7-91AC-CF7DB6ED085D}" destId="{9C905E44-9748-4039-94FC-AAE17CE5DCD2}" srcOrd="31" destOrd="0" presId="urn:microsoft.com/office/officeart/2005/8/layout/list1"/>
    <dgm:cxn modelId="{7E9949EA-17B8-4F38-BD20-DB8CD9799C6D}" type="presParOf" srcId="{23E88E57-D69E-49F7-91AC-CF7DB6ED085D}" destId="{5B6968D3-DF5C-4ABC-A26C-DD8C0756ADBC}" srcOrd="32" destOrd="0" presId="urn:microsoft.com/office/officeart/2005/8/layout/list1"/>
    <dgm:cxn modelId="{8FC701A5-99E9-4DF4-88B0-00B40DDDF6CD}" type="presParOf" srcId="{5B6968D3-DF5C-4ABC-A26C-DD8C0756ADBC}" destId="{0A53B590-0918-42A5-9E4A-95D7338A89EF}" srcOrd="0" destOrd="0" presId="urn:microsoft.com/office/officeart/2005/8/layout/list1"/>
    <dgm:cxn modelId="{B777865C-92D1-40F8-8DBB-473200B4E943}" type="presParOf" srcId="{5B6968D3-DF5C-4ABC-A26C-DD8C0756ADBC}" destId="{81E5D66F-C7C0-4DDE-9D0A-91CEA14BE5CE}" srcOrd="1" destOrd="0" presId="urn:microsoft.com/office/officeart/2005/8/layout/list1"/>
    <dgm:cxn modelId="{34400D2E-9D28-4446-BA94-3232B32618BF}" type="presParOf" srcId="{23E88E57-D69E-49F7-91AC-CF7DB6ED085D}" destId="{D3142194-CA15-4CD4-A480-CFE09370F432}" srcOrd="33" destOrd="0" presId="urn:microsoft.com/office/officeart/2005/8/layout/list1"/>
    <dgm:cxn modelId="{AB1056BB-E0E1-4520-8813-96803D9A727E}" type="presParOf" srcId="{23E88E57-D69E-49F7-91AC-CF7DB6ED085D}" destId="{90BC319E-F41F-4BB4-BA71-08133149C89D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5826-E83D-412F-821F-8A229671B511}">
      <dsp:nvSpPr>
        <dsp:cNvPr id="0" name=""/>
        <dsp:cNvSpPr/>
      </dsp:nvSpPr>
      <dsp:spPr>
        <a:xfrm>
          <a:off x="4036292" y="1201784"/>
          <a:ext cx="2839380" cy="66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917"/>
              </a:lnTo>
              <a:lnTo>
                <a:pt x="2839380" y="411917"/>
              </a:lnTo>
              <a:lnTo>
                <a:pt x="2839380" y="6614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9B7A5-B0D8-44F6-A48A-6BA803194529}">
      <dsp:nvSpPr>
        <dsp:cNvPr id="0" name=""/>
        <dsp:cNvSpPr/>
      </dsp:nvSpPr>
      <dsp:spPr>
        <a:xfrm>
          <a:off x="3990572" y="1201784"/>
          <a:ext cx="91440" cy="663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187"/>
              </a:lnTo>
              <a:lnTo>
                <a:pt x="73427" y="414187"/>
              </a:lnTo>
              <a:lnTo>
                <a:pt x="73427" y="6636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D4B4E-998D-4D42-A622-EEEB9DE1710C}">
      <dsp:nvSpPr>
        <dsp:cNvPr id="0" name=""/>
        <dsp:cNvSpPr/>
      </dsp:nvSpPr>
      <dsp:spPr>
        <a:xfrm>
          <a:off x="1188144" y="1201784"/>
          <a:ext cx="2848147" cy="662651"/>
        </a:xfrm>
        <a:custGeom>
          <a:avLst/>
          <a:gdLst/>
          <a:ahLst/>
          <a:cxnLst/>
          <a:rect l="0" t="0" r="0" b="0"/>
          <a:pathLst>
            <a:path>
              <a:moveTo>
                <a:pt x="2848147" y="0"/>
              </a:moveTo>
              <a:lnTo>
                <a:pt x="2848147" y="413141"/>
              </a:lnTo>
              <a:lnTo>
                <a:pt x="0" y="413141"/>
              </a:lnTo>
              <a:lnTo>
                <a:pt x="0" y="66265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91E03-571A-4D29-A4D8-7DE4DED921D1}">
      <dsp:nvSpPr>
        <dsp:cNvPr id="0" name=""/>
        <dsp:cNvSpPr/>
      </dsp:nvSpPr>
      <dsp:spPr>
        <a:xfrm>
          <a:off x="0" y="13639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CMO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</a:t>
          </a:r>
          <a:r>
            <a:rPr lang="en-CA" sz="1400" kern="1200">
              <a:latin typeface="Arial"/>
              <a:cs typeface="Arial"/>
            </a:rPr>
            <a:t>Cluster Management Office</a:t>
          </a:r>
          <a:endParaRPr lang="en-CA" sz="1400" kern="1200" dirty="0"/>
        </a:p>
      </dsp:txBody>
      <dsp:txXfrm>
        <a:off x="0" y="13639"/>
        <a:ext cx="2376289" cy="1188144"/>
      </dsp:txXfrm>
    </dsp:sp>
    <dsp:sp modelId="{95A42B54-B040-4911-B634-4660B5F43FFE}">
      <dsp:nvSpPr>
        <dsp:cNvPr id="0" name=""/>
        <dsp:cNvSpPr/>
      </dsp:nvSpPr>
      <dsp:spPr>
        <a:xfrm>
          <a:off x="2848147" y="13639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Solution Branches</a:t>
          </a:r>
          <a:endParaRPr lang="en-CA" sz="2400" b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48147" y="13639"/>
        <a:ext cx="2376289" cy="1188144"/>
      </dsp:txXfrm>
    </dsp:sp>
    <dsp:sp modelId="{34C58220-6941-492E-884E-E5D837B7F6B9}">
      <dsp:nvSpPr>
        <dsp:cNvPr id="0" name=""/>
        <dsp:cNvSpPr/>
      </dsp:nvSpPr>
      <dsp:spPr>
        <a:xfrm>
          <a:off x="0" y="1864436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CYIS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Arial"/>
              <a:ea typeface="+mn-ea"/>
              <a:cs typeface="Arial"/>
            </a:rPr>
            <a:t>Children &amp; Youth 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Arial"/>
              <a:ea typeface="+mn-ea"/>
              <a:cs typeface="Arial"/>
            </a:rPr>
            <a:t>I&amp;IT Solutions</a:t>
          </a:r>
          <a:endParaRPr lang="en-CA" sz="1400" kern="1200" dirty="0">
            <a:latin typeface="Arial"/>
            <a:ea typeface="+mn-ea"/>
            <a:cs typeface="Arial"/>
          </a:endParaRPr>
        </a:p>
      </dsp:txBody>
      <dsp:txXfrm>
        <a:off x="0" y="1864436"/>
        <a:ext cx="2376289" cy="1188144"/>
      </dsp:txXfrm>
    </dsp:sp>
    <dsp:sp modelId="{66F4092D-E447-4289-985B-57CF909350CD}">
      <dsp:nvSpPr>
        <dsp:cNvPr id="0" name=""/>
        <dsp:cNvSpPr/>
      </dsp:nvSpPr>
      <dsp:spPr>
        <a:xfrm>
          <a:off x="2875855" y="1865481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SAIS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Arial"/>
              <a:ea typeface="+mn-ea"/>
              <a:cs typeface="Arial"/>
            </a:rPr>
            <a:t>Social Assistance I&amp;IT Solutions</a:t>
          </a:r>
          <a:endParaRPr lang="en-CA" sz="1400" kern="1200" dirty="0">
            <a:latin typeface="Arial"/>
            <a:ea typeface="+mn-ea"/>
            <a:cs typeface="Arial"/>
          </a:endParaRPr>
        </a:p>
      </dsp:txBody>
      <dsp:txXfrm>
        <a:off x="2875855" y="1865481"/>
        <a:ext cx="2376289" cy="1188144"/>
      </dsp:txXfrm>
    </dsp:sp>
    <dsp:sp modelId="{EC1A938E-8C5D-4168-9935-5536FACA3040}">
      <dsp:nvSpPr>
        <dsp:cNvPr id="0" name=""/>
        <dsp:cNvSpPr/>
      </dsp:nvSpPr>
      <dsp:spPr>
        <a:xfrm>
          <a:off x="5687528" y="1863212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SCSI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cs typeface="Arial"/>
            </a:rPr>
            <a:t>Shared &amp; Community Services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cs typeface="Arial"/>
            </a:rPr>
            <a:t>I&amp;IT Solutions</a:t>
          </a:r>
          <a:endParaRPr lang="en-CA" sz="1400" kern="1200" dirty="0"/>
        </a:p>
      </dsp:txBody>
      <dsp:txXfrm>
        <a:off x="5687528" y="1863212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F8F4F-909A-476F-B111-66F1472F8FC5}">
      <dsp:nvSpPr>
        <dsp:cNvPr id="0" name=""/>
        <dsp:cNvSpPr/>
      </dsp:nvSpPr>
      <dsp:spPr>
        <a:xfrm>
          <a:off x="0" y="1539359"/>
          <a:ext cx="81280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E13C-C7B7-49EA-8099-FA8A14E1247E}">
      <dsp:nvSpPr>
        <dsp:cNvPr id="0" name=""/>
        <dsp:cNvSpPr/>
      </dsp:nvSpPr>
      <dsp:spPr>
        <a:xfrm>
          <a:off x="280716" y="2229913"/>
          <a:ext cx="568960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Empower the team / Evolve how we work</a:t>
          </a:r>
        </a:p>
      </dsp:txBody>
      <dsp:txXfrm>
        <a:off x="316742" y="2265939"/>
        <a:ext cx="5617548" cy="665948"/>
      </dsp:txXfrm>
    </dsp:sp>
    <dsp:sp modelId="{0C9B13C9-F7E4-4C23-ABDB-F74B50961086}">
      <dsp:nvSpPr>
        <dsp:cNvPr id="0" name=""/>
        <dsp:cNvSpPr/>
      </dsp:nvSpPr>
      <dsp:spPr>
        <a:xfrm>
          <a:off x="0" y="398547"/>
          <a:ext cx="81280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82FE-52D7-4869-89D7-A65B3CF44CF5}">
      <dsp:nvSpPr>
        <dsp:cNvPr id="0" name=""/>
        <dsp:cNvSpPr/>
      </dsp:nvSpPr>
      <dsp:spPr>
        <a:xfrm>
          <a:off x="301467" y="0"/>
          <a:ext cx="568960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Advancing technology platform</a:t>
          </a:r>
          <a:endParaRPr lang="en-CA" sz="2000" kern="1200" dirty="0"/>
        </a:p>
      </dsp:txBody>
      <dsp:txXfrm>
        <a:off x="337493" y="36026"/>
        <a:ext cx="5617548" cy="665948"/>
      </dsp:txXfrm>
    </dsp:sp>
    <dsp:sp modelId="{1042D9B0-A7FB-4F3B-9B7E-85E683B63A48}">
      <dsp:nvSpPr>
        <dsp:cNvPr id="0" name=""/>
        <dsp:cNvSpPr/>
      </dsp:nvSpPr>
      <dsp:spPr>
        <a:xfrm>
          <a:off x="0" y="2677801"/>
          <a:ext cx="8128000" cy="68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B7D40A7C-63B0-45AE-83DB-6398251CCBED}">
      <dsp:nvSpPr>
        <dsp:cNvPr id="0" name=""/>
        <dsp:cNvSpPr/>
      </dsp:nvSpPr>
      <dsp:spPr>
        <a:xfrm>
          <a:off x="286479" y="1028546"/>
          <a:ext cx="568960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Being trusted advisor</a:t>
          </a:r>
          <a:endParaRPr lang="en-CA" sz="2000" kern="1200" dirty="0"/>
        </a:p>
      </dsp:txBody>
      <dsp:txXfrm>
        <a:off x="322505" y="1064572"/>
        <a:ext cx="561754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F78E4-809F-49F9-93C4-CAAE0BA4533F}">
      <dsp:nvSpPr>
        <dsp:cNvPr id="0" name=""/>
        <dsp:cNvSpPr/>
      </dsp:nvSpPr>
      <dsp:spPr>
        <a:xfrm>
          <a:off x="0" y="406528"/>
          <a:ext cx="8128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2442E-0F51-48CA-9C1F-1EC3D206505E}">
      <dsp:nvSpPr>
        <dsp:cNvPr id="0" name=""/>
        <dsp:cNvSpPr/>
      </dsp:nvSpPr>
      <dsp:spPr>
        <a:xfrm>
          <a:off x="406400" y="52288"/>
          <a:ext cx="568960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Run: Starting a new project</a:t>
          </a:r>
          <a:endParaRPr lang="en-CA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985" y="86873"/>
        <a:ext cx="5620430" cy="639310"/>
      </dsp:txXfrm>
    </dsp:sp>
    <dsp:sp modelId="{C4B9E13F-C9D7-46A7-ABE6-D6E63BA8F29C}">
      <dsp:nvSpPr>
        <dsp:cNvPr id="0" name=""/>
        <dsp:cNvSpPr/>
      </dsp:nvSpPr>
      <dsp:spPr>
        <a:xfrm>
          <a:off x="0" y="1495168"/>
          <a:ext cx="8128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B1A72-1550-4956-BE6F-FA09C795AEF0}">
      <dsp:nvSpPr>
        <dsp:cNvPr id="0" name=""/>
        <dsp:cNvSpPr/>
      </dsp:nvSpPr>
      <dsp:spPr>
        <a:xfrm>
          <a:off x="406400" y="1140928"/>
          <a:ext cx="568960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Grow: Enhancing an existing project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40985" y="1175513"/>
        <a:ext cx="5620430" cy="639310"/>
      </dsp:txXfrm>
    </dsp:sp>
    <dsp:sp modelId="{C24BC387-6BED-4C6A-99BA-76CB21A4F9DB}">
      <dsp:nvSpPr>
        <dsp:cNvPr id="0" name=""/>
        <dsp:cNvSpPr/>
      </dsp:nvSpPr>
      <dsp:spPr>
        <a:xfrm>
          <a:off x="0" y="2583808"/>
          <a:ext cx="8128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0ECDA-2550-4787-8897-FA0930AA1BEF}">
      <dsp:nvSpPr>
        <dsp:cNvPr id="0" name=""/>
        <dsp:cNvSpPr/>
      </dsp:nvSpPr>
      <dsp:spPr>
        <a:xfrm>
          <a:off x="431800" y="2229568"/>
          <a:ext cx="568960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Transform: Migration from one phase to other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66385" y="2264153"/>
        <a:ext cx="562043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C4F00-4D76-4AD1-8BF8-FE907FB7CCC0}">
      <dsp:nvSpPr>
        <dsp:cNvPr id="0" name=""/>
        <dsp:cNvSpPr/>
      </dsp:nvSpPr>
      <dsp:spPr>
        <a:xfrm>
          <a:off x="99158" y="457352"/>
          <a:ext cx="2762398" cy="10775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Ministry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Strategic Plan</a:t>
          </a:r>
          <a:endParaRPr lang="en-CA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718" y="488912"/>
        <a:ext cx="2699278" cy="1014431"/>
      </dsp:txXfrm>
    </dsp:sp>
    <dsp:sp modelId="{66777FA2-A92E-4BE1-96AE-B585AFF70B82}">
      <dsp:nvSpPr>
        <dsp:cNvPr id="0" name=""/>
        <dsp:cNvSpPr/>
      </dsp:nvSpPr>
      <dsp:spPr>
        <a:xfrm rot="22882">
          <a:off x="3084860" y="666060"/>
          <a:ext cx="537984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000" kern="1200"/>
        </a:p>
      </dsp:txBody>
      <dsp:txXfrm>
        <a:off x="3084862" y="802538"/>
        <a:ext cx="376589" cy="411044"/>
      </dsp:txXfrm>
    </dsp:sp>
    <dsp:sp modelId="{E8434644-CB6D-4D71-B7AD-45D041A24E23}">
      <dsp:nvSpPr>
        <dsp:cNvPr id="0" name=""/>
        <dsp:cNvSpPr/>
      </dsp:nvSpPr>
      <dsp:spPr>
        <a:xfrm>
          <a:off x="3876600" y="489166"/>
          <a:ext cx="2762398" cy="1064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CYSSC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Operational Plan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907770" y="520336"/>
        <a:ext cx="2700058" cy="1001868"/>
      </dsp:txXfrm>
    </dsp:sp>
    <dsp:sp modelId="{B2F58B15-6DE7-4386-AB87-2D0CF0303E40}">
      <dsp:nvSpPr>
        <dsp:cNvPr id="0" name=""/>
        <dsp:cNvSpPr/>
      </dsp:nvSpPr>
      <dsp:spPr>
        <a:xfrm rot="21598665">
          <a:off x="6867158" y="678001"/>
          <a:ext cx="549656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000" kern="1200"/>
        </a:p>
      </dsp:txBody>
      <dsp:txXfrm>
        <a:off x="6867158" y="815048"/>
        <a:ext cx="384759" cy="411044"/>
      </dsp:txXfrm>
    </dsp:sp>
    <dsp:sp modelId="{0D82335F-F51A-474A-BBF3-3031438155C7}">
      <dsp:nvSpPr>
        <dsp:cNvPr id="0" name=""/>
        <dsp:cNvSpPr/>
      </dsp:nvSpPr>
      <dsp:spPr>
        <a:xfrm>
          <a:off x="7676086" y="464188"/>
          <a:ext cx="2762398" cy="11112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EAO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Intake Forms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708632" y="496734"/>
        <a:ext cx="2697306" cy="1046121"/>
      </dsp:txXfrm>
    </dsp:sp>
    <dsp:sp modelId="{BDAF6D16-3398-4988-B613-7D5A5F393B75}">
      <dsp:nvSpPr>
        <dsp:cNvPr id="0" name=""/>
        <dsp:cNvSpPr/>
      </dsp:nvSpPr>
      <dsp:spPr>
        <a:xfrm rot="5414209">
          <a:off x="8633075" y="1999244"/>
          <a:ext cx="837494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700" kern="1200"/>
        </a:p>
      </dsp:txBody>
      <dsp:txXfrm rot="-5400000">
        <a:off x="8846725" y="1923035"/>
        <a:ext cx="411044" cy="631972"/>
      </dsp:txXfrm>
    </dsp:sp>
    <dsp:sp modelId="{EFF70F55-39CE-4B60-9727-7476DA489071}">
      <dsp:nvSpPr>
        <dsp:cNvPr id="0" name=""/>
        <dsp:cNvSpPr/>
      </dsp:nvSpPr>
      <dsp:spPr>
        <a:xfrm>
          <a:off x="7665064" y="3155566"/>
          <a:ext cx="2762398" cy="10619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EAO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Architecture Review</a:t>
          </a:r>
          <a:endParaRPr lang="en-CA" sz="20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696168" y="3186670"/>
        <a:ext cx="2700190" cy="999746"/>
      </dsp:txXfrm>
    </dsp:sp>
    <dsp:sp modelId="{83448FC1-F226-4503-A58C-10C71918A7FC}">
      <dsp:nvSpPr>
        <dsp:cNvPr id="0" name=""/>
        <dsp:cNvSpPr/>
      </dsp:nvSpPr>
      <dsp:spPr>
        <a:xfrm rot="10852220">
          <a:off x="6807859" y="3357244"/>
          <a:ext cx="612267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000" kern="1200"/>
        </a:p>
      </dsp:txBody>
      <dsp:txXfrm rot="10800000">
        <a:off x="6991528" y="3495654"/>
        <a:ext cx="428587" cy="411044"/>
      </dsp:txXfrm>
    </dsp:sp>
    <dsp:sp modelId="{659A8EDC-3E0A-4E50-827F-52418759BDB9}">
      <dsp:nvSpPr>
        <dsp:cNvPr id="0" name=""/>
        <dsp:cNvSpPr/>
      </dsp:nvSpPr>
      <dsp:spPr>
        <a:xfrm>
          <a:off x="3766436" y="3886795"/>
          <a:ext cx="2762398" cy="1031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CEOC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Executive Operational Committee</a:t>
          </a:r>
          <a:endParaRPr lang="en-CA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796635" y="3916994"/>
        <a:ext cx="2702000" cy="970661"/>
      </dsp:txXfrm>
    </dsp:sp>
    <dsp:sp modelId="{E91F83BC-A661-4F35-A646-CA506D97C0D7}">
      <dsp:nvSpPr>
        <dsp:cNvPr id="0" name=""/>
        <dsp:cNvSpPr/>
      </dsp:nvSpPr>
      <dsp:spPr>
        <a:xfrm rot="16200000">
          <a:off x="4890419" y="3116031"/>
          <a:ext cx="697874" cy="685074"/>
        </a:xfrm>
        <a:prstGeom prst="leftRightArrowCallou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5400000">
        <a:off x="5033834" y="3315153"/>
        <a:ext cx="411044" cy="492352"/>
      </dsp:txXfrm>
    </dsp:sp>
    <dsp:sp modelId="{A304BDEC-4F29-42BD-A9C1-3C41E834BC00}">
      <dsp:nvSpPr>
        <dsp:cNvPr id="0" name=""/>
        <dsp:cNvSpPr/>
      </dsp:nvSpPr>
      <dsp:spPr>
        <a:xfrm>
          <a:off x="3710911" y="2243560"/>
          <a:ext cx="2762398" cy="85116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ARB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Architecture Review Board</a:t>
          </a:r>
          <a:endParaRPr lang="en-CA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735841" y="2268490"/>
        <a:ext cx="2712538" cy="801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646D8-CBC3-48B7-B9C7-C596A90C7E8B}">
      <dsp:nvSpPr>
        <dsp:cNvPr id="0" name=""/>
        <dsp:cNvSpPr/>
      </dsp:nvSpPr>
      <dsp:spPr>
        <a:xfrm>
          <a:off x="2351634" y="719050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0730"/>
              </a:moveTo>
              <a:lnTo>
                <a:pt x="271272" y="110730"/>
              </a:lnTo>
              <a:lnTo>
                <a:pt x="271272" y="45720"/>
              </a:ln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592235" y="762073"/>
        <a:ext cx="27142" cy="5394"/>
      </dsp:txXfrm>
    </dsp:sp>
    <dsp:sp modelId="{04978607-D4D3-4DC3-AB38-6CD10F043AE5}">
      <dsp:nvSpPr>
        <dsp:cNvPr id="0" name=""/>
        <dsp:cNvSpPr/>
      </dsp:nvSpPr>
      <dsp:spPr>
        <a:xfrm>
          <a:off x="10193" y="126809"/>
          <a:ext cx="2343240" cy="1405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Operational plan imports to Bot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193" y="126809"/>
        <a:ext cx="2343240" cy="1405944"/>
      </dsp:txXfrm>
    </dsp:sp>
    <dsp:sp modelId="{B9728955-BD4B-4E8B-8873-756FEF495862}">
      <dsp:nvSpPr>
        <dsp:cNvPr id="0" name=""/>
        <dsp:cNvSpPr/>
      </dsp:nvSpPr>
      <dsp:spPr>
        <a:xfrm>
          <a:off x="5233820" y="719050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1272" y="45720"/>
              </a:lnTo>
              <a:lnTo>
                <a:pt x="271272" y="110730"/>
              </a:lnTo>
              <a:lnTo>
                <a:pt x="508345" y="11073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474421" y="762073"/>
        <a:ext cx="27142" cy="5394"/>
      </dsp:txXfrm>
    </dsp:sp>
    <dsp:sp modelId="{61D1C9AB-D3C1-4994-8321-2EE4146F6B31}">
      <dsp:nvSpPr>
        <dsp:cNvPr id="0" name=""/>
        <dsp:cNvSpPr/>
      </dsp:nvSpPr>
      <dsp:spPr>
        <a:xfrm>
          <a:off x="2892379" y="61798"/>
          <a:ext cx="2343240" cy="1405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Intake forms are created for Architect completion 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92379" y="61798"/>
        <a:ext cx="2343240" cy="1405944"/>
      </dsp:txXfrm>
    </dsp:sp>
    <dsp:sp modelId="{A2BA9C42-4CA1-42E1-8040-3EBB940BF1F8}">
      <dsp:nvSpPr>
        <dsp:cNvPr id="0" name=""/>
        <dsp:cNvSpPr/>
      </dsp:nvSpPr>
      <dsp:spPr>
        <a:xfrm>
          <a:off x="1181813" y="1530953"/>
          <a:ext cx="5764372" cy="508345"/>
        </a:xfrm>
        <a:custGeom>
          <a:avLst/>
          <a:gdLst/>
          <a:ahLst/>
          <a:cxnLst/>
          <a:rect l="0" t="0" r="0" b="0"/>
          <a:pathLst>
            <a:path>
              <a:moveTo>
                <a:pt x="5764372" y="0"/>
              </a:moveTo>
              <a:lnTo>
                <a:pt x="5764372" y="271272"/>
              </a:lnTo>
              <a:lnTo>
                <a:pt x="0" y="271272"/>
              </a:lnTo>
              <a:lnTo>
                <a:pt x="0" y="50834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919262" y="1782429"/>
        <a:ext cx="289475" cy="5394"/>
      </dsp:txXfrm>
    </dsp:sp>
    <dsp:sp modelId="{A074B5E9-F257-45EB-A48B-0A8A15F664D3}">
      <dsp:nvSpPr>
        <dsp:cNvPr id="0" name=""/>
        <dsp:cNvSpPr/>
      </dsp:nvSpPr>
      <dsp:spPr>
        <a:xfrm>
          <a:off x="5774565" y="126809"/>
          <a:ext cx="2343240" cy="1405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Architecture review including AFP process 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774565" y="126809"/>
        <a:ext cx="2343240" cy="1405944"/>
      </dsp:txXfrm>
    </dsp:sp>
    <dsp:sp modelId="{BF6B20A6-D7DB-4CEE-80CA-CCE1E60C50B0}">
      <dsp:nvSpPr>
        <dsp:cNvPr id="0" name=""/>
        <dsp:cNvSpPr/>
      </dsp:nvSpPr>
      <dsp:spPr>
        <a:xfrm>
          <a:off x="2351634" y="2728951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592333" y="2771974"/>
        <a:ext cx="26947" cy="5394"/>
      </dsp:txXfrm>
    </dsp:sp>
    <dsp:sp modelId="{99E38FCB-0548-4014-AC7B-6C440F5B1D96}">
      <dsp:nvSpPr>
        <dsp:cNvPr id="0" name=""/>
        <dsp:cNvSpPr/>
      </dsp:nvSpPr>
      <dsp:spPr>
        <a:xfrm>
          <a:off x="10193" y="2071699"/>
          <a:ext cx="2343240" cy="1405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noStrike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Delete box</a:t>
          </a:r>
        </a:p>
      </dsp:txBody>
      <dsp:txXfrm>
        <a:off x="10193" y="2071699"/>
        <a:ext cx="2343240" cy="1405944"/>
      </dsp:txXfrm>
    </dsp:sp>
    <dsp:sp modelId="{F7D4B407-5C47-47E3-9135-5898476FBB93}">
      <dsp:nvSpPr>
        <dsp:cNvPr id="0" name=""/>
        <dsp:cNvSpPr/>
      </dsp:nvSpPr>
      <dsp:spPr>
        <a:xfrm>
          <a:off x="2892379" y="2071699"/>
          <a:ext cx="2343240" cy="1405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Depending on cost and/or Risk Level, A project is </a:t>
          </a:r>
          <a:r>
            <a:rPr lang="en-US" sz="1600" strike="noStrike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reviewed by: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trike="noStrike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- </a:t>
          </a: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cluster (CEOC) or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-  corporate (ARB)</a:t>
          </a:r>
          <a:endParaRPr lang="en-CA" sz="16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892379" y="2071699"/>
        <a:ext cx="2343240" cy="1405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0888-BCDA-41FC-B7E9-2D69EECA64A7}">
      <dsp:nvSpPr>
        <dsp:cNvPr id="0" name=""/>
        <dsp:cNvSpPr/>
      </dsp:nvSpPr>
      <dsp:spPr>
        <a:xfrm>
          <a:off x="2" y="1085733"/>
          <a:ext cx="1591716" cy="1964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Intake forms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Filled out by Solution branch submitted to EAO for Review </a:t>
          </a:r>
        </a:p>
      </dsp:txBody>
      <dsp:txXfrm>
        <a:off x="46622" y="1132353"/>
        <a:ext cx="1498476" cy="1871496"/>
      </dsp:txXfrm>
    </dsp:sp>
    <dsp:sp modelId="{21A663A6-A814-4089-B7D8-32FF41F4ED88}">
      <dsp:nvSpPr>
        <dsp:cNvPr id="0" name=""/>
        <dsp:cNvSpPr/>
      </dsp:nvSpPr>
      <dsp:spPr>
        <a:xfrm rot="100399">
          <a:off x="1752101" y="1903634"/>
          <a:ext cx="340308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baseline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1752123" y="1981092"/>
        <a:ext cx="238216" cy="236847"/>
      </dsp:txXfrm>
    </dsp:sp>
    <dsp:sp modelId="{A2D02596-9C82-4B1A-BFD2-182670AD8238}">
      <dsp:nvSpPr>
        <dsp:cNvPr id="0" name=""/>
        <dsp:cNvSpPr/>
      </dsp:nvSpPr>
      <dsp:spPr>
        <a:xfrm>
          <a:off x="2233538" y="1150982"/>
          <a:ext cx="1591716" cy="1964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Establish a clear understanding of the EA requirements for the project based on the EA Risk including security and privacy risks</a:t>
          </a:r>
        </a:p>
      </dsp:txBody>
      <dsp:txXfrm>
        <a:off x="2280158" y="1197602"/>
        <a:ext cx="1498476" cy="1871496"/>
      </dsp:txXfrm>
    </dsp:sp>
    <dsp:sp modelId="{0D8CE060-14F4-4AC8-A896-58D181EEF3A9}">
      <dsp:nvSpPr>
        <dsp:cNvPr id="0" name=""/>
        <dsp:cNvSpPr/>
      </dsp:nvSpPr>
      <dsp:spPr>
        <a:xfrm>
          <a:off x="3984426" y="1935978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/>
        </a:p>
      </dsp:txBody>
      <dsp:txXfrm>
        <a:off x="3984426" y="2014927"/>
        <a:ext cx="236210" cy="236847"/>
      </dsp:txXfrm>
    </dsp:sp>
    <dsp:sp modelId="{50ACF0E0-07C1-4612-97C5-94BDFA3179F3}">
      <dsp:nvSpPr>
        <dsp:cNvPr id="0" name=""/>
        <dsp:cNvSpPr/>
      </dsp:nvSpPr>
      <dsp:spPr>
        <a:xfrm>
          <a:off x="4461941" y="1150982"/>
          <a:ext cx="1591716" cy="1964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Focus on the review of the initial or high-level architecture, security and privacy deliverables</a:t>
          </a:r>
        </a:p>
      </dsp:txBody>
      <dsp:txXfrm>
        <a:off x="4508561" y="1197602"/>
        <a:ext cx="1498476" cy="1871496"/>
      </dsp:txXfrm>
    </dsp:sp>
    <dsp:sp modelId="{0B24AF44-BA77-4C13-A6F4-F79CFAFC311D}">
      <dsp:nvSpPr>
        <dsp:cNvPr id="0" name=""/>
        <dsp:cNvSpPr/>
      </dsp:nvSpPr>
      <dsp:spPr>
        <a:xfrm>
          <a:off x="6212830" y="1935978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/>
        </a:p>
      </dsp:txBody>
      <dsp:txXfrm>
        <a:off x="6212830" y="2014927"/>
        <a:ext cx="236210" cy="236847"/>
      </dsp:txXfrm>
    </dsp:sp>
    <dsp:sp modelId="{11C8367D-00F9-4B3E-B2F1-68FC699B575B}">
      <dsp:nvSpPr>
        <dsp:cNvPr id="0" name=""/>
        <dsp:cNvSpPr/>
      </dsp:nvSpPr>
      <dsp:spPr>
        <a:xfrm>
          <a:off x="6690345" y="1150982"/>
          <a:ext cx="1591716" cy="1964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Focus on the review of the detailed or elaborated architecture, security and privacy deliverables</a:t>
          </a:r>
          <a:endParaRPr lang="en-CA" sz="13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6736965" y="1197602"/>
        <a:ext cx="1498476" cy="1871496"/>
      </dsp:txXfrm>
    </dsp:sp>
    <dsp:sp modelId="{BBDCD5B2-4EB1-4384-B57D-27FD2D7AA6AE}">
      <dsp:nvSpPr>
        <dsp:cNvPr id="0" name=""/>
        <dsp:cNvSpPr/>
      </dsp:nvSpPr>
      <dsp:spPr>
        <a:xfrm>
          <a:off x="8441233" y="1935978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/>
        </a:p>
      </dsp:txBody>
      <dsp:txXfrm>
        <a:off x="8441233" y="2014927"/>
        <a:ext cx="236210" cy="236847"/>
      </dsp:txXfrm>
    </dsp:sp>
    <dsp:sp modelId="{92804190-145A-47FF-AD7B-9B024358A738}">
      <dsp:nvSpPr>
        <dsp:cNvPr id="0" name=""/>
        <dsp:cNvSpPr/>
      </dsp:nvSpPr>
      <dsp:spPr>
        <a:xfrm>
          <a:off x="8918748" y="1150982"/>
          <a:ext cx="1591716" cy="1964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F0">
                  <a:lumMod val="60000"/>
                  <a:lumOff val="4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AGP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Lessons Learned throughout the process and after the implementation are documented</a:t>
          </a:r>
          <a:endParaRPr lang="en-CA" sz="13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965368" y="1197602"/>
        <a:ext cx="1498476" cy="1871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06EF0-64B8-4A77-84BE-357104B83CB9}">
      <dsp:nvSpPr>
        <dsp:cNvPr id="0" name=""/>
        <dsp:cNvSpPr/>
      </dsp:nvSpPr>
      <dsp:spPr>
        <a:xfrm>
          <a:off x="0" y="31082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A9F83-87B0-41BB-AEE2-6ADBAF5CE4C4}">
      <dsp:nvSpPr>
        <dsp:cNvPr id="0" name=""/>
        <dsp:cNvSpPr/>
      </dsp:nvSpPr>
      <dsp:spPr>
        <a:xfrm>
          <a:off x="431800" y="148466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Alignment and </a:t>
          </a: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regulatory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 compliance</a:t>
          </a:r>
          <a:endParaRPr lang="en-CA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652" y="164318"/>
        <a:ext cx="5657896" cy="293016"/>
      </dsp:txXfrm>
    </dsp:sp>
    <dsp:sp modelId="{446EE48B-EC5F-4EB8-BDDD-BEC55D2CD5BE}">
      <dsp:nvSpPr>
        <dsp:cNvPr id="0" name=""/>
        <dsp:cNvSpPr/>
      </dsp:nvSpPr>
      <dsp:spPr>
        <a:xfrm>
          <a:off x="0" y="80978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F2684-20E3-4329-960C-C8CB504C2F79}">
      <dsp:nvSpPr>
        <dsp:cNvPr id="0" name=""/>
        <dsp:cNvSpPr/>
      </dsp:nvSpPr>
      <dsp:spPr>
        <a:xfrm>
          <a:off x="431800" y="626878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TCO (Total Cost of Ownership) Optimization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47652" y="642730"/>
        <a:ext cx="5657896" cy="293016"/>
      </dsp:txXfrm>
    </dsp:sp>
    <dsp:sp modelId="{B3D81594-CBC7-4A28-845D-6D24505F7456}">
      <dsp:nvSpPr>
        <dsp:cNvPr id="0" name=""/>
        <dsp:cNvSpPr/>
      </dsp:nvSpPr>
      <dsp:spPr>
        <a:xfrm>
          <a:off x="0" y="130874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60F80-DA6E-453C-A552-A1C3F14BDF9B}">
      <dsp:nvSpPr>
        <dsp:cNvPr id="0" name=""/>
        <dsp:cNvSpPr/>
      </dsp:nvSpPr>
      <dsp:spPr>
        <a:xfrm>
          <a:off x="431800" y="1120828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Business roadmap driven architecture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47652" y="1136680"/>
        <a:ext cx="5657896" cy="293016"/>
      </dsp:txXfrm>
    </dsp:sp>
    <dsp:sp modelId="{F19237E9-CF62-4B2C-A99E-AFCBF7B376E1}">
      <dsp:nvSpPr>
        <dsp:cNvPr id="0" name=""/>
        <dsp:cNvSpPr/>
      </dsp:nvSpPr>
      <dsp:spPr>
        <a:xfrm>
          <a:off x="0" y="180770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70BFA-ECBE-48DD-AC40-1FD901393F40}">
      <dsp:nvSpPr>
        <dsp:cNvPr id="0" name=""/>
        <dsp:cNvSpPr/>
      </dsp:nvSpPr>
      <dsp:spPr>
        <a:xfrm>
          <a:off x="431800" y="1645347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Secure by Design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47652" y="1661199"/>
        <a:ext cx="5657896" cy="293016"/>
      </dsp:txXfrm>
    </dsp:sp>
    <dsp:sp modelId="{97276979-6A95-4752-9483-59A1AF157C20}">
      <dsp:nvSpPr>
        <dsp:cNvPr id="0" name=""/>
        <dsp:cNvSpPr/>
      </dsp:nvSpPr>
      <dsp:spPr>
        <a:xfrm>
          <a:off x="0" y="230666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7A2E2-0687-4E33-AC16-AE74D8C4CE6A}">
      <dsp:nvSpPr>
        <dsp:cNvPr id="0" name=""/>
        <dsp:cNvSpPr/>
      </dsp:nvSpPr>
      <dsp:spPr>
        <a:xfrm>
          <a:off x="406400" y="2144307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Reuse First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22252" y="2160159"/>
        <a:ext cx="5657896" cy="293016"/>
      </dsp:txXfrm>
    </dsp:sp>
    <dsp:sp modelId="{273F6CF7-C249-4F47-8860-EA27C7FDEC29}">
      <dsp:nvSpPr>
        <dsp:cNvPr id="0" name=""/>
        <dsp:cNvSpPr/>
      </dsp:nvSpPr>
      <dsp:spPr>
        <a:xfrm>
          <a:off x="0" y="280562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9CB31-3926-4F96-872B-890540A94FF1}">
      <dsp:nvSpPr>
        <dsp:cNvPr id="0" name=""/>
        <dsp:cNvSpPr/>
      </dsp:nvSpPr>
      <dsp:spPr>
        <a:xfrm>
          <a:off x="406400" y="2643267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Use existing Data First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22252" y="2659119"/>
        <a:ext cx="5657896" cy="293016"/>
      </dsp:txXfrm>
    </dsp:sp>
    <dsp:sp modelId="{E6279179-FA01-4D5E-B9E5-2CE93C59513C}">
      <dsp:nvSpPr>
        <dsp:cNvPr id="0" name=""/>
        <dsp:cNvSpPr/>
      </dsp:nvSpPr>
      <dsp:spPr>
        <a:xfrm>
          <a:off x="0" y="330458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3BDD6-B56F-4859-8A17-EA922C71869F}">
      <dsp:nvSpPr>
        <dsp:cNvPr id="0" name=""/>
        <dsp:cNvSpPr/>
      </dsp:nvSpPr>
      <dsp:spPr>
        <a:xfrm>
          <a:off x="406400" y="3142227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Cloud Capable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22252" y="3158079"/>
        <a:ext cx="5657896" cy="293016"/>
      </dsp:txXfrm>
    </dsp:sp>
    <dsp:sp modelId="{BCAC3A60-3904-40EC-8ED3-1347159FB179}">
      <dsp:nvSpPr>
        <dsp:cNvPr id="0" name=""/>
        <dsp:cNvSpPr/>
      </dsp:nvSpPr>
      <dsp:spPr>
        <a:xfrm>
          <a:off x="0" y="380354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BAB39-20F8-4843-9C4E-505317E2CA46}">
      <dsp:nvSpPr>
        <dsp:cNvPr id="0" name=""/>
        <dsp:cNvSpPr/>
      </dsp:nvSpPr>
      <dsp:spPr>
        <a:xfrm>
          <a:off x="406400" y="3641187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Advanced IT process automation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22252" y="3657039"/>
        <a:ext cx="5657896" cy="293016"/>
      </dsp:txXfrm>
    </dsp:sp>
    <dsp:sp modelId="{90BC319E-F41F-4BB4-BA71-08133149C89D}">
      <dsp:nvSpPr>
        <dsp:cNvPr id="0" name=""/>
        <dsp:cNvSpPr/>
      </dsp:nvSpPr>
      <dsp:spPr>
        <a:xfrm>
          <a:off x="0" y="4302507"/>
          <a:ext cx="8128000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5D66F-C7C0-4DDE-9D0A-91CEA14BE5CE}">
      <dsp:nvSpPr>
        <dsp:cNvPr id="0" name=""/>
        <dsp:cNvSpPr/>
      </dsp:nvSpPr>
      <dsp:spPr>
        <a:xfrm>
          <a:off x="406400" y="4140147"/>
          <a:ext cx="568960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Self-service</a:t>
          </a:r>
          <a:endParaRPr lang="en-CA" sz="1600" b="1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22252" y="4155999"/>
        <a:ext cx="56578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54BE-C63E-414C-BC36-F9B5F3A2FDB5}" type="datetimeFigureOut"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4337-18B1-4D22-BCE4-4C3D4E75D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4337-18B1-4D22-BCE4-4C3D4E75D21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17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4337-18B1-4D22-BCE4-4C3D4E75D21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0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CF242403-7E06-443E-8D78-432361122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E7400-65CF-4EE7-B8BB-6E2B233C93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60645"/>
            <a:ext cx="9144000" cy="11493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enter 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1C250-B925-473A-82FD-8259A46C0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61615"/>
            <a:ext cx="9144000" cy="4661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enter Presented by &amp; Date</a:t>
            </a:r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CF6B0A-496E-4B02-A793-40EEAB597C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B30D263-67B3-4102-9B57-650E870F7F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81" y="4786604"/>
            <a:ext cx="2025135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8DDBAB3-5C41-4600-AE41-A3F8E9162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1ACDBE-CB90-4670-81B9-D5BDF7160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4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F3A220-7AED-48C5-9B37-37342C66F7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48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6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14407A7-D83E-4140-94C3-06D5F7381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727" y="319266"/>
            <a:ext cx="8892073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26" y="1825625"/>
            <a:ext cx="8892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0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8E054C-B0E8-4947-BC12-9C0DED65E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2" t="68368" r="2861" b="10845"/>
          <a:stretch/>
        </p:blipFill>
        <p:spPr>
          <a:xfrm>
            <a:off x="11618258" y="5316374"/>
            <a:ext cx="573742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B16F67A6-6852-4D68-AACC-DB407995C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3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29F7E7BF-20CE-4FFD-A06D-F32EA02589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26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F536376-8AF4-45CF-B030-C87B8FCFD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196" cy="39127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60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AAE89246-28BA-449F-9508-B6671ECB0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-17002"/>
            <a:ext cx="12190476" cy="68571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090" y="1722988"/>
            <a:ext cx="7466045" cy="3399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14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B6CC6B5-0247-4C2E-BCA7-BB975F79DA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04" y="1287624"/>
            <a:ext cx="10515600" cy="1813873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45" y="3392871"/>
            <a:ext cx="7632059" cy="126429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969026E-255F-48D9-B500-F8D57C452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04CFF-E3A4-41F9-A404-048EB202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74" y="3121884"/>
            <a:ext cx="78470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0A34-3A63-4701-9102-A770263E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01B1-536F-40AC-B6E5-24EE39CA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3AE8D7-63C6-4DC7-9D30-63200BA6C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42F2E-95B1-4006-B244-4AB469A411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32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6B3AF05-400C-4219-99E2-45E911310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2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FF2EFF-9AD7-4E7F-A52A-877B1B15D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2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8F325-35AF-437D-B044-D893FD914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4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8C720-B89F-466B-AD6C-7BE2D92478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48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FABD7-112F-47A4-8B3C-CB037DB2A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196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95F0B9-7865-4207-BAC5-0389EA508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0" y="1709738"/>
            <a:ext cx="556247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4980" y="4589463"/>
            <a:ext cx="55624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88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FFB7132-16FF-4B6B-8F42-E250B17AD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42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964077-842F-4588-ADEA-09F722641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3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634347-8CFD-44E3-A4E1-F5FE83D5F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4486-BDBA-442C-8CC6-5D3259C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BF2F-9877-4EF7-9B99-0F18D472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1EC6D1-A07B-4B5E-A602-747A5B1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6C5FFE-7FF6-4F24-B26A-CC14B84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EC6D6C9-F251-42E4-93EC-55DE14D7DD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8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80E835-7D98-4215-AACF-E6EE4CB9622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282F2D-60EE-430F-A736-74E00B7A3F9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B2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7046E1-C257-497E-87E4-70A1BB4507BD}"/>
                </a:ext>
              </a:extLst>
            </p:cNvPr>
            <p:cNvSpPr/>
            <p:nvPr/>
          </p:nvSpPr>
          <p:spPr>
            <a:xfrm>
              <a:off x="612742" y="584462"/>
              <a:ext cx="11019934" cy="5769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BD3873-84DF-4672-B038-370EB063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77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13217-9428-4790-AADA-55948A8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47502-61A1-42A6-8060-52BB770C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3607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237AAD-D009-41C3-BA02-433B40260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04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13EBE4-359A-435F-9C21-FA91CA6DC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693D5-5BD7-4ACA-9360-FDB49449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D1CB-5DC9-479E-8465-4439E531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0293-1BFD-451F-B08B-68BCD5BF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0D13D3A-4E26-4042-8E45-02D3BF55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19510E-0AA6-462E-A605-91010974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DFF8490-733E-415E-8872-C7D856A3A0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01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98BBB0-0066-4991-A186-BA7B82738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5BCE5-862C-4589-A7A7-728D5CCB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2883-CDDD-4066-87CE-3C945FFF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ED6E-D625-4DC7-9158-B164D0F2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DBF9B-B3B1-45A6-BFC5-70966ABF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46DC9-030C-4216-83AE-37B114067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AA60FEF-6B53-4A3C-A588-97CB3959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5D9759-617C-4E1E-8D4F-EFCE1AD6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7031182-4CCD-47A9-B44B-CAA8E9D5B7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30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53401B-3DA1-4784-9A25-1B58F3AB4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93A49-8C29-451A-803D-A0D3E562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9914-AE9F-455E-AEAF-2E90A800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55CF-CE0F-42D1-891F-48F5057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675C1D-F1AF-4EBD-AA49-51D173E6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AB5DB0-A1E2-423A-8E20-8709EC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6B88AB6-E089-44A8-9372-62B7E22B7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81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5D8672-C12F-4A0C-9812-959C5ACDF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FA39C-0E05-449F-B0C0-C1507E07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623B3-CEF4-4406-B23F-31857BC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72F4-E46A-4A9E-A3F2-9102DC25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0F855-B38E-4DE4-9CAF-E792E45D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CA09A-1556-48FC-B730-FB4208F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3B99BD-7BCE-47F0-AB6C-B21C445530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7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5D8672-C12F-4A0C-9812-959C5ACDF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FA39C-0E05-449F-B0C0-C1507E07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623B3-CEF4-4406-B23F-31857BC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72F4-E46A-4A9E-A3F2-9102DC25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0F855-B38E-4DE4-9CAF-E792E45D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CA09A-1556-48FC-B730-FB4208FF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3B99BD-7BCE-47F0-AB6C-B21C445530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34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3906F85-A6C7-4AC5-B8E9-17E41F751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29485-3D6F-491B-AF0E-57E97CD1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20" y="365125"/>
            <a:ext cx="890918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12ED-340B-4E5B-8163-73511C30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44620" y="1825625"/>
            <a:ext cx="890918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B33444-E8BE-412D-9BA3-9E38117D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397AC5-D53D-4D4F-930C-FF443F0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02F2C6A-CD01-4C0B-9472-F534109AAD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58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7ECB3D8-D1F0-490A-95AC-B27B52DF3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6B07-CDDF-4CDD-9119-6E85FD36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F068-B954-4C07-8F6D-1D8DD876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C5297E-8AC6-4789-ABE9-3BAD531A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76FDF0-49B1-4457-8571-532311AB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EF0D13F-78E3-4468-AE63-72D654D1C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851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5D3-A7CB-4B8E-8DBF-B632F2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0" y="367969"/>
            <a:ext cx="9372590" cy="942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DA72A8E-31DC-40C5-91F3-726B6D79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752476" y="0"/>
            <a:ext cx="1551812" cy="424921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A0C6BF-3E1D-464A-8B88-6BD132E483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38337"/>
            <a:ext cx="12192000" cy="2981325"/>
          </a:xfrm>
        </p:spPr>
        <p:txBody>
          <a:bodyPr/>
          <a:lstStyle/>
          <a:p>
            <a:endParaRPr lang="en-CA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5BB149-E855-469C-AC25-938CA64A3E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053" y="5103035"/>
            <a:ext cx="10460037" cy="4000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5AA00B-858A-4001-AF2E-EBAD7F9E2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090" y="6492875"/>
            <a:ext cx="47932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01345598-B2C9-4FFE-8967-D41635DDF549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417BAE-5987-AD4C-BE27-211721805C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6877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5C0C197-C863-410B-855C-6F133841F20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79306" y="2483061"/>
            <a:ext cx="7360842" cy="1325563"/>
          </a:xfrm>
        </p:spPr>
        <p:txBody>
          <a:bodyPr>
            <a:normAutofit/>
          </a:bodyPr>
          <a:lstStyle>
            <a:lvl1pPr>
              <a:defRPr sz="6000"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D6C2EB-EDA7-466A-8CF6-005222EB46AF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79463" y="4170254"/>
            <a:ext cx="736068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E2B8A8-1D7D-4839-98B3-2272D67ED27D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779463" y="5694363"/>
            <a:ext cx="7758112" cy="5794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69DB61-CD7A-45AA-84A9-1B8A525E2BA6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8259763" y="2216150"/>
            <a:ext cx="3567112" cy="317500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BBAC5-C2B1-41CD-8C74-CCF7912CEF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13838" y="5858222"/>
            <a:ext cx="2947987" cy="9029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6034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5D3-A7CB-4B8E-8DBF-B632F2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0" y="367969"/>
            <a:ext cx="9372590" cy="942133"/>
          </a:xfrm>
        </p:spPr>
        <p:txBody>
          <a:bodyPr/>
          <a:lstStyle>
            <a:lvl1pPr>
              <a:defRPr b="1">
                <a:latin typeface="Raleway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DA72A8E-31DC-40C5-91F3-726B6D79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411491" y="0"/>
            <a:ext cx="2851662" cy="367969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5BB149-E855-469C-AC25-938CA64A3E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053" y="1678071"/>
            <a:ext cx="10460037" cy="38250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Raleway" panose="00000500000000000000" pitchFamily="50" charset="0"/>
                <a:ea typeface="Gadug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5AA00B-858A-4001-AF2E-EBAD7F9E2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090" y="6492875"/>
            <a:ext cx="47932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01345598-B2C9-4FFE-8967-D41635DDF549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3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A7AD436-71C6-49FB-94E1-D710DDD5E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5D2E7-7706-49B8-852D-95984101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417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941E-D29D-4EEA-B74E-3513C5D0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178F-11DC-4551-9A6A-FA8600E1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C5EE33C-2B5D-4AE9-A815-AAC6FB418F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2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3C52B-AD9E-471A-94E7-2A7456D7F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56684-96AD-4C17-A9E6-9120A17E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09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7DAC1-CE03-49F0-A4AE-FAEB6094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2960-062E-4854-BA62-3D5B2DAF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91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F7A329-7297-4C3B-8613-E24A97769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59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7C5C382-104E-40A0-9A7D-75077731C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E0BA3-9CF7-4A42-B201-201C358D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4" y="365125"/>
            <a:ext cx="9450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84BD7-D2FC-45A4-BFF7-19894A3A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Presentation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72F49-931F-4259-8383-22A61F87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E2E944-413D-445E-BF66-510D2338EA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34DE1-F827-400C-B8EB-F0D71C026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1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234DE1-F827-400C-B8EB-F0D71C026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49724-89C9-4786-94AD-E75AC22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201-6BBE-4FD3-9DF5-74851ACC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8EDB-9DAB-4296-A9D6-21ECFB8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5988-235D-45DF-BCFD-EF66D45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8C159-034C-4AAD-AA49-4B40E8BBEA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8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FF71D9-C54E-4F2C-98EF-7BFAAA3A1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0D4F0-FF17-4847-BBE6-E207688A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DDBE32-1127-435B-8CEF-96204B0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75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B9951-689B-4D1D-80E2-37B8EC35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775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9F3575C-A719-4179-A2E4-E11DC81AD2D2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779749-9AAF-4A2A-819D-40B4F92564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609" y="6212845"/>
            <a:ext cx="1655391" cy="6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9F23D-57F3-4BC9-B2A8-D9205392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93B0-B5DD-457F-BA92-FC02FEAC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A823-EBFD-4596-8A16-17B06189E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B1AC-3C96-464A-BB40-2B8ED117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Presentation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1B68-E3B2-44D6-8AAB-65496D19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575C-A719-4179-A2E4-E11DC81AD2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6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E7F482A-0C32-4A23-A63D-7FCE80FA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1615"/>
            <a:ext cx="9144000" cy="16291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2023</a:t>
            </a: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Dhyani Patel and Nour Badiri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Architecture Office </a:t>
            </a:r>
            <a:endParaRPr lang="en-CA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A34B56-A2DF-4715-8FEC-D7541F349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CA" sz="53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 to Project Life Cycle</a:t>
            </a:r>
            <a:endParaRPr lang="en-CA" sz="5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9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515D-FF8B-46FF-A6BD-FAAC5167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an Operational Plan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5CA8-1AFA-453D-B662-308AAEAD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705"/>
            <a:ext cx="10515600" cy="44789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plan sets out the high-priority projects the ministry will undertake over the next 3-5 (up to 10) years to achieve the goals outlined in the Ministry’s strategic plan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it is developed by the Cluster and carried out by CMO, Solution Branches and EAO.</a:t>
            </a:r>
            <a:endParaRPr lang="en-US" sz="2000" strike="sngStrik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60E3-F855-44BC-9F3C-7170E0E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75D27-1DB7-414C-B427-F13007D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575C-A719-4179-A2E4-E11DC81AD2D2}" type="slidenum">
              <a:rPr lang="en-CA" smtClean="0"/>
              <a:pPr/>
              <a:t>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501AEF-7590-4FBF-80D7-76D96F79B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783778"/>
              </p:ext>
            </p:extLst>
          </p:nvPr>
        </p:nvGraphicFramePr>
        <p:xfrm>
          <a:off x="1440756" y="3049885"/>
          <a:ext cx="8128000" cy="311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84FBD69-B7FD-488C-B184-381FA2E3DC88}"/>
              </a:ext>
            </a:extLst>
          </p:cNvPr>
          <p:cNvGrpSpPr/>
          <p:nvPr/>
        </p:nvGrpSpPr>
        <p:grpSpPr>
          <a:xfrm>
            <a:off x="9580068" y="4902506"/>
            <a:ext cx="2379031" cy="1366680"/>
            <a:chOff x="5687528" y="1863212"/>
            <a:chExt cx="2376289" cy="12877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F648CD-D860-42E6-8CE4-8D2B7DB51D74}"/>
                </a:ext>
              </a:extLst>
            </p:cNvPr>
            <p:cNvSpPr/>
            <p:nvPr/>
          </p:nvSpPr>
          <p:spPr>
            <a:xfrm>
              <a:off x="5687528" y="1863212"/>
              <a:ext cx="2376289" cy="118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3A2ABD-4BB5-4D73-84BD-49614769EC60}"/>
                </a:ext>
              </a:extLst>
            </p:cNvPr>
            <p:cNvSpPr txBox="1"/>
            <p:nvPr/>
          </p:nvSpPr>
          <p:spPr>
            <a:xfrm>
              <a:off x="5687528" y="1962802"/>
              <a:ext cx="2376289" cy="118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EAO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Arial"/>
                  <a:cs typeface="Arial"/>
                </a:rPr>
                <a:t>Enterprise Architecture Office</a:t>
              </a:r>
              <a:endParaRPr lang="en-CA" sz="1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1B8-174A-4CFB-8CBC-912DF27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 develop an Operational Plan ?</a:t>
            </a:r>
            <a:endParaRPr lang="en-CA" strike="sngStrike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48C4-E95D-4A39-ACA0-8C97C01D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554"/>
            <a:ext cx="10515600" cy="4351338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CYSSC Operational Plan aligns cluster’s </a:t>
            </a:r>
            <a:r>
              <a:rPr lang="en-C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CYSSC Strategic Direction and Objectives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Ministry’s vision, priorities and strategic plan. </a:t>
            </a:r>
          </a:p>
          <a:p>
            <a:r>
              <a:rPr lang="en-C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CYSSC Strategic Direction and Objectives are: 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strike="sng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327EC-F5DD-476D-B70B-547CB50A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406B3-F31B-4A9E-8FBF-C29C0404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575C-A719-4179-A2E4-E11DC81AD2D2}" type="slidenum">
              <a:rPr lang="en-CA" smtClean="0"/>
              <a:pPr/>
              <a:t>3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A68FB4-9903-4D1C-97C6-5276A8619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392652"/>
              </p:ext>
            </p:extLst>
          </p:nvPr>
        </p:nvGraphicFramePr>
        <p:xfrm>
          <a:off x="1679461" y="2995677"/>
          <a:ext cx="8128000" cy="3362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35CE94D-FBD7-423B-9CE4-468FBC888FF6}"/>
              </a:ext>
            </a:extLst>
          </p:cNvPr>
          <p:cNvSpPr/>
          <p:nvPr/>
        </p:nvSpPr>
        <p:spPr>
          <a:xfrm>
            <a:off x="1679461" y="5930988"/>
            <a:ext cx="8128000" cy="365125"/>
          </a:xfrm>
          <a:prstGeom prst="rect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765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1AC4-9175-4D52-BFB7-C173BB9D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Operational Plan and priorities setting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1565-478D-44B7-9D4E-EE10F64C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850"/>
            <a:ext cx="10515600" cy="47227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Plan documents and categorizes and prioritizes Cluster’s overall Projects and Operational activities under: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33C6-0DE2-4818-8F3E-A81B84ED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A6D7C-6350-40E4-A314-DBBC8535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575C-A719-4179-A2E4-E11DC81AD2D2}" type="slidenum">
              <a:rPr lang="en-CA" smtClean="0"/>
              <a:pPr/>
              <a:t>4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4036D48-D968-46B4-9D62-583A289D4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572744"/>
              </p:ext>
            </p:extLst>
          </p:nvPr>
        </p:nvGraphicFramePr>
        <p:xfrm>
          <a:off x="1528566" y="2952564"/>
          <a:ext cx="8128000" cy="324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45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3A85-C60E-F1B8-5107-E06FA16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DC1C2-EA18-40EF-E68F-719A19B3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575C-A719-4179-A2E4-E11DC81AD2D2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7D3468-4C2E-4838-9577-56F1F3F3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Project Life Cycle</a:t>
            </a:r>
            <a:endParaRPr lang="en-CA" dirty="0">
              <a:solidFill>
                <a:srgbClr val="0070C0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5E9C1F3-AAD5-434A-916F-147376EA5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735709"/>
              </p:ext>
            </p:extLst>
          </p:nvPr>
        </p:nvGraphicFramePr>
        <p:xfrm>
          <a:off x="838200" y="1333042"/>
          <a:ext cx="10515600" cy="5024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57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2813-DD61-43BB-9B71-291857E4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Intake forms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4F374-02E3-4F55-9B14-34407710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52C6B-387B-49F6-AB34-CAF8797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575C-A719-4179-A2E4-E11DC81AD2D2}" type="slidenum">
              <a:rPr lang="en-CA" smtClean="0"/>
              <a:pPr/>
              <a:t>6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297244-8BD6-4C93-8A98-56CB73CD4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40528"/>
              </p:ext>
            </p:extLst>
          </p:nvPr>
        </p:nvGraphicFramePr>
        <p:xfrm>
          <a:off x="1895171" y="1694134"/>
          <a:ext cx="8128000" cy="360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60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D743-9014-4170-9D4C-B178A1D3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Architecture Review process and AGP (Architecture Governance Point)</a:t>
            </a:r>
            <a:endParaRPr lang="en-CA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12A69F-6B5A-4D05-8D67-969E6A0B4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71063"/>
              </p:ext>
            </p:extLst>
          </p:nvPr>
        </p:nvGraphicFramePr>
        <p:xfrm>
          <a:off x="838200" y="1825626"/>
          <a:ext cx="10515600" cy="4266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2A84-A13D-445A-BEAC-B4A8CC98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B8EE5-CE3F-4167-9BC2-4874276B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1827"/>
            <a:ext cx="2743200" cy="365125"/>
          </a:xfrm>
        </p:spPr>
        <p:txBody>
          <a:bodyPr/>
          <a:lstStyle/>
          <a:p>
            <a:fld id="{59F3575C-A719-4179-A2E4-E11DC81AD2D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20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4EFE-FB06-41EE-A3B4-CD3B4D9B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CYSSC Architectural Principles 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AD0-E56E-4DC6-9A0D-D505F470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B9CF4-C826-4770-93B9-32577576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588E6-5A01-4ED5-8DF1-EA58C6E7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575C-A719-4179-A2E4-E11DC81AD2D2}" type="slidenum">
              <a:rPr lang="en-CA" smtClean="0"/>
              <a:pPr/>
              <a:t>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73CC0E-CD38-4B73-B483-CE571F3AE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604409"/>
              </p:ext>
            </p:extLst>
          </p:nvPr>
        </p:nvGraphicFramePr>
        <p:xfrm>
          <a:off x="2032000" y="1410159"/>
          <a:ext cx="8128000" cy="4728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942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luster Strateg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0099"/>
      </a:accent1>
      <a:accent2>
        <a:srgbClr val="6DAA2D"/>
      </a:accent2>
      <a:accent3>
        <a:srgbClr val="FF3399"/>
      </a:accent3>
      <a:accent4>
        <a:srgbClr val="00B0F0"/>
      </a:accent4>
      <a:accent5>
        <a:srgbClr val="FFC000"/>
      </a:accent5>
      <a:accent6>
        <a:srgbClr val="009999"/>
      </a:accent6>
      <a:hlink>
        <a:srgbClr val="FF6600"/>
      </a:hlink>
      <a:folHlink>
        <a:srgbClr val="7F7F7F"/>
      </a:folHlink>
    </a:clrScheme>
    <a:fontScheme name="Raleway">
      <a:majorFont>
        <a:latin typeface="Raleway Medium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94BF6D3E545408A40D8AEF37A44FE" ma:contentTypeVersion="16" ma:contentTypeDescription="Create a new document." ma:contentTypeScope="" ma:versionID="48dd326da39a49d2ced8c962d6685800">
  <xsd:schema xmlns:xsd="http://www.w3.org/2001/XMLSchema" xmlns:xs="http://www.w3.org/2001/XMLSchema" xmlns:p="http://schemas.microsoft.com/office/2006/metadata/properties" xmlns:ns2="fefb7bab-6e67-477b-949d-a35d66b23093" xmlns:ns3="2ab5cf55-ee46-494f-b743-340afcfcb653" targetNamespace="http://schemas.microsoft.com/office/2006/metadata/properties" ma:root="true" ma:fieldsID="a1956644f8fac2255e85f7359e27dfcd" ns2:_="" ns3:_="">
    <xsd:import namespace="fefb7bab-6e67-477b-949d-a35d66b23093"/>
    <xsd:import namespace="2ab5cf55-ee46-494f-b743-340afcfcb6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b7bab-6e67-477b-949d-a35d66b23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3f8475-640f-4944-9dcc-2d3788384b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5cf55-ee46-494f-b743-340afcfcb6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35de326-6421-4118-bee7-675b4eb499cd}" ma:internalName="TaxCatchAll" ma:showField="CatchAllData" ma:web="2ab5cf55-ee46-494f-b743-340afcfcb6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efb7bab-6e67-477b-949d-a35d66b23093">
      <Terms xmlns="http://schemas.microsoft.com/office/infopath/2007/PartnerControls"/>
    </lcf76f155ced4ddcb4097134ff3c332f>
    <TaxCatchAll xmlns="2ab5cf55-ee46-494f-b743-340afcfcb653" xsi:nil="true"/>
  </documentManagement>
</p:properties>
</file>

<file path=customXml/itemProps1.xml><?xml version="1.0" encoding="utf-8"?>
<ds:datastoreItem xmlns:ds="http://schemas.openxmlformats.org/officeDocument/2006/customXml" ds:itemID="{B6A9487C-B74E-4545-9F52-4C655FB0B4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1D1A4E-C844-4DEC-94D0-C122997994BD}">
  <ds:schemaRefs>
    <ds:schemaRef ds:uri="2ab5cf55-ee46-494f-b743-340afcfcb653"/>
    <ds:schemaRef ds:uri="fefb7bab-6e67-477b-949d-a35d66b23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E120FF9-A862-48A2-A07B-9DAEF4CDAD23}">
  <ds:schemaRefs>
    <ds:schemaRef ds:uri="2ab5cf55-ee46-494f-b743-340afcfcb653"/>
    <ds:schemaRef ds:uri="fefb7bab-6e67-477b-949d-a35d66b2309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426</Words>
  <Application>Microsoft Office PowerPoint</Application>
  <PresentationFormat>Widescreen</PresentationFormat>
  <Paragraphs>98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Gadugi</vt:lpstr>
      <vt:lpstr>Lucida Sans</vt:lpstr>
      <vt:lpstr>Raleway</vt:lpstr>
      <vt:lpstr>Raleway Medium</vt:lpstr>
      <vt:lpstr>1_Office Theme</vt:lpstr>
      <vt:lpstr> Introduction to Project Life Cycle</vt:lpstr>
      <vt:lpstr>What is an Operational Plan</vt:lpstr>
      <vt:lpstr>Why develop an Operational Plan ?</vt:lpstr>
      <vt:lpstr>Operational Plan and priorities setting</vt:lpstr>
      <vt:lpstr> A Project Life Cycle</vt:lpstr>
      <vt:lpstr>Intake forms</vt:lpstr>
      <vt:lpstr>Architecture Review process and AGP (Architecture Governance Point)</vt:lpstr>
      <vt:lpstr>CYSSC Architectural Principles </vt:lpstr>
    </vt:vector>
  </TitlesOfParts>
  <Company>Government of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A.I.R.E. V2</dc:title>
  <dc:creator>Ramgoolie, Arielle (MCCSS)</dc:creator>
  <cp:lastModifiedBy>Syed Ahmed</cp:lastModifiedBy>
  <cp:revision>9</cp:revision>
  <dcterms:created xsi:type="dcterms:W3CDTF">2022-08-12T17:32:10Z</dcterms:created>
  <dcterms:modified xsi:type="dcterms:W3CDTF">2023-06-22T19:55:10Z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2022-08-12T17:32:10Z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0c363f0e-3c1d-4893-96fb-e3b10f1b1902</vt:lpwstr>
  </property>
  <property fmtid="{D5CDD505-2E9C-101B-9397-08002B2CF9AE}" pid="8" name="MSIP_Label_034a106e-6316-442c-ad35-738afd673d2b_ContentBits">
    <vt:lpwstr>0</vt:lpwstr>
  </property>
  <property fmtid="{D5CDD505-2E9C-101B-9397-08002B2CF9AE}" pid="9" name="ContentTypeId">
    <vt:lpwstr>0x01010051794BF6D3E545408A40D8AEF37A44FE</vt:lpwstr>
  </property>
  <property fmtid="{D5CDD505-2E9C-101B-9397-08002B2CF9AE}" pid="10" name="MediaServiceImageTags">
    <vt:lpwstr/>
  </property>
</Properties>
</file>