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11"/>
  </p:notesMasterIdLst>
  <p:sldIdLst>
    <p:sldId id="256" r:id="rId5"/>
    <p:sldId id="259" r:id="rId6"/>
    <p:sldId id="260" r:id="rId7"/>
    <p:sldId id="367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DCCC5-1AFA-4CAB-BC7A-856F4EB9D86C}" v="3" dt="2023-04-25T14:37:38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72" autoAdjust="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iri, Nour (MCCSS)" userId="425944ad-4117-4eab-848c-efcf33127d89" providerId="ADAL" clId="{916DCCC5-1AFA-4CAB-BC7A-856F4EB9D86C}"/>
    <pc:docChg chg="undo custSel modSld">
      <pc:chgData name="Badiri, Nour (MCCSS)" userId="425944ad-4117-4eab-848c-efcf33127d89" providerId="ADAL" clId="{916DCCC5-1AFA-4CAB-BC7A-856F4EB9D86C}" dt="2023-04-25T14:38:17.360" v="10" actId="14100"/>
      <pc:docMkLst>
        <pc:docMk/>
      </pc:docMkLst>
      <pc:sldChg chg="modSp mod modClrScheme chgLayout">
        <pc:chgData name="Badiri, Nour (MCCSS)" userId="425944ad-4117-4eab-848c-efcf33127d89" providerId="ADAL" clId="{916DCCC5-1AFA-4CAB-BC7A-856F4EB9D86C}" dt="2023-04-25T14:38:17.360" v="10" actId="14100"/>
        <pc:sldMkLst>
          <pc:docMk/>
          <pc:sldMk cId="3695942657" sldId="256"/>
        </pc:sldMkLst>
        <pc:spChg chg="mod">
          <ac:chgData name="Badiri, Nour (MCCSS)" userId="425944ad-4117-4eab-848c-efcf33127d89" providerId="ADAL" clId="{916DCCC5-1AFA-4CAB-BC7A-856F4EB9D86C}" dt="2023-04-25T14:38:17.360" v="10" actId="14100"/>
          <ac:spMkLst>
            <pc:docMk/>
            <pc:sldMk cId="3695942657" sldId="256"/>
            <ac:spMk id="2" creationId="{85463913-F635-46DA-A44F-054434CF7767}"/>
          </ac:spMkLst>
        </pc:spChg>
        <pc:spChg chg="mod">
          <ac:chgData name="Badiri, Nour (MCCSS)" userId="425944ad-4117-4eab-848c-efcf33127d89" providerId="ADAL" clId="{916DCCC5-1AFA-4CAB-BC7A-856F4EB9D86C}" dt="2023-04-25T14:37:51.559" v="8" actId="26606"/>
          <ac:spMkLst>
            <pc:docMk/>
            <pc:sldMk cId="3695942657" sldId="256"/>
            <ac:spMk id="3" creationId="{E9DD7027-5F9D-4866-8C08-88D936E02621}"/>
          </ac:spMkLst>
        </pc:spChg>
      </pc:sldChg>
      <pc:sldChg chg="modSp mod">
        <pc:chgData name="Badiri, Nour (MCCSS)" userId="425944ad-4117-4eab-848c-efcf33127d89" providerId="ADAL" clId="{916DCCC5-1AFA-4CAB-BC7A-856F4EB9D86C}" dt="2023-04-25T14:37:38.994" v="6" actId="27636"/>
        <pc:sldMkLst>
          <pc:docMk/>
          <pc:sldMk cId="1223839994" sldId="257"/>
        </pc:sldMkLst>
        <pc:spChg chg="mod">
          <ac:chgData name="Badiri, Nour (MCCSS)" userId="425944ad-4117-4eab-848c-efcf33127d89" providerId="ADAL" clId="{916DCCC5-1AFA-4CAB-BC7A-856F4EB9D86C}" dt="2023-04-25T14:37:38.994" v="6" actId="27636"/>
          <ac:spMkLst>
            <pc:docMk/>
            <pc:sldMk cId="1223839994" sldId="257"/>
            <ac:spMk id="3" creationId="{122628B1-B333-43FE-8644-3A0C1BFA9F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7163-E120-43CB-BF0D-BD540ACFBA09}" type="datetimeFigureOut">
              <a:rPr lang="en-CA" smtClean="0"/>
              <a:t>04/25/2023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75E12-3EC9-4E56-9D2C-1E6CAC50E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66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75E12-3EC9-4E56-9D2C-1E6CAC50E34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41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CF242403-7E06-443E-8D78-432361122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E7400-65CF-4EE7-B8BB-6E2B233C93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60645"/>
            <a:ext cx="9144000" cy="11493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enter title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1C250-B925-473A-82FD-8259A46C00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61615"/>
            <a:ext cx="9144000" cy="4661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enter Presented by &amp; Date</a:t>
            </a:r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CF6B0A-496E-4B02-A793-40EEAB597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B30D263-67B3-4102-9B57-650E870F7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281" y="4786604"/>
            <a:ext cx="2025135" cy="21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5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B8DDBAB3-5C41-4600-AE41-A3F8E9162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69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71ACDBE-CB90-4670-81B9-D5BDF7160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534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7F3A220-7AED-48C5-9B37-37342C66F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4886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5488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29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B14407A7-D83E-4140-94C3-06D5F7381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727" y="319266"/>
            <a:ext cx="8892073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726" y="1825625"/>
            <a:ext cx="889207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863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8E054C-B0E8-4947-BC12-9C0DED65E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32" t="68368" r="2861" b="10845"/>
          <a:stretch/>
        </p:blipFill>
        <p:spPr>
          <a:xfrm>
            <a:off x="11618258" y="5316374"/>
            <a:ext cx="573742" cy="14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18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, square&#10;&#10;Description automatically generated">
            <a:extLst>
              <a:ext uri="{FF2B5EF4-FFF2-40B4-BE49-F238E27FC236}">
                <a16:creationId xmlns:a16="http://schemas.microsoft.com/office/drawing/2014/main" id="{B16F67A6-6852-4D68-AACC-DB407995C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196" cy="39127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929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square&#10;&#10;Description automatically generated">
            <a:extLst>
              <a:ext uri="{FF2B5EF4-FFF2-40B4-BE49-F238E27FC236}">
                <a16:creationId xmlns:a16="http://schemas.microsoft.com/office/drawing/2014/main" id="{29F7E7BF-20CE-4FFD-A06D-F32EA0258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196" cy="39127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248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F536376-8AF4-45CF-B030-C87B8FCFD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196" cy="39127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33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AAE89246-28BA-449F-9508-B6671ECB0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-17002"/>
            <a:ext cx="12190476" cy="68571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090" y="1722988"/>
            <a:ext cx="7466045" cy="33995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979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B6CC6B5-0247-4C2E-BCA7-BB975F79D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04" y="1287624"/>
            <a:ext cx="10515600" cy="1813873"/>
          </a:xfrm>
        </p:spPr>
        <p:txBody>
          <a:bodyPr anchor="t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245" y="3392871"/>
            <a:ext cx="7632059" cy="126429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91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E969026E-255F-48D9-B500-F8D57C452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104CFF-E3A4-41F9-A404-048EB202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674" y="3121884"/>
            <a:ext cx="78470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A0A34-3A63-4701-9102-A770263E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F01B1-536F-40AC-B6E5-24EE39CA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B3AE8D7-63C6-4DC7-9D30-63200BA6C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96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B42F2E-95B1-4006-B244-4AB469A4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0" y="1709738"/>
            <a:ext cx="556247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4980" y="4589463"/>
            <a:ext cx="55624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06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6B3AF05-400C-4219-99E2-45E91131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758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2FF2EFF-9AD7-4E7F-A52A-877B1B15DA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899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8F325-35AF-437D-B044-D893FD91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0" y="1709738"/>
            <a:ext cx="556247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4980" y="4589463"/>
            <a:ext cx="55624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14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28C720-B89F-466B-AD6C-7BE2D9247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882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BFABD7-112F-47A4-8B3C-CB037DB2A6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745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95F0B9-7865-4207-BAC5-0389EA508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0" y="1709738"/>
            <a:ext cx="556247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4980" y="4589463"/>
            <a:ext cx="55624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412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FFB7132-16FF-4B6B-8F42-E250B17AD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695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964077-842F-4588-ADEA-09F7226411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6742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A634347-8CFD-44E3-A4E1-F5FE83D5FF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6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80E835-7D98-4215-AACF-E6EE4CB9622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282F2D-60EE-430F-A736-74E00B7A3F9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B2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7046E1-C257-497E-87E4-70A1BB4507BD}"/>
                </a:ext>
              </a:extLst>
            </p:cNvPr>
            <p:cNvSpPr/>
            <p:nvPr/>
          </p:nvSpPr>
          <p:spPr>
            <a:xfrm>
              <a:off x="612742" y="584462"/>
              <a:ext cx="11019934" cy="5769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BD3873-84DF-4672-B038-370EB063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77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13217-9428-4790-AADA-55948A87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47502-61A1-42A6-8060-52BB770C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3607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1237AAD-D009-41C3-BA02-433B4026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605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E13EBE4-359A-435F-9C21-FA91CA6DC8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693D5-5BD7-4ACA-9360-FDB49449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ED1CB-5DC9-479E-8465-4439E531B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90293-1BFD-451F-B08B-68BCD5BF0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0D13D3A-4E26-4042-8E45-02D3BF55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19510E-0AA6-462E-A605-91010974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CDFF8490-733E-415E-8872-C7D856A3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9726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698BBB0-0066-4991-A186-BA7B827384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5BCE5-862C-4589-A7A7-728D5CCB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2883-CDDD-4066-87CE-3C945FFF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BED6E-D625-4DC7-9158-B164D0F26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DBF9B-B3B1-45A6-BFC5-70966ABF1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46DC9-030C-4216-83AE-37B114067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AA60FEF-6B53-4A3C-A588-97CB3959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15D9759-617C-4E1E-8D4F-EFCE1AD6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7031182-4CCD-47A9-B44B-CAA8E9D5B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9046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53401B-3DA1-4784-9A25-1B58F3AB43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093A49-8C29-451A-803D-A0D3E562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9914-AE9F-455E-AEAF-2E90A800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55CF-CE0F-42D1-891F-48F5057D6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675C1D-F1AF-4EBD-AA49-51D173E6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0AB5DB0-A1E2-423A-8E20-8709EC10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6B88AB6-E089-44A8-9372-62B7E22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4434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5D8672-C12F-4A0C-9812-959C5ACDFE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6FA39C-0E05-449F-B0C0-C1507E07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623B3-CEF4-4406-B23F-31857BC3B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072F4-E46A-4A9E-A3F2-9102DC257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B0F855-B38E-4DE4-9CAF-E792E45D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DCA09A-1556-48FC-B730-FB4208FF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D3B99BD-7BCE-47F0-AB6C-B21C4455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4055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5D8672-C12F-4A0C-9812-959C5ACDFE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6FA39C-0E05-449F-B0C0-C1507E07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623B3-CEF4-4406-B23F-31857BC3B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072F4-E46A-4A9E-A3F2-9102DC257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B0F855-B38E-4DE4-9CAF-E792E45D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DCA09A-1556-48FC-B730-FB4208FF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D3B99BD-7BCE-47F0-AB6C-B21C4455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84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3906F85-A6C7-4AC5-B8E9-17E41F751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B29485-3D6F-491B-AF0E-57E97CD1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620" y="365125"/>
            <a:ext cx="890918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12ED-340B-4E5B-8163-73511C30B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44620" y="1825625"/>
            <a:ext cx="890918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B33444-E8BE-412D-9BA3-9E38117D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397AC5-D53D-4D4F-930C-FF443F08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02F2C6A-CD01-4C0B-9472-F534109A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7361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7ECB3D8-D1F0-490A-95AC-B27B52DF3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36B07-CDDF-4CDD-9119-6E85FD364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1F068-B954-4C07-8F6D-1D8DD8761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C5297E-8AC6-4789-ABE9-3BAD531A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76FDF0-49B1-4457-8571-532311AB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EF0D13F-78E3-4468-AE63-72D654D1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7733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55D3-A7CB-4B8E-8DBF-B632F25B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90" y="367969"/>
            <a:ext cx="9372590" cy="942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DA72A8E-31DC-40C5-91F3-726B6D795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752476" y="0"/>
            <a:ext cx="1551812" cy="424921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A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A0C6BF-3E1D-464A-8B88-6BD132E483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38337"/>
            <a:ext cx="12192000" cy="29813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C5BB149-E855-469C-AC25-938CA64A3E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053" y="5103035"/>
            <a:ext cx="10460037" cy="4000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5AA00B-858A-4001-AF2E-EBAD7F9E29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090" y="6492875"/>
            <a:ext cx="479322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7224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417BAE-5987-AD4C-BE27-211721805C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268774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5C0C197-C863-410B-855C-6F133841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06" y="2483061"/>
            <a:ext cx="7360842" cy="1325563"/>
          </a:xfrm>
        </p:spPr>
        <p:txBody>
          <a:bodyPr>
            <a:normAutofit/>
          </a:bodyPr>
          <a:lstStyle>
            <a:lvl1pPr>
              <a:defRPr sz="6000"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D6C2EB-EDA7-466A-8CF6-005222EB4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463" y="4170254"/>
            <a:ext cx="736068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E2B8A8-1D7D-4839-98B3-2272D67ED2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9463" y="5694363"/>
            <a:ext cx="7758112" cy="5794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A69DB61-CD7A-45AA-84A9-1B8A525E2B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59763" y="2216150"/>
            <a:ext cx="3567112" cy="3175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BBAC5-C2B1-41CD-8C74-CCF7912CEF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13838" y="5858222"/>
            <a:ext cx="2947987" cy="9029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9814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55D3-A7CB-4B8E-8DBF-B632F25B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90" y="367969"/>
            <a:ext cx="9372590" cy="942133"/>
          </a:xfrm>
        </p:spPr>
        <p:txBody>
          <a:bodyPr/>
          <a:lstStyle>
            <a:lvl1pPr>
              <a:defRPr b="1">
                <a:latin typeface="Raleway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DA72A8E-31DC-40C5-91F3-726B6D795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411491" y="0"/>
            <a:ext cx="2851662" cy="367969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A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C5BB149-E855-469C-AC25-938CA64A3E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053" y="1678071"/>
            <a:ext cx="10460037" cy="382501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Raleway" panose="00000500000000000000" pitchFamily="50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5AA00B-858A-4001-AF2E-EBAD7F9E29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090" y="6492875"/>
            <a:ext cx="479322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12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A7AD436-71C6-49FB-94E1-D710DDD5E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5D2E7-7706-49B8-852D-95984101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417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F941E-D29D-4EEA-B74E-3513C5D0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7178F-11DC-4551-9A6A-FA8600E1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C5EE33C-2B5D-4AE9-A815-AAC6FB41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83C52B-AD9E-471A-94E7-2A7456D7F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56684-96AD-4C17-A9E6-9120A17E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09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7DAC1-CE03-49F0-A4AE-FAEB6094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2960-062E-4854-BA62-3D5B2DAF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291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F7A329-7297-4C3B-8613-E24A97769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4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7C5C382-104E-40A0-9A7D-75077731C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E0BA3-9CF7-4A42-B201-201C358D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44" y="365125"/>
            <a:ext cx="9450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84BD7-D2FC-45A4-BFF7-19894A3A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72F49-931F-4259-8383-22A61F87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DE2E944-413D-445E-BF66-510D2338E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63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234DE1-F827-400C-B8EB-F0D71C0265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18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234DE1-F827-400C-B8EB-F0D71C0265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32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FF71D9-C54E-4F2C-98EF-7BFAAA3A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80D4F0-FF17-4847-BBE6-E207688A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DDBE32-1127-435B-8CEF-96204B08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B9951-689B-4D1D-80E2-37B8EC35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5779749-9AAF-4A2A-819D-40B4F925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60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9F23D-57F3-4BC9-B2A8-D9205392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D93B0-B5DD-457F-BA92-FC02FEAC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A823-EBFD-4596-8A16-17B06189E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7D117-83C5-4F3C-8F95-9E0F5B0045DA}" type="datetimeFigureOut">
              <a:rPr lang="en-CA" smtClean="0"/>
              <a:t>04/25/2023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B1AC-3C96-464A-BB40-2B8ED1173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81B68-E3B2-44D6-8AAB-65496D190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9B8F-5F38-4564-BEA4-157E853F44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3913-F635-46DA-A44F-054434CF7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6385"/>
            <a:ext cx="9144000" cy="2466078"/>
          </a:xfrm>
          <a:ln w="28575"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EAO - Onboarding and Working from Hybrid Guidelines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D7027-5F9D-4866-8C08-88D936E02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03, 2023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59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F83C-380A-412B-8C67-1D4B3662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031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Onboarding to EAO team</a:t>
            </a:r>
            <a:endParaRPr lang="en-CA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5D8E-AD7A-4D78-B6B6-5F9FA5E6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>
            <a:normAutofit/>
          </a:bodyPr>
          <a:lstStyle/>
          <a:p>
            <a:r>
              <a:rPr lang="en-US" dirty="0"/>
              <a:t>Welcome to the fun, exciting team. Good to have you all !!!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r>
              <a:rPr lang="en-US" dirty="0"/>
              <a:t>Different circumstances and OPS guidelines </a:t>
            </a:r>
            <a:r>
              <a:rPr lang="en-CA" dirty="0"/>
              <a:t>currently staff working from remote location and in office</a:t>
            </a:r>
          </a:p>
          <a:p>
            <a:endParaRPr lang="en-CA" dirty="0"/>
          </a:p>
          <a:p>
            <a:r>
              <a:rPr lang="en-CA" dirty="0"/>
              <a:t>A few things to cover in terms of expectations and housekeeping items along with checklist for working from home</a:t>
            </a:r>
          </a:p>
          <a:p>
            <a:endParaRPr lang="en-CA" dirty="0"/>
          </a:p>
          <a:p>
            <a:r>
              <a:rPr lang="en-CA" dirty="0"/>
              <a:t>It is basically how we continue to do our business.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697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8E03-77BD-4421-9179-B13F0445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02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Expectations</a:t>
            </a:r>
            <a:endParaRPr lang="en-CA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06CA-4EAC-4840-9373-FF1DFCF62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90" y="681037"/>
            <a:ext cx="11618361" cy="5929400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2400" dirty="0"/>
              <a:t>Please inform your lead/Project Coordinator/myself asap if you are facing difficulty so it can be resolved quickly in order for you to resume your work</a:t>
            </a:r>
            <a:endParaRPr lang="en-CA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CA" sz="2400" dirty="0"/>
              <a:t>Due to business needs, we need everyone available for any and all possible work items from</a:t>
            </a:r>
            <a:r>
              <a:rPr lang="en-CA" sz="2400" dirty="0">
                <a:solidFill>
                  <a:srgbClr val="0070C0"/>
                </a:solidFill>
              </a:rPr>
              <a:t> 9AM to 5PM (7.25 hrs per day, lunch excluded) –some flexibility for start and end times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Exemptions are made on a case to case basis with </a:t>
            </a:r>
            <a:r>
              <a:rPr lang="en-CA" u="sng" dirty="0"/>
              <a:t>prior Manager approval</a:t>
            </a:r>
            <a:r>
              <a:rPr lang="en-CA" dirty="0"/>
              <a:t>. </a:t>
            </a:r>
          </a:p>
          <a:p>
            <a:pPr lvl="2"/>
            <a:r>
              <a:rPr lang="en-CA" dirty="0"/>
              <a:t>This case to case basis are only for one off personal reasons.</a:t>
            </a:r>
            <a:endParaRPr lang="en-CA" dirty="0">
              <a:cs typeface="Calibri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 Need to have MS Teams enabled. 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 Enable video for meetings.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Provide telephone contact number for you </a:t>
            </a:r>
          </a:p>
          <a:p>
            <a:r>
              <a:rPr lang="en-CA" sz="2400" dirty="0"/>
              <a:t> If someone is ill/sick, it is recommended that you take the day off as get well soon. Your health is important. </a:t>
            </a:r>
          </a:p>
          <a:p>
            <a:pPr lvl="0"/>
            <a:r>
              <a:rPr lang="en-CA" sz="2400" dirty="0"/>
              <a:t>Any time taken off has to be marked in WIN in a timely manner.</a:t>
            </a:r>
          </a:p>
          <a:p>
            <a:endParaRPr lang="en-CA" sz="1800" dirty="0"/>
          </a:p>
          <a:p>
            <a:pPr lvl="0"/>
            <a:endParaRPr lang="en-CA" sz="1600" dirty="0"/>
          </a:p>
          <a:p>
            <a:pPr marL="0" indent="0">
              <a:buNone/>
            </a:pPr>
            <a:endParaRPr lang="en-CA" sz="1300" dirty="0"/>
          </a:p>
        </p:txBody>
      </p:sp>
    </p:spTree>
    <p:extLst>
      <p:ext uri="{BB962C8B-B14F-4D97-AF65-F5344CB8AC3E}">
        <p14:creationId xmlns:p14="http://schemas.microsoft.com/office/powerpoint/2010/main" val="38496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E197-F429-4CF6-A500-CB8E5D03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18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Housekeeping items</a:t>
            </a:r>
            <a:endParaRPr lang="en-CA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367DA-DA08-43C6-9A61-E7514149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221"/>
            <a:ext cx="10515600" cy="4949742"/>
          </a:xfrm>
        </p:spPr>
        <p:txBody>
          <a:bodyPr/>
          <a:lstStyle/>
          <a:p>
            <a:pPr lvl="0" fontAlgn="ctr"/>
            <a:r>
              <a:rPr lang="en-US" sz="2400" dirty="0"/>
              <a:t>Send email of time period to Pradeep for the pre-approved vacation time</a:t>
            </a:r>
            <a:endParaRPr lang="en-CA" sz="2400" dirty="0"/>
          </a:p>
          <a:p>
            <a:pPr lvl="0" fontAlgn="ctr"/>
            <a:r>
              <a:rPr lang="en-US" sz="2400" dirty="0"/>
              <a:t>Send sick leave or vacation email with subject "Name - sick or Name- vacation"</a:t>
            </a:r>
            <a:endParaRPr lang="en-CA" sz="2400" dirty="0"/>
          </a:p>
          <a:p>
            <a:pPr lvl="0" fontAlgn="ctr"/>
            <a:r>
              <a:rPr lang="en-US" sz="2400" dirty="0"/>
              <a:t>Please report your attendance on WIN at the end of each month</a:t>
            </a:r>
          </a:p>
          <a:p>
            <a:pPr lvl="0" fontAlgn="ctr"/>
            <a:r>
              <a:rPr lang="en-US" sz="2400" dirty="0"/>
              <a:t>Wearing masks is recommended in office</a:t>
            </a:r>
          </a:p>
          <a:p>
            <a:pPr lvl="0" fontAlgn="ctr"/>
            <a:r>
              <a:rPr lang="en-US" sz="2400" dirty="0"/>
              <a:t>Have IT Help Desk and OSS phone numbers in hand.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724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C688-F9D4-402D-B826-588AF50D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799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Items to consider as checklist for offsite/</a:t>
            </a:r>
            <a:r>
              <a:rPr lang="en-US" b="1" u="sng" dirty="0" err="1"/>
              <a:t>inoffice</a:t>
            </a:r>
            <a:r>
              <a:rPr lang="en-US" b="1" u="sng" dirty="0"/>
              <a:t> work</a:t>
            </a:r>
            <a:endParaRPr lang="en-CA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28B1-B333-43FE-8644-3A0C1BFA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354320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Having VPN access</a:t>
            </a:r>
          </a:p>
          <a:p>
            <a:pPr lvl="0"/>
            <a:r>
              <a:rPr lang="en-CA" dirty="0"/>
              <a:t>Having a decent offsite location (e.g. home) to work as temp office</a:t>
            </a:r>
          </a:p>
          <a:p>
            <a:r>
              <a:rPr lang="en-CA" dirty="0"/>
              <a:t>Having some sort of internet from offsite e.g. bandwidth? </a:t>
            </a:r>
          </a:p>
          <a:p>
            <a:pPr lvl="1"/>
            <a:r>
              <a:rPr lang="en-CA" dirty="0"/>
              <a:t>Or does someone not have internet access?</a:t>
            </a:r>
          </a:p>
          <a:p>
            <a:pPr lvl="1"/>
            <a:endParaRPr lang="en-CA" dirty="0"/>
          </a:p>
          <a:p>
            <a:pPr lvl="0"/>
            <a:r>
              <a:rPr lang="en-CA" i="1" dirty="0">
                <a:solidFill>
                  <a:srgbClr val="0070C0"/>
                </a:solidFill>
              </a:rPr>
              <a:t>Enabling call forwarding on land line to your cell number or contact number provided (if applicable)</a:t>
            </a:r>
          </a:p>
          <a:p>
            <a:pPr lvl="0"/>
            <a:r>
              <a:rPr lang="en-CA" dirty="0"/>
              <a:t>Accessing MS Teams from home and office</a:t>
            </a:r>
          </a:p>
          <a:p>
            <a:pPr lvl="0"/>
            <a:r>
              <a:rPr lang="en-CA" dirty="0"/>
              <a:t>Checking to see access to all your tools from home and office</a:t>
            </a:r>
          </a:p>
          <a:p>
            <a:pPr lvl="0"/>
            <a:r>
              <a:rPr lang="en-CA" dirty="0"/>
              <a:t>All local PC files should be on One-Drive and see if they can be accessed from home and office</a:t>
            </a:r>
          </a:p>
        </p:txBody>
      </p:sp>
    </p:spTree>
    <p:extLst>
      <p:ext uri="{BB962C8B-B14F-4D97-AF65-F5344CB8AC3E}">
        <p14:creationId xmlns:p14="http://schemas.microsoft.com/office/powerpoint/2010/main" val="122383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C688-F9D4-402D-B826-588AF50D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7720" cy="46799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Items to consider as checklist for offsite</a:t>
            </a:r>
            <a:r>
              <a:rPr lang="en-US" b="1" u="sng"/>
              <a:t>/in-office </a:t>
            </a:r>
            <a:r>
              <a:rPr lang="en-US" b="1" u="sng" dirty="0"/>
              <a:t>work (</a:t>
            </a:r>
            <a:r>
              <a:rPr lang="en-US" b="1" u="sng" dirty="0" err="1"/>
              <a:t>contd</a:t>
            </a:r>
            <a:r>
              <a:rPr lang="en-US" b="1" u="sng" dirty="0"/>
              <a:t>)</a:t>
            </a:r>
            <a:endParaRPr lang="en-CA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28B1-B333-43FE-8644-3A0C1BFA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608320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Accessing to databases and other items if your Remote Desktop is not available.</a:t>
            </a:r>
          </a:p>
          <a:p>
            <a:r>
              <a:rPr lang="en-CA" dirty="0"/>
              <a:t>Continuing to work if VPN is not available? </a:t>
            </a:r>
          </a:p>
          <a:p>
            <a:pPr lvl="0"/>
            <a:r>
              <a:rPr lang="en-CA" dirty="0"/>
              <a:t>Accessing certain items:</a:t>
            </a:r>
          </a:p>
          <a:p>
            <a:pPr lvl="1"/>
            <a:r>
              <a:rPr lang="en-CA" dirty="0"/>
              <a:t>Various project/EAO </a:t>
            </a:r>
            <a:r>
              <a:rPr lang="en-CA" dirty="0" err="1"/>
              <a:t>urls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WIN system</a:t>
            </a:r>
          </a:p>
          <a:p>
            <a:pPr lvl="1"/>
            <a:r>
              <a:rPr lang="en-CA" dirty="0"/>
              <a:t>Project specific SharePoint and EAO/ARC/EASI SharePoint sites</a:t>
            </a:r>
          </a:p>
          <a:p>
            <a:pPr lvl="1"/>
            <a:r>
              <a:rPr lang="en-CA" dirty="0"/>
              <a:t>Office 365 suite of products </a:t>
            </a:r>
          </a:p>
        </p:txBody>
      </p:sp>
    </p:spTree>
    <p:extLst>
      <p:ext uri="{BB962C8B-B14F-4D97-AF65-F5344CB8AC3E}">
        <p14:creationId xmlns:p14="http://schemas.microsoft.com/office/powerpoint/2010/main" val="3507739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 ppt">
  <a:themeElements>
    <a:clrScheme name="Cluster Strateg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90099"/>
      </a:accent1>
      <a:accent2>
        <a:srgbClr val="6DAA2D"/>
      </a:accent2>
      <a:accent3>
        <a:srgbClr val="FF3399"/>
      </a:accent3>
      <a:accent4>
        <a:srgbClr val="00B0F0"/>
      </a:accent4>
      <a:accent5>
        <a:srgbClr val="FFC000"/>
      </a:accent5>
      <a:accent6>
        <a:srgbClr val="009999"/>
      </a:accent6>
      <a:hlink>
        <a:srgbClr val="FF6600"/>
      </a:hlink>
      <a:folHlink>
        <a:srgbClr val="7F7F7F"/>
      </a:folHlink>
    </a:clrScheme>
    <a:fontScheme name="Raleway">
      <a:majorFont>
        <a:latin typeface="Raleway Medium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pt" id="{205E5601-B968-452E-B1ED-41E2A2C16C07}" vid="{01F3141F-B3CA-4C18-BF43-8AAFE0D7DE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efb7bab-6e67-477b-949d-a35d66b23093">
      <Terms xmlns="http://schemas.microsoft.com/office/infopath/2007/PartnerControls"/>
    </lcf76f155ced4ddcb4097134ff3c332f>
    <TaxCatchAll xmlns="2ab5cf55-ee46-494f-b743-340afcfcb65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794BF6D3E545408A40D8AEF37A44FE" ma:contentTypeVersion="16" ma:contentTypeDescription="Create a new document." ma:contentTypeScope="" ma:versionID="48dd326da39a49d2ced8c962d6685800">
  <xsd:schema xmlns:xsd="http://www.w3.org/2001/XMLSchema" xmlns:xs="http://www.w3.org/2001/XMLSchema" xmlns:p="http://schemas.microsoft.com/office/2006/metadata/properties" xmlns:ns2="fefb7bab-6e67-477b-949d-a35d66b23093" xmlns:ns3="2ab5cf55-ee46-494f-b743-340afcfcb653" targetNamespace="http://schemas.microsoft.com/office/2006/metadata/properties" ma:root="true" ma:fieldsID="a1956644f8fac2255e85f7359e27dfcd" ns2:_="" ns3:_="">
    <xsd:import namespace="fefb7bab-6e67-477b-949d-a35d66b23093"/>
    <xsd:import namespace="2ab5cf55-ee46-494f-b743-340afcfcb6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fb7bab-6e67-477b-949d-a35d66b23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3f8475-640f-4944-9dcc-2d3788384b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5cf55-ee46-494f-b743-340afcfcb65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35de326-6421-4118-bee7-675b4eb499cd}" ma:internalName="TaxCatchAll" ma:showField="CatchAllData" ma:web="2ab5cf55-ee46-494f-b743-340afcfcb6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515FEC-238F-4375-BF02-00181A39F71F}">
  <ds:schemaRefs>
    <ds:schemaRef ds:uri="http://schemas.microsoft.com/office/2006/metadata/properties"/>
    <ds:schemaRef ds:uri="http://schemas.microsoft.com/office/infopath/2007/PartnerControls"/>
    <ds:schemaRef ds:uri="fefb7bab-6e67-477b-949d-a35d66b23093"/>
    <ds:schemaRef ds:uri="2ab5cf55-ee46-494f-b743-340afcfcb653"/>
  </ds:schemaRefs>
</ds:datastoreItem>
</file>

<file path=customXml/itemProps2.xml><?xml version="1.0" encoding="utf-8"?>
<ds:datastoreItem xmlns:ds="http://schemas.openxmlformats.org/officeDocument/2006/customXml" ds:itemID="{DD3C86B4-A942-4CFD-908C-16B2260A7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7E720B-C2E7-47B0-8233-BF321CD91C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fb7bab-6e67-477b-949d-a35d66b23093"/>
    <ds:schemaRef ds:uri="2ab5cf55-ee46-494f-b743-340afcfcb6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 ppt</Template>
  <TotalTime>402</TotalTime>
  <Words>461</Words>
  <Application>Microsoft Office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Gadugi</vt:lpstr>
      <vt:lpstr>Lucida Sans</vt:lpstr>
      <vt:lpstr>Raleway</vt:lpstr>
      <vt:lpstr>Raleway Medium</vt:lpstr>
      <vt:lpstr>Wingdings</vt:lpstr>
      <vt:lpstr>Theme ppt</vt:lpstr>
      <vt:lpstr>EAO - Onboarding and Working from Hybrid Guidelines</vt:lpstr>
      <vt:lpstr>Onboarding to EAO team</vt:lpstr>
      <vt:lpstr>Expectations</vt:lpstr>
      <vt:lpstr>Housekeeping items</vt:lpstr>
      <vt:lpstr>Items to consider as checklist for offsite/inoffice work</vt:lpstr>
      <vt:lpstr>Items to consider as checklist for offsite/in-office work (contd)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EAO COOP</dc:title>
  <dc:creator>Pradeep.Mahalingam@ontario.ca</dc:creator>
  <cp:lastModifiedBy>Badiri, Nour (MCCSS)</cp:lastModifiedBy>
  <cp:revision>11</cp:revision>
  <dcterms:created xsi:type="dcterms:W3CDTF">2020-03-10T13:51:30Z</dcterms:created>
  <dcterms:modified xsi:type="dcterms:W3CDTF">2023-04-25T14:38:18Z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Pradeep.Mahalingam@ontario.ca</vt:lpwstr>
  </property>
  <property fmtid="{D5CDD505-2E9C-101B-9397-08002B2CF9AE}" pid="5" name="MSIP_Label_034a106e-6316-442c-ad35-738afd673d2b_SetDate">
    <vt:lpwstr>2020-03-10T13:58:15.7039251Z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44566520-6615-44ed-a0f3-725204d23ca0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  <property fmtid="{D5CDD505-2E9C-101B-9397-08002B2CF9AE}" pid="11" name="ContentTypeId">
    <vt:lpwstr>0x01010051794BF6D3E545408A40D8AEF37A44FE</vt:lpwstr>
  </property>
  <property fmtid="{D5CDD505-2E9C-101B-9397-08002B2CF9AE}" pid="12" name="MediaServiceImageTags">
    <vt:lpwstr/>
  </property>
</Properties>
</file>