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323340" y="501650"/>
            <a:ext cx="9309735" cy="4848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LAB   : 03  PRESENTATION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TOPIC : Designing Of Form, Reports       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                 Creation Of  Relationship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 Group Member :  Waleed Alam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Ali Ahmad   </a:t>
            </a:r>
            <a:r>
              <a:rPr lang="en-US"/>
              <a:t>       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add_to_vie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3300" y="1464945"/>
            <a:ext cx="9719310" cy="435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two_tables_create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9695" y="1134110"/>
            <a:ext cx="7747635" cy="4164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2)A one-to-many relationship: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012045" cy="495300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one-to-many relationship is the most common kind of relationship. In this kind of relationship, a row in table A can have many matching rows in table B. But a row in table B can have only one matching row in table 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9215" y="1664335"/>
            <a:ext cx="8416925" cy="3885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115" y="664845"/>
            <a:ext cx="4507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Example </a:t>
            </a:r>
            <a:r>
              <a:rPr lang="en-US"/>
              <a:t>: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9050" y="985520"/>
            <a:ext cx="8133715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3)Many to Many Relationship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71050" cy="495300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many-to-many relationship exists when one or more items in one table can have a relationship to one or more items in another table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Example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88185" y="1374775"/>
            <a:ext cx="733361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1398270"/>
            <a:ext cx="9705340" cy="4140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98725" y="704850"/>
            <a:ext cx="6993255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774065"/>
            <a:ext cx="7797165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 OBJECTIVE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objective of this lab is to learn how to design a forms and reports, how to create relationships between tables and how to design a query.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Forms 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Forms provide a nice interface for entering data into tables and for viewing existing data. To create a form for the Employees table, first make sure that the table is open. Navigate to the Create tab, then in the Forms group, click on the Form button.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425940" cy="495300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    THANK YOU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Example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39595" y="1376045"/>
            <a:ext cx="7423150" cy="4656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732155"/>
            <a:ext cx="9296400" cy="5310505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REPORTS: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Reports provide you with a read-only, printable view of tables, queries or a combination of them.You can make a report in the same way a form is created but let us try the Report Wizard. Go to the Create tab and click on Report Wizard in the Reports Group.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674735" cy="4953000"/>
          </a:xfrm>
        </p:spPr>
        <p:txBody>
          <a:bodyPr/>
          <a:p>
            <a:pPr marL="0" indent="0">
              <a:buNone/>
            </a:pPr>
            <a:r>
              <a:rPr lang="en-US"/>
              <a:t>  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2800" y="1174750"/>
            <a:ext cx="9209405" cy="495300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1373505"/>
            <a:ext cx="919670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930"/>
          </a:xfrm>
        </p:spPr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Relationships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892030" cy="495300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Tables are related by relationships in order to minimize data redundancy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TYPES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1) A one-to-one relationship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2) A one-to-many relationship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3) A many-to-many relationship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1) A one-to-one relationship :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01580" cy="495300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one-to-one relationship is a link between the information in two tables, where each record in each table only appears once.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tblhrdat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62455" y="907415"/>
            <a:ext cx="7122160" cy="52463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62965" y="3308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EXAMPLE 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WPS Presentation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PowerPoint 演示文稿</vt:lpstr>
      <vt:lpstr> OBJECTIVE :</vt:lpstr>
      <vt:lpstr>Example :</vt:lpstr>
      <vt:lpstr>PowerPoint 演示文稿</vt:lpstr>
      <vt:lpstr>Example :</vt:lpstr>
      <vt:lpstr>PowerPoint 演示文稿</vt:lpstr>
      <vt:lpstr>Relationships :</vt:lpstr>
      <vt:lpstr>1) A one-to-one relationship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lenovo</cp:lastModifiedBy>
  <cp:revision>3</cp:revision>
  <dcterms:created xsi:type="dcterms:W3CDTF">2023-10-05T04:31:00Z</dcterms:created>
  <dcterms:modified xsi:type="dcterms:W3CDTF">2023-10-05T06:49:26Z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2B60FD819E9D41F9A92D177CBAF8D009_13</vt:lpwstr>
  </property>
  <property fmtid="{D5CDD505-2E9C-101B-9397-08002B2CF9AE}" pid="3" name="KSOProductBuildVer">
    <vt:lpwstr>1033-12.2.0.13215</vt:lpwstr>
  </property>
</Properties>
</file>