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67" r:id="rId3"/>
    <p:sldId id="263" r:id="rId4"/>
    <p:sldId id="257" r:id="rId5"/>
    <p:sldId id="264" r:id="rId6"/>
    <p:sldId id="258" r:id="rId7"/>
    <p:sldId id="265" r:id="rId8"/>
    <p:sldId id="259" r:id="rId9"/>
    <p:sldId id="260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73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83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9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98C8-42A9-41D6-918C-46D244DAAE2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562979-CBDA-431B-AC8C-F4328CC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11051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sz="3600" dirty="0" err="1" smtClean="0"/>
              <a:t>umar</a:t>
            </a:r>
            <a:r>
              <a:rPr lang="en-US" sz="3600" dirty="0" smtClean="0"/>
              <a:t> </a:t>
            </a:r>
            <a:r>
              <a:rPr lang="en-US" sz="3600" smtClean="0"/>
              <a:t>sudais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147"/>
            <a:ext cx="9144000" cy="165576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179"/>
            <a:ext cx="10515600" cy="1325563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pic>
        <p:nvPicPr>
          <p:cNvPr id="1026" name="Picture 2" descr="Video: Create one-to-one relationships - Microsoft Sup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0078" y="2299855"/>
            <a:ext cx="3891844" cy="223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9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4170"/>
            <a:ext cx="10515600" cy="3559175"/>
          </a:xfrm>
        </p:spPr>
        <p:txBody>
          <a:bodyPr/>
          <a:lstStyle/>
          <a:p>
            <a:r>
              <a:rPr lang="en-US" dirty="0"/>
              <a:t>A one-to-many relationship in MS Access links records in two tables, where each record in the primary table corresponds to one or more records in the related table</a:t>
            </a:r>
            <a:r>
              <a:rPr lang="en-US" dirty="0" smtClean="0"/>
              <a:t>.</a:t>
            </a:r>
          </a:p>
          <a:p>
            <a:r>
              <a:rPr lang="en-US" dirty="0"/>
              <a:t>They provide a structured way to organize and manage data, making it easier to query and report on related information.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used for scenarios like customers and their orders, where one customer can have multiple orders.</a:t>
            </a:r>
          </a:p>
        </p:txBody>
      </p:sp>
    </p:spTree>
    <p:extLst>
      <p:ext uri="{BB962C8B-B14F-4D97-AF65-F5344CB8AC3E}">
        <p14:creationId xmlns:p14="http://schemas.microsoft.com/office/powerpoint/2010/main" val="33125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7030"/>
          </a:xfrm>
        </p:spPr>
        <p:txBody>
          <a:bodyPr/>
          <a:lstStyle/>
          <a:p>
            <a:r>
              <a:rPr lang="en-US" dirty="0"/>
              <a:t>A many-to-many relationship in MS Access links records in two tables where multiple records in one table can be associated with multiple records in the other table</a:t>
            </a:r>
            <a:r>
              <a:rPr lang="en-US" dirty="0" smtClean="0"/>
              <a:t>.</a:t>
            </a:r>
          </a:p>
          <a:p>
            <a:r>
              <a:rPr lang="en-US" dirty="0"/>
              <a:t>It often involves an intermediate or junction table that holds pairs of related </a:t>
            </a:r>
            <a:r>
              <a:rPr lang="en-US" dirty="0" smtClean="0"/>
              <a:t>records. </a:t>
            </a:r>
            <a:endParaRPr lang="en-US" dirty="0"/>
          </a:p>
          <a:p>
            <a:r>
              <a:rPr lang="en-US" dirty="0" smtClean="0"/>
              <a:t>Students </a:t>
            </a:r>
            <a:r>
              <a:rPr lang="en-US" dirty="0"/>
              <a:t>and courses, where each student can enroll in multiple courses, and each course can have multiple </a:t>
            </a:r>
            <a:r>
              <a:rPr lang="en-US" dirty="0" smtClean="0"/>
              <a:t>students</a:t>
            </a:r>
            <a:r>
              <a:rPr lang="en-US" dirty="0"/>
              <a:t> </a:t>
            </a:r>
            <a:r>
              <a:rPr lang="en-US" dirty="0" smtClean="0"/>
              <a:t>are good examples of many-to-many relationship.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15841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Forms, Reports and Relationship between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147"/>
            <a:ext cx="9144000" cy="165576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012" y="1788303"/>
            <a:ext cx="10515600" cy="25616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Keys</a:t>
            </a:r>
          </a:p>
          <a:p>
            <a:r>
              <a:rPr lang="en-US" dirty="0" smtClean="0"/>
              <a:t>Different types of Relationships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7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in Microsoft Access provide user-friendly interfaces for data entry, customization, and navigation within a database</a:t>
            </a:r>
            <a:r>
              <a:rPr lang="en-US" dirty="0" smtClean="0"/>
              <a:t>.</a:t>
            </a:r>
          </a:p>
          <a:p>
            <a:r>
              <a:rPr lang="en-US" dirty="0"/>
              <a:t>They enforce data accuracy, validate input, and improve the user experience</a:t>
            </a:r>
            <a:r>
              <a:rPr lang="en-US" dirty="0" smtClean="0"/>
              <a:t>.</a:t>
            </a:r>
          </a:p>
          <a:p>
            <a:r>
              <a:rPr lang="en-US" dirty="0"/>
              <a:t>Forms make it simple to organize and manage data</a:t>
            </a:r>
            <a:r>
              <a:rPr lang="en-US" dirty="0" smtClean="0"/>
              <a:t>.</a:t>
            </a:r>
          </a:p>
          <a:p>
            <a:r>
              <a:rPr lang="en-US" dirty="0"/>
              <a:t>You can add buttons and stuff to make your database work better.</a:t>
            </a:r>
          </a:p>
        </p:txBody>
      </p:sp>
    </p:spTree>
    <p:extLst>
      <p:ext uri="{BB962C8B-B14F-4D97-AF65-F5344CB8AC3E}">
        <p14:creationId xmlns:p14="http://schemas.microsoft.com/office/powerpoint/2010/main" val="333375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2" y="1935921"/>
            <a:ext cx="4035181" cy="287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30" y="2521960"/>
            <a:ext cx="6780004" cy="14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in MS Access establish connections between tables to organize and link data</a:t>
            </a:r>
            <a:r>
              <a:rPr lang="en-US" dirty="0" smtClean="0"/>
              <a:t>.</a:t>
            </a:r>
          </a:p>
          <a:p>
            <a:r>
              <a:rPr lang="en-US" dirty="0"/>
              <a:t>They ensure data accuracy, simplify queries, and prevent data duplication</a:t>
            </a:r>
            <a:r>
              <a:rPr lang="en-US" dirty="0" smtClean="0"/>
              <a:t>.</a:t>
            </a:r>
          </a:p>
          <a:p>
            <a:r>
              <a:rPr lang="en-US" dirty="0"/>
              <a:t>Relationships ensure data accuracy, help create reports easily, and make data easier to handle</a:t>
            </a:r>
            <a:r>
              <a:rPr lang="en-US" dirty="0" smtClean="0"/>
              <a:t>.</a:t>
            </a:r>
          </a:p>
          <a:p>
            <a:r>
              <a:rPr lang="en-US" dirty="0"/>
              <a:t>Can be complex to set up and may require careful maintenance.</a:t>
            </a:r>
          </a:p>
        </p:txBody>
      </p:sp>
    </p:spTree>
    <p:extLst>
      <p:ext uri="{BB962C8B-B14F-4D97-AF65-F5344CB8AC3E}">
        <p14:creationId xmlns:p14="http://schemas.microsoft.com/office/powerpoint/2010/main" val="285721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RELATIONSHIP: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804" y="3260618"/>
            <a:ext cx="514421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are different types of keys:</a:t>
            </a:r>
          </a:p>
          <a:p>
            <a:r>
              <a:rPr lang="en-US" b="1" dirty="0"/>
              <a:t>Primary 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primary key is a unique identifier for each record within a table.</a:t>
            </a:r>
          </a:p>
          <a:p>
            <a:pPr lvl="1"/>
            <a:r>
              <a:rPr lang="en-US" dirty="0"/>
              <a:t>It ensures that no two records in the same table have the same value in the primary key field.</a:t>
            </a:r>
          </a:p>
          <a:p>
            <a:r>
              <a:rPr lang="en-US" b="1" dirty="0"/>
              <a:t>Foreign 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foreign key is a field in one table that is used to establish a relationship with the primary key in another table.</a:t>
            </a:r>
          </a:p>
          <a:p>
            <a:pPr lvl="1"/>
            <a:r>
              <a:rPr lang="en-US" dirty="0"/>
              <a:t>It links data between related tables, allowing you to retrieve information from multiple tables based on common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179"/>
            <a:ext cx="10515600" cy="1325563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3079"/>
            <a:ext cx="10515600" cy="2820266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record in the primary table corresponds to exactly one record in the related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One-to-one </a:t>
            </a:r>
            <a:r>
              <a:rPr lang="en-US" dirty="0"/>
              <a:t>relationships can help optimize database performance by reducing the size of the main </a:t>
            </a:r>
            <a:r>
              <a:rPr lang="en-US" dirty="0" smtClean="0"/>
              <a:t>table. </a:t>
            </a:r>
          </a:p>
          <a:p>
            <a:r>
              <a:rPr lang="en-US" dirty="0" smtClean="0"/>
              <a:t>One-to-one </a:t>
            </a:r>
            <a:r>
              <a:rPr lang="en-US" dirty="0"/>
              <a:t>relationships can add complexity to the database </a:t>
            </a:r>
            <a:r>
              <a:rPr lang="en-US" dirty="0" smtClean="0"/>
              <a:t>design.</a:t>
            </a:r>
          </a:p>
        </p:txBody>
      </p:sp>
    </p:spTree>
    <p:extLst>
      <p:ext uri="{BB962C8B-B14F-4D97-AF65-F5344CB8AC3E}">
        <p14:creationId xmlns:p14="http://schemas.microsoft.com/office/powerpoint/2010/main" val="36466196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418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DATABASE PRESENTATION umar sudais</vt:lpstr>
      <vt:lpstr>Forms, Reports and Relationship between Tables</vt:lpstr>
      <vt:lpstr>OUTCOMES: </vt:lpstr>
      <vt:lpstr>FORMS</vt:lpstr>
      <vt:lpstr>FORMS</vt:lpstr>
      <vt:lpstr>RELATIONSHIP:</vt:lpstr>
      <vt:lpstr>RELATIONSHIP:</vt:lpstr>
      <vt:lpstr>KEYS</vt:lpstr>
      <vt:lpstr>ONE-TO-ONE</vt:lpstr>
      <vt:lpstr>ONE-TO-ONE</vt:lpstr>
      <vt:lpstr>ONE-TO-MANY</vt:lpstr>
      <vt:lpstr>MANY-TO-MANY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</dc:creator>
  <cp:lastModifiedBy>S.M.Shahir Ul-Haq</cp:lastModifiedBy>
  <cp:revision>15</cp:revision>
  <dcterms:created xsi:type="dcterms:W3CDTF">2023-10-04T04:19:22Z</dcterms:created>
  <dcterms:modified xsi:type="dcterms:W3CDTF">2023-10-05T15:25:49Z</dcterms:modified>
</cp:coreProperties>
</file>