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CFE8-FA57-D5B9-8FBE-0BD0ED07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6959-E364-B454-FBCD-182AEAE40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: M </a:t>
            </a:r>
            <a:r>
              <a:rPr lang="en-US" dirty="0" err="1"/>
              <a:t>Mitwas</a:t>
            </a:r>
            <a:r>
              <a:rPr lang="en-US" dirty="0"/>
              <a:t>  </a:t>
            </a:r>
          </a:p>
          <a:p>
            <a:r>
              <a:rPr lang="en-US" dirty="0"/>
              <a:t>FA21-BCE-017</a:t>
            </a:r>
          </a:p>
          <a:p>
            <a:r>
              <a:rPr lang="en-US" dirty="0"/>
              <a:t>TO : RIZWAN SHEHZAD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B0CE-522E-FAB6-1F69-E154CBDA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0147-806A-D1D8-A173-342FF1CF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many to many relationship exists when one or more items in table A is related to one or more item in table B.</a:t>
            </a:r>
          </a:p>
        </p:txBody>
      </p:sp>
      <p:pic>
        <p:nvPicPr>
          <p:cNvPr id="5122" name="Picture 2" descr="Many-to-many relationships">
            <a:extLst>
              <a:ext uri="{FF2B5EF4-FFF2-40B4-BE49-F238E27FC236}">
                <a16:creationId xmlns:a16="http://schemas.microsoft.com/office/drawing/2014/main" id="{F8B571DF-0436-79E6-79E3-B82D1FE8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88" y="3587045"/>
            <a:ext cx="8359423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8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2BC-766C-BA70-0161-0DFE9D8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1558-125E-0CED-0F2D-93506798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Designing of forms</a:t>
            </a:r>
          </a:p>
          <a:p>
            <a:r>
              <a:rPr lang="en-US" sz="2800" dirty="0"/>
              <a:t>Reports Creation</a:t>
            </a:r>
          </a:p>
          <a:p>
            <a:r>
              <a:rPr lang="en-US" sz="2800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546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A93-E6C8-9312-E957-8E564DB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BC0-607B-BEDB-F9D7-2B8875CD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Forms are used to collect required information in a meaningful and logical manner to store into database.</a:t>
            </a:r>
          </a:p>
        </p:txBody>
      </p:sp>
    </p:spTree>
    <p:extLst>
      <p:ext uri="{BB962C8B-B14F-4D97-AF65-F5344CB8AC3E}">
        <p14:creationId xmlns:p14="http://schemas.microsoft.com/office/powerpoint/2010/main" val="10299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651-E2EB-9B88-70CB-972D981D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pic>
        <p:nvPicPr>
          <p:cNvPr id="1026" name="Picture 2" descr="MS Access - Create Form">
            <a:extLst>
              <a:ext uri="{FF2B5EF4-FFF2-40B4-BE49-F238E27FC236}">
                <a16:creationId xmlns:a16="http://schemas.microsoft.com/office/drawing/2014/main" id="{0F03A64F-D5E3-34B8-8F3B-B2FC9DE49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09" y="1778541"/>
            <a:ext cx="5340485" cy="445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B06C-1C26-E466-5A04-AAE4F064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8C7-6120-FA2D-3793-79E8226A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report is a is a presentation of data that provides some information.</a:t>
            </a:r>
          </a:p>
          <a:p>
            <a:r>
              <a:rPr lang="en-US" dirty="0"/>
              <a:t>A report is a read-only file.</a:t>
            </a:r>
          </a:p>
        </p:txBody>
      </p:sp>
    </p:spTree>
    <p:extLst>
      <p:ext uri="{BB962C8B-B14F-4D97-AF65-F5344CB8AC3E}">
        <p14:creationId xmlns:p14="http://schemas.microsoft.com/office/powerpoint/2010/main" val="394724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14F5-C6BB-117C-1FE0-9897D8FD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pic>
        <p:nvPicPr>
          <p:cNvPr id="2050" name="Picture 2" descr="MS Access - Query Data">
            <a:extLst>
              <a:ext uri="{FF2B5EF4-FFF2-40B4-BE49-F238E27FC236}">
                <a16:creationId xmlns:a16="http://schemas.microsoft.com/office/drawing/2014/main" id="{FD8F3568-CC32-E0AB-0FF1-80FD91730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97"/>
          <a:stretch/>
        </p:blipFill>
        <p:spPr bwMode="auto">
          <a:xfrm>
            <a:off x="3314699" y="2395537"/>
            <a:ext cx="7884785" cy="31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8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40BD-1FFA-E3AA-2FD0-AE4889A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and its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49CB-4648-9903-31E9-486B72F8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Relationship is a association between tables.</a:t>
            </a:r>
          </a:p>
          <a:p>
            <a:r>
              <a:rPr lang="en-US" sz="2400" dirty="0"/>
              <a:t>Tables are related by relationships to reduce data </a:t>
            </a:r>
            <a:r>
              <a:rPr lang="en-US" sz="2400" dirty="0" err="1"/>
              <a:t>retundency</a:t>
            </a:r>
            <a:r>
              <a:rPr lang="en-US" sz="2400" dirty="0"/>
              <a:t>.</a:t>
            </a:r>
          </a:p>
          <a:p>
            <a:r>
              <a:rPr lang="en-US" sz="2400" dirty="0"/>
              <a:t>There are three types of relationships, one-to-one, one-to-many and many-to-many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1C77-6A97-1F27-6E7F-24FEAD41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A09-2D12-630C-1D4A-556A0FD4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66632"/>
            <a:ext cx="7337011" cy="1000767"/>
          </a:xfrm>
        </p:spPr>
        <p:txBody>
          <a:bodyPr/>
          <a:lstStyle/>
          <a:p>
            <a:r>
              <a:rPr lang="en-US" sz="2400" dirty="0"/>
              <a:t>In one to one relationship one record in a table is related to one and only one record on another table.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078" name="Picture 6" descr="One-to-one relationships">
            <a:extLst>
              <a:ext uri="{FF2B5EF4-FFF2-40B4-BE49-F238E27FC236}">
                <a16:creationId xmlns:a16="http://schemas.microsoft.com/office/drawing/2014/main" id="{4462AD3A-5E1B-AA10-6A1B-891A6AFE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20" y="1647982"/>
            <a:ext cx="7551263" cy="28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7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9589-54BA-B2FB-33E8-40549D9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6194-6EC0-94B3-7537-D656A1B0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one to many relationship one row table A is related to many rows of table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4" name="Picture 8" descr="One-to-many relationships">
            <a:extLst>
              <a:ext uri="{FF2B5EF4-FFF2-40B4-BE49-F238E27FC236}">
                <a16:creationId xmlns:a16="http://schemas.microsoft.com/office/drawing/2014/main" id="{19C03DF9-FB35-085F-1FF0-39B67FC1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99" y="3262490"/>
            <a:ext cx="7620001" cy="26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1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{63DB4B9C-9818-46AB-85A7-3EF8D19976F4}tf10001105</Template>
  <TotalTime>55</TotalTime>
  <Words>176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Introduction</vt:lpstr>
      <vt:lpstr>Topic of presentation</vt:lpstr>
      <vt:lpstr>Forms</vt:lpstr>
      <vt:lpstr>Example :</vt:lpstr>
      <vt:lpstr>Reports </vt:lpstr>
      <vt:lpstr>Example :</vt:lpstr>
      <vt:lpstr>Relationships and its types</vt:lpstr>
      <vt:lpstr>One-to-one :</vt:lpstr>
      <vt:lpstr>One to many : </vt:lpstr>
      <vt:lpstr>Many to many: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lenovo</cp:lastModifiedBy>
  <cp:revision>1</cp:revision>
  <dcterms:created xsi:type="dcterms:W3CDTF">2023-10-04T14:19:18Z</dcterms:created>
  <dcterms:modified xsi:type="dcterms:W3CDTF">2023-10-04T15:14:54Z</dcterms:modified>
</cp:coreProperties>
</file>