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8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C28C73-CC90-4649-9AC1-E0A068BE2A8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AC7A05-E601-4DBE-96B3-7C8997A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8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330036"/>
            <a:ext cx="7197726" cy="2493819"/>
          </a:xfrm>
        </p:spPr>
        <p:txBody>
          <a:bodyPr/>
          <a:lstStyle/>
          <a:p>
            <a:pPr algn="ctr"/>
            <a:r>
              <a:rPr lang="en-US" dirty="0" smtClean="0"/>
              <a:t>“EXPLORING DBMS WITH</a:t>
            </a:r>
            <a:br>
              <a:rPr lang="en-US" dirty="0" smtClean="0"/>
            </a:br>
            <a:r>
              <a:rPr lang="en-US" dirty="0" smtClean="0"/>
              <a:t>MS ACCESS”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823856"/>
            <a:ext cx="7197726" cy="1967344"/>
          </a:xfrm>
        </p:spPr>
        <p:txBody>
          <a:bodyPr/>
          <a:lstStyle/>
          <a:p>
            <a:pPr algn="l"/>
            <a:r>
              <a:rPr lang="en-US" dirty="0" smtClean="0"/>
              <a:t>Department: ELECTRICAL AND COMPUTER ENGINEERING</a:t>
            </a:r>
          </a:p>
          <a:p>
            <a:pPr algn="l"/>
            <a:r>
              <a:rPr lang="en-US" dirty="0" smtClean="0"/>
              <a:t>NAME: SYED SHAHIR</a:t>
            </a:r>
          </a:p>
          <a:p>
            <a:pPr algn="l"/>
            <a:r>
              <a:rPr lang="en-US" dirty="0" smtClean="0"/>
              <a:t>LAB INSTRUCTOR: SIR SHEHZAD RIZWAN</a:t>
            </a:r>
          </a:p>
          <a:p>
            <a:pPr algn="l"/>
            <a:r>
              <a:rPr lang="en-US" dirty="0" smtClean="0"/>
              <a:t>Subject: Database Systems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One-to-many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one-to-many (1:N) relationship in a relational database is a type of relationship between two </a:t>
            </a:r>
            <a:r>
              <a:rPr lang="en-US" sz="2400" dirty="0" smtClean="0"/>
              <a:t>tables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where each record in the primary (or "one") table can be associated with one or more records in the related (or "many") </a:t>
            </a:r>
            <a:r>
              <a:rPr lang="en-US" sz="2400" dirty="0" smtClean="0"/>
              <a:t>table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/>
              <a:t>B</a:t>
            </a:r>
            <a:r>
              <a:rPr lang="en-US" sz="2400" dirty="0" smtClean="0"/>
              <a:t>ut </a:t>
            </a:r>
            <a:r>
              <a:rPr lang="en-US" sz="2400" dirty="0"/>
              <a:t>each record in the related table is associated with only one record in the primary table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Lets have a look at the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3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7096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192" y="2709678"/>
            <a:ext cx="3553321" cy="1578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91" y="4580042"/>
            <a:ext cx="3553321" cy="1578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696" y="2807795"/>
            <a:ext cx="3962031" cy="3350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3008" y="1878681"/>
            <a:ext cx="950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the following example one department can have multiple employees but one employee can have only one department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49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MANY-TO-MANY RELATIONSHIP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many-to-many (M:N) relationship in a relational database is a type of relationship between two tables where multiple records in one table can be associated with multiple records in the other table.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type of relationship requires the use of an intermediary table, often referred to as a junction or link table, to establish the connections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0110"/>
            <a:ext cx="10131425" cy="146858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91066"/>
            <a:ext cx="3105583" cy="2444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267" y="2191065"/>
            <a:ext cx="2829320" cy="2103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82" y="2191065"/>
            <a:ext cx="2812473" cy="37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5596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24" y="2032545"/>
            <a:ext cx="3592276" cy="3758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2065867"/>
            <a:ext cx="3418827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8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Forms are the GUI for ease of data entry/manipulation  process</a:t>
            </a:r>
          </a:p>
          <a:p>
            <a:pPr algn="just"/>
            <a:r>
              <a:rPr lang="en-US" sz="2400" dirty="0" smtClean="0"/>
              <a:t>Primary key in a unique record in a table</a:t>
            </a:r>
          </a:p>
          <a:p>
            <a:pPr algn="just"/>
            <a:r>
              <a:rPr lang="en-US" sz="2400" dirty="0" smtClean="0"/>
              <a:t>Foreign key is used to establish link between tables</a:t>
            </a:r>
          </a:p>
          <a:p>
            <a:pPr algn="just"/>
            <a:r>
              <a:rPr lang="en-US" sz="2400" dirty="0" smtClean="0"/>
              <a:t>Relationships between tables are essential for database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6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THANKS!!!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there are any queries you may 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9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PRESENTATION OUTCOMES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Know about the forms </a:t>
            </a:r>
          </a:p>
          <a:p>
            <a:r>
              <a:rPr lang="en-US" sz="2400" dirty="0" smtClean="0"/>
              <a:t>Know about the relationships in DBMS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ne -to -one relationship</a:t>
            </a:r>
          </a:p>
          <a:p>
            <a:r>
              <a:rPr lang="en-US" sz="2400" dirty="0" smtClean="0"/>
              <a:t>one- to- many relationship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any-to-many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6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Forms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form in Access is a database object that you can use to create a user interface for a database </a:t>
            </a:r>
            <a:r>
              <a:rPr lang="en-US" sz="2400" dirty="0" smtClean="0"/>
              <a:t>application.</a:t>
            </a:r>
          </a:p>
          <a:p>
            <a:pPr algn="just"/>
            <a:r>
              <a:rPr lang="en-US" sz="2400" dirty="0" smtClean="0"/>
              <a:t>Putting data in tabular form </a:t>
            </a:r>
            <a:endParaRPr lang="en-US" sz="2400" dirty="0"/>
          </a:p>
          <a:p>
            <a:pPr algn="just"/>
            <a:r>
              <a:rPr lang="en-US" sz="2400" dirty="0" smtClean="0"/>
              <a:t>Putting data in tabular form via a user interface(GUI)</a:t>
            </a:r>
          </a:p>
          <a:p>
            <a:pPr algn="just"/>
            <a:r>
              <a:rPr lang="en-US" sz="2400" dirty="0" smtClean="0"/>
              <a:t>In simple words we may say that form is frontend while tabular datasheet is backend</a:t>
            </a:r>
          </a:p>
          <a:p>
            <a:pPr algn="just"/>
            <a:r>
              <a:rPr lang="en-US" sz="2400" dirty="0" smtClean="0"/>
              <a:t>Lets have a look at the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80109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528012"/>
            <a:ext cx="7827818" cy="143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61308"/>
            <a:ext cx="918556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relationships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3491"/>
            <a:ext cx="10131425" cy="383770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"Establishing Relationships" signifies the ability to define connections between different tables in your </a:t>
            </a:r>
            <a:r>
              <a:rPr lang="en-US" sz="2400" dirty="0" smtClean="0"/>
              <a:t>database</a:t>
            </a:r>
          </a:p>
          <a:p>
            <a:pPr algn="just"/>
            <a:r>
              <a:rPr lang="en-US" sz="2400" dirty="0"/>
              <a:t>Relationships ensure data integrity and consistency by preventing the duplication of information and allowing for efficient data </a:t>
            </a:r>
            <a:r>
              <a:rPr lang="en-US" sz="2400" dirty="0" smtClean="0"/>
              <a:t>retrieval</a:t>
            </a:r>
          </a:p>
          <a:p>
            <a:pPr algn="just"/>
            <a:r>
              <a:rPr lang="en-US" sz="2400" dirty="0"/>
              <a:t>By establishing relationships, you enable your database to manage complex data relationships effectively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most common 3 types of relationships are presented in the upcoming slides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10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TYPES OF KEYS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Before jumping into types lets understand keys</a:t>
            </a:r>
          </a:p>
          <a:p>
            <a:pPr algn="just"/>
            <a:r>
              <a:rPr lang="en-US" sz="2400" dirty="0" smtClean="0"/>
              <a:t>Primary key</a:t>
            </a:r>
          </a:p>
          <a:p>
            <a:pPr marL="0" indent="0" algn="just">
              <a:buNone/>
            </a:pPr>
            <a:r>
              <a:rPr lang="en-US" sz="2400" dirty="0"/>
              <a:t>A primary key is a field or combination of fields in a database table that uniquely identifies each record within that </a:t>
            </a:r>
            <a:r>
              <a:rPr lang="en-US" sz="2400" dirty="0" smtClean="0"/>
              <a:t>table.</a:t>
            </a:r>
          </a:p>
          <a:p>
            <a:pPr algn="just"/>
            <a:r>
              <a:rPr lang="en-US" sz="2400" dirty="0" smtClean="0"/>
              <a:t>Foreign key</a:t>
            </a:r>
          </a:p>
          <a:p>
            <a:pPr marL="0" indent="0" algn="just">
              <a:buNone/>
            </a:pPr>
            <a:r>
              <a:rPr lang="en-US" sz="2400" dirty="0"/>
              <a:t>A foreign key is a field in one table that is used to establish a link or relationship between that table and another table's primary </a:t>
            </a:r>
            <a:r>
              <a:rPr lang="en-US" sz="2400" dirty="0" smtClean="0"/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122324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One-to-one relationship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one-to-one (1:1) relationship in a relational database is a type of relationship between two tables where each record in the first table is directly associated with one and only one record in the second table, and vice </a:t>
            </a:r>
            <a:r>
              <a:rPr lang="en-US" sz="2400" dirty="0" smtClean="0"/>
              <a:t>versa</a:t>
            </a:r>
          </a:p>
          <a:p>
            <a:pPr algn="just"/>
            <a:r>
              <a:rPr lang="en-US" sz="2400" dirty="0" smtClean="0"/>
              <a:t>Lets have a look at the example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6981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2563090"/>
            <a:ext cx="2743200" cy="236912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727" y="2563090"/>
            <a:ext cx="7135091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404" y="4158179"/>
            <a:ext cx="3286584" cy="2131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47" y="4158178"/>
            <a:ext cx="4990480" cy="213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273" y="2358627"/>
            <a:ext cx="3200847" cy="1506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847" y="2358627"/>
            <a:ext cx="4990480" cy="15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57</TotalTime>
  <Words>503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“EXPLORING DBMS WITH MS ACCESS”</vt:lpstr>
      <vt:lpstr>PRESENTATION OUTCOMES</vt:lpstr>
      <vt:lpstr>Forms</vt:lpstr>
      <vt:lpstr>PowerPoint Presentation</vt:lpstr>
      <vt:lpstr>relationships</vt:lpstr>
      <vt:lpstr>TYPES OF KEYS</vt:lpstr>
      <vt:lpstr>One-to-one relationship</vt:lpstr>
      <vt:lpstr>Example</vt:lpstr>
      <vt:lpstr>Example</vt:lpstr>
      <vt:lpstr>One-to-many relationship</vt:lpstr>
      <vt:lpstr>EXAMPLE</vt:lpstr>
      <vt:lpstr>MANY-TO-MANY RELATIONSHIP</vt:lpstr>
      <vt:lpstr>EXAMPLE</vt:lpstr>
      <vt:lpstr>EXAMPLE</vt:lpstr>
      <vt:lpstr>CONCLUSION</vt:lpstr>
      <vt:lpstr>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“EXPLORING DBMS WITH MS ACCESS”</dc:title>
  <dc:creator>S.M.Shahir Ul-Haq</dc:creator>
  <cp:lastModifiedBy>S.M.Shahir Ul-Haq</cp:lastModifiedBy>
  <cp:revision>7</cp:revision>
  <dcterms:created xsi:type="dcterms:W3CDTF">2023-10-04T01:45:46Z</dcterms:created>
  <dcterms:modified xsi:type="dcterms:W3CDTF">2023-10-04T02:43:17Z</dcterms:modified>
</cp:coreProperties>
</file>