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DataBase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presesentation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Relationships: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related by relationships in order to minimize data redundancy. Such redundancy is both wasteful and can lead to anomalies as explained in your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table relationships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three types of table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126608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one-to-many relationship: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one-to-many relationship exists in a relational database when one row in table A is linked to many rows in table B, but only one row in table B is linked to one row in table 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7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Example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here we </a:t>
            </a:r>
            <a:r>
              <a:rPr lang="en-US" sz="2000" dirty="0">
                <a:solidFill>
                  <a:schemeClr val="tx1"/>
                </a:solidFill>
              </a:rPr>
              <a:t>have established a one-to-many relationship between the </a:t>
            </a:r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chemeClr val="tx1"/>
                </a:solidFill>
              </a:rPr>
              <a:t>Employee</a:t>
            </a:r>
            <a:r>
              <a:rPr lang="en-US" sz="2000" dirty="0">
                <a:solidFill>
                  <a:schemeClr val="tx1"/>
                </a:solidFill>
              </a:rPr>
              <a:t> tables. Each department can have multiple employees, but each employee can only be associated with one department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412490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057400"/>
            <a:ext cx="2562860" cy="1524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28" y="3810000"/>
            <a:ext cx="6402532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89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many-to-many relationship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Many-to-Many relationship is a relationship between several instances of one entity and multiple instances of another entity, i.e. both entities can have multiple relationships with each other.</a:t>
            </a:r>
            <a:endParaRPr lang="en-PK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59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Example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Each student can be associated with multiple courses, and each course can have multiple students enrolled in it. The </a:t>
            </a:r>
            <a:r>
              <a:rPr lang="en-US" sz="2000" dirty="0" smtClean="0">
                <a:solidFill>
                  <a:schemeClr val="tx1"/>
                </a:solidFill>
              </a:rPr>
              <a:t>Student Course </a:t>
            </a:r>
            <a:r>
              <a:rPr lang="en-US" sz="2000" dirty="0">
                <a:solidFill>
                  <a:schemeClr val="tx1"/>
                </a:solidFill>
              </a:rPr>
              <a:t>junction table serves as a bridge to connect students and courses, allowing you to easily </a:t>
            </a:r>
            <a:r>
              <a:rPr lang="en-US" sz="2000" dirty="0" smtClean="0">
                <a:solidFill>
                  <a:schemeClr val="tx1"/>
                </a:solidFill>
              </a:rPr>
              <a:t>manage </a:t>
            </a:r>
            <a:r>
              <a:rPr lang="en-US" sz="2000" dirty="0">
                <a:solidFill>
                  <a:schemeClr val="tx1"/>
                </a:solidFill>
              </a:rPr>
              <a:t>these relationships in a relational database system.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5744377" cy="1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" y="2590800"/>
            <a:ext cx="36957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34099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07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one-to-one relationship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One-to-One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relationship in DBMS is a relationship between an instance of an entity with another. An Employee is issued an Employee ID Card. An individual employee is offered a unique ID card in the company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39624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87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71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DataBase </vt:lpstr>
      <vt:lpstr> </vt:lpstr>
      <vt:lpstr> </vt:lpstr>
      <vt:lpstr> Example here we have established a one-to-many relationship between the Department and Employee tables. Each department can have multiple employees, but each employee can only be associated with one department.</vt:lpstr>
      <vt:lpstr>PowerPoint Presentation</vt:lpstr>
      <vt:lpstr>           Example Each student can be associated with multiple courses, and each course can have multiple students enrolled in it. The Student Course junction table serves as a bridge to connect students and courses, allowing you to easily manage these relationships in a relational database system.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</dc:title>
  <dc:creator>Raja Sahab</dc:creator>
  <cp:lastModifiedBy>New Moon</cp:lastModifiedBy>
  <cp:revision>7</cp:revision>
  <dcterms:created xsi:type="dcterms:W3CDTF">2006-08-16T00:00:00Z</dcterms:created>
  <dcterms:modified xsi:type="dcterms:W3CDTF">2023-10-04T19:36:09Z</dcterms:modified>
</cp:coreProperties>
</file>