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2895-963B-479F-B5D4-6BAE8AEFC181}" type="datetimeFigureOut">
              <a:rPr lang="en-PK" smtClean="0"/>
              <a:t>31/05/2024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6DA04-22E9-4EA2-B7D2-05DB2735607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252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Pin 4: RS, register select that toggles between instruction and data register (0: instruction mode, and 1: data mode). Pin 5: RW or R/W, Read/Write (0: Write, 1: Read). Pin 6: E, Enable, active high to enable operations. Pins 7-14: D0-D7, in that order representing either data or instruction sequences.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6DA04-22E9-4EA2-B7D2-05DB27356071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779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5/31/2024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 Smart Agriculture Control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666240"/>
          </a:xfrm>
        </p:spPr>
        <p:txBody>
          <a:bodyPr/>
          <a:lstStyle/>
          <a:p>
            <a:r>
              <a:rPr lang="en-US" dirty="0"/>
              <a:t>Students : Syed Shahir &amp; Syed Yousaf</a:t>
            </a:r>
          </a:p>
          <a:p>
            <a:r>
              <a:rPr lang="en-US" dirty="0"/>
              <a:t>Course Instructor : Microprocessor &amp; Interfacing</a:t>
            </a:r>
          </a:p>
          <a:p>
            <a:r>
              <a:rPr lang="en-US" dirty="0"/>
              <a:t>Course Code : CPE342</a:t>
            </a:r>
          </a:p>
        </p:txBody>
      </p:sp>
    </p:spTree>
    <p:extLst>
      <p:ext uri="{BB962C8B-B14F-4D97-AF65-F5344CB8AC3E}">
        <p14:creationId xmlns:p14="http://schemas.microsoft.com/office/powerpoint/2010/main" val="336958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30036"/>
            <a:ext cx="10058400" cy="763939"/>
          </a:xfrm>
        </p:spPr>
        <p:txBody>
          <a:bodyPr>
            <a:normAutofit/>
          </a:bodyPr>
          <a:lstStyle/>
          <a:p>
            <a:r>
              <a:rPr lang="en-US" sz="4000" dirty="0"/>
              <a:t>Future Advancement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 Logging</a:t>
            </a:r>
            <a:r>
              <a:rPr lang="en-US" sz="2400" dirty="0"/>
              <a:t>: Record and analyze data for trends and predictions.</a:t>
            </a:r>
          </a:p>
          <a:p>
            <a:r>
              <a:rPr lang="en-US" sz="2400" b="1" dirty="0"/>
              <a:t>Connect to Weather</a:t>
            </a:r>
            <a:r>
              <a:rPr lang="en-US" sz="2400" dirty="0"/>
              <a:t>: Adjust based on weather forecasts.</a:t>
            </a:r>
          </a:p>
          <a:p>
            <a:r>
              <a:rPr lang="en-US" sz="2400" b="1" dirty="0"/>
              <a:t>Add a humidity sensor </a:t>
            </a:r>
            <a:r>
              <a:rPr lang="en-US" sz="2400" dirty="0"/>
              <a:t>to make decisions based on humidity: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Add Sensor</a:t>
            </a:r>
            <a:r>
              <a:rPr lang="en-US" sz="2400" dirty="0"/>
              <a:t>: Measure air humidity.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Set Thresholds</a:t>
            </a:r>
            <a:r>
              <a:rPr lang="en-US" sz="2400" dirty="0"/>
              <a:t>: Define ideal humidity levels.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Automate Actions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Turn on misting if humidity is low.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Activate fans if humidity is high.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2965-6A27-F389-6317-C05F51CA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Thanks!!!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93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91490"/>
            <a:ext cx="10058400" cy="902485"/>
          </a:xfrm>
        </p:spPr>
        <p:txBody>
          <a:bodyPr>
            <a:normAutofit/>
          </a:bodyPr>
          <a:lstStyle/>
          <a:p>
            <a:r>
              <a:rPr lang="en-US" sz="4000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93827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 </a:t>
            </a:r>
          </a:p>
          <a:p>
            <a:r>
              <a:rPr lang="en-US" dirty="0"/>
              <a:t>Circuit diagram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Feature Advancement </a:t>
            </a:r>
          </a:p>
        </p:txBody>
      </p:sp>
    </p:spTree>
    <p:extLst>
      <p:ext uri="{BB962C8B-B14F-4D97-AF65-F5344CB8AC3E}">
        <p14:creationId xmlns:p14="http://schemas.microsoft.com/office/powerpoint/2010/main" val="79520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28436"/>
            <a:ext cx="10058400" cy="865540"/>
          </a:xfrm>
        </p:spPr>
        <p:txBody>
          <a:bodyPr>
            <a:normAutofit/>
          </a:bodyPr>
          <a:lstStyle/>
          <a:p>
            <a:r>
              <a:rPr lang="en-US" sz="4000" b="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Smart Agriculture Control Project</a:t>
            </a:r>
            <a:endParaRPr lang="en-US" dirty="0"/>
          </a:p>
          <a:p>
            <a:r>
              <a:rPr lang="en-US" dirty="0"/>
              <a:t>This project uses technology to help farmers by automating and optimizing key farming tasks.</a:t>
            </a:r>
          </a:p>
          <a:p>
            <a:r>
              <a:rPr lang="en-US" dirty="0"/>
              <a:t> It monitors temperature, soil moisture, and humidity, and automatically controls a water pump and fan to maintain optimal growing conditions. </a:t>
            </a:r>
          </a:p>
          <a:p>
            <a:r>
              <a:rPr lang="en-US" dirty="0"/>
              <a:t>The system displays real-time data on an LCD screen, performs scheduled tasks, and optimizes energy use, making farming more efficient, productive, and sustainable.</a:t>
            </a:r>
          </a:p>
          <a:p>
            <a:r>
              <a:rPr lang="en-US" dirty="0"/>
              <a:t>This is simulation based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2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91D1-040B-E672-4539-12B4B0B8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5C80-60AD-226E-8089-A98B6B5A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simulation Proteus 8.13 is used</a:t>
            </a:r>
          </a:p>
          <a:p>
            <a:r>
              <a:rPr lang="en-US" dirty="0"/>
              <a:t>For coding Arduino IDE is used</a:t>
            </a:r>
          </a:p>
          <a:p>
            <a:r>
              <a:rPr lang="en-US" dirty="0"/>
              <a:t>For Hardware the following components can be utilized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Arduino Uno:</a:t>
            </a:r>
            <a:r>
              <a:rPr lang="en-US" sz="2000" dirty="0"/>
              <a:t> Central processing 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LM35 Temperature Sensor:</a:t>
            </a:r>
            <a:r>
              <a:rPr lang="en-US" sz="2000" dirty="0"/>
              <a:t> Measures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Soil Moisture Sensor:</a:t>
            </a:r>
            <a:r>
              <a:rPr lang="en-US" sz="2000" dirty="0"/>
              <a:t> Measures soil moisture(LM393 based design)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Humidity Sensor:</a:t>
            </a:r>
            <a:r>
              <a:rPr lang="en-US" sz="2000" dirty="0"/>
              <a:t> Monitors humidity(DHT11 can be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DS1307 RTC Module:</a:t>
            </a:r>
            <a:r>
              <a:rPr lang="en-US" sz="2000" dirty="0"/>
              <a:t> Real-time clock for scheduling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7917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Component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03714"/>
            <a:ext cx="10058400" cy="36684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LCD Display (20x4):</a:t>
            </a:r>
            <a:r>
              <a:rPr lang="en-US" sz="1800" dirty="0"/>
              <a:t> Shows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Relays (5V):</a:t>
            </a:r>
            <a:r>
              <a:rPr lang="en-US" sz="1800" dirty="0"/>
              <a:t> Controls water pump and fan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12V DC Fan:</a:t>
            </a:r>
            <a:r>
              <a:rPr lang="en-US" sz="1800" dirty="0"/>
              <a:t> Provides ventilation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12V Water Pump:</a:t>
            </a:r>
            <a:r>
              <a:rPr lang="en-US" sz="1800" dirty="0"/>
              <a:t> Pumps water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Power Sources:</a:t>
            </a:r>
            <a:r>
              <a:rPr lang="en-US" sz="1800" dirty="0"/>
              <a:t> 12V batteries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42472"/>
            <a:ext cx="10058400" cy="1004085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9848" y="3087540"/>
            <a:ext cx="971612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It's like the brain that controls everything.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LM35 Temperature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Tells us how hot or cold it 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Moisture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Checks if the soil has enough water for the plants.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Humidity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an eye on how damp the air 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DS1307 RTC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Makes sure everything happens at the right time, like watering plants.</a:t>
            </a:r>
          </a:p>
        </p:txBody>
      </p:sp>
    </p:spTree>
    <p:extLst>
      <p:ext uri="{BB962C8B-B14F-4D97-AF65-F5344CB8AC3E}">
        <p14:creationId xmlns:p14="http://schemas.microsoft.com/office/powerpoint/2010/main" val="94446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42472"/>
            <a:ext cx="10058400" cy="1004085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9848" y="2923392"/>
            <a:ext cx="924644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LCD Display (</a:t>
            </a:r>
            <a:r>
              <a:rPr lang="en-US" altLang="en-US" sz="1800" b="1" dirty="0">
                <a:latin typeface="Arial" panose="020B0604020202020204" pitchFamily="34" charset="0"/>
              </a:rPr>
              <a:t>20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x4)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us what's going on, like the temperature or moisture levels.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Relays (5V)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turn things on and off, like the water pump or fan.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12V DC Fan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the air moving to help plants breathe.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12V Water Pump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Pumps water to the plants when they need 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are like the batteries that keep everything running smoothly.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6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30" y="572654"/>
            <a:ext cx="10058400" cy="819358"/>
          </a:xfrm>
        </p:spPr>
        <p:txBody>
          <a:bodyPr>
            <a:normAutofit/>
          </a:bodyPr>
          <a:lstStyle/>
          <a:p>
            <a:r>
              <a:rPr lang="en-US" sz="4000" dirty="0"/>
              <a:t>Circuit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" y="1556656"/>
            <a:ext cx="10058400" cy="48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95926"/>
            <a:ext cx="10058400" cy="1198049"/>
          </a:xfrm>
        </p:spPr>
        <p:txBody>
          <a:bodyPr/>
          <a:lstStyle/>
          <a:p>
            <a:r>
              <a:rPr lang="en-US" sz="4000" dirty="0"/>
              <a:t>Use Case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this project is to make farming easier and more efficient for farmers. It does this by:</a:t>
            </a:r>
          </a:p>
          <a:p>
            <a:r>
              <a:rPr lang="en-US" dirty="0"/>
              <a:t>Monitoring temperature, soil moisture, and humidity to ensure optimal growing conditions for plants.</a:t>
            </a:r>
          </a:p>
          <a:p>
            <a:r>
              <a:rPr lang="en-US" dirty="0"/>
              <a:t>Using a real-time clock to schedule tasks like watering at the right times.</a:t>
            </a:r>
          </a:p>
          <a:p>
            <a:r>
              <a:rPr lang="en-US" dirty="0"/>
              <a:t>Displaying important information on an LCD screen for easy monitoring.</a:t>
            </a:r>
          </a:p>
          <a:p>
            <a:r>
              <a:rPr lang="en-US" dirty="0"/>
              <a:t>Automatically controlling devices like the water pump and fan to provide the necessary conditions for plant growth.</a:t>
            </a:r>
          </a:p>
          <a:p>
            <a:r>
              <a:rPr lang="en-US" dirty="0"/>
              <a:t>Ultimately, the goal is to help farmers manage their crops more effectively, leading to better yields and healthier plants.</a:t>
            </a:r>
          </a:p>
        </p:txBody>
      </p:sp>
    </p:spTree>
    <p:extLst>
      <p:ext uri="{BB962C8B-B14F-4D97-AF65-F5344CB8AC3E}">
        <p14:creationId xmlns:p14="http://schemas.microsoft.com/office/powerpoint/2010/main" val="2586366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223</TotalTime>
  <Words>606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Google Sans</vt:lpstr>
      <vt:lpstr>Wingdings</vt:lpstr>
      <vt:lpstr>Wood Type</vt:lpstr>
      <vt:lpstr> Smart Agriculture Control </vt:lpstr>
      <vt:lpstr>Outcome</vt:lpstr>
      <vt:lpstr>Introduction</vt:lpstr>
      <vt:lpstr>Components</vt:lpstr>
      <vt:lpstr>Component  </vt:lpstr>
      <vt:lpstr>Purpose</vt:lpstr>
      <vt:lpstr>Purpose</vt:lpstr>
      <vt:lpstr>Circuit Diagram</vt:lpstr>
      <vt:lpstr>Use Case </vt:lpstr>
      <vt:lpstr>Future Advancement 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 System</dc:title>
  <dc:creator>Syed</dc:creator>
  <cp:lastModifiedBy>Syed Muhammad Shahir Ul Haq</cp:lastModifiedBy>
  <cp:revision>16</cp:revision>
  <dcterms:created xsi:type="dcterms:W3CDTF">2024-05-30T22:20:59Z</dcterms:created>
  <dcterms:modified xsi:type="dcterms:W3CDTF">2024-05-31T08:45:54Z</dcterms:modified>
</cp:coreProperties>
</file>