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0FECD-81D1-4372-B350-D515E393F9B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062AD-0D40-4FD7-A417-668B749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7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404C-66A4-4E76-844D-D4210A9BB89F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E3B5-2EB0-47D1-8276-83338481CD2D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F0C-2183-419D-AC31-E201F664CC0D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29B5-95CF-4172-838E-24F04D543642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01B0-716B-4664-BA55-C304E8FA6AA5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FB94-A521-4CF9-A394-777078662CF7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5BF0-862D-4D36-BEE5-CC703BBA373B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95A1-181E-4443-B467-DC9D23C1919A}" type="datetime1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A708-7CC6-4EB8-97C2-35A76E8683FF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5AA4-D44E-4F1B-B529-A0558848ABB3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7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ADD-D9E3-4064-B77F-4870B757B7FC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E2E9-3636-447C-9903-C3D5C359D602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556C-84A7-467D-B408-1F0C8F6C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343" y="1024158"/>
            <a:ext cx="4785361" cy="1494844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COURSE CODE:</a:t>
            </a:r>
            <a:endParaRPr lang="en-US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843" y="3244228"/>
            <a:ext cx="11235193" cy="25204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TANGIM PASHA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COMPUTING AND INFORMATION SYSTEM (CIS)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 (DIU)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DHAKA,BANGLADESH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D366-69A9-4C85-9611-953173CA4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8253" y="1253700"/>
            <a:ext cx="65934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48253" y="1749561"/>
            <a:ext cx="2113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412</a:t>
            </a:r>
            <a:endParaRPr lang="en-US" sz="4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300" y="112577"/>
            <a:ext cx="1144089" cy="6015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KNN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211" y="714102"/>
            <a:ext cx="11909456" cy="56422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KNN: </a:t>
            </a:r>
            <a:r>
              <a:rPr lang="en-US" dirty="0" smtClean="0"/>
              <a:t>The abbreviation KNN stands for “</a:t>
            </a:r>
            <a:r>
              <a:rPr lang="en-US" b="1" dirty="0" smtClean="0">
                <a:solidFill>
                  <a:srgbClr val="FF0000"/>
                </a:solidFill>
              </a:rPr>
              <a:t>K-Nearest Neighbor</a:t>
            </a:r>
            <a:r>
              <a:rPr lang="en-US" dirty="0" smtClean="0"/>
              <a:t>”. It is a supervised machine learning algorithm. The algorithm can be used to </a:t>
            </a:r>
            <a:r>
              <a:rPr lang="en-US" dirty="0" smtClean="0">
                <a:solidFill>
                  <a:srgbClr val="FF0000"/>
                </a:solidFill>
              </a:rPr>
              <a:t>solve both classification and regression 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KNN algorithm stores all the available data and classifies a new data point based on the similarity. This means when new data appears then it can be easily classified into a well category by using KNN algorithm.</a:t>
            </a:r>
          </a:p>
          <a:p>
            <a:r>
              <a:rPr lang="en-US" dirty="0" smtClean="0"/>
              <a:t>KNN is a </a:t>
            </a:r>
            <a:r>
              <a:rPr lang="en-US" b="1" dirty="0" smtClean="0">
                <a:solidFill>
                  <a:srgbClr val="FF0000"/>
                </a:solidFill>
              </a:rPr>
              <a:t>non-parametric algorithm</a:t>
            </a:r>
            <a:r>
              <a:rPr lang="en-US" dirty="0" smtClean="0"/>
              <a:t>, which means it does not make any assumption on underlying data.</a:t>
            </a:r>
          </a:p>
          <a:p>
            <a:r>
              <a:rPr lang="en-US" dirty="0" smtClean="0"/>
              <a:t>It is also called a </a:t>
            </a:r>
            <a:r>
              <a:rPr lang="en-US" b="1" dirty="0" smtClean="0">
                <a:solidFill>
                  <a:srgbClr val="FF0000"/>
                </a:solidFill>
              </a:rPr>
              <a:t>lazy learner algorithm</a:t>
            </a:r>
            <a:r>
              <a:rPr lang="en-US" dirty="0" smtClean="0"/>
              <a:t>, because it does not learn from the training set immediately instead it stores the dataset and at the time of classification, it performs an action on the dataset.</a:t>
            </a:r>
          </a:p>
          <a:p>
            <a:r>
              <a:rPr lang="en-US" dirty="0" smtClean="0"/>
              <a:t>KNN algorithm at the training phase just stores the dataset and when It gets new data, then it classifies that data into a category that is much similar to the new data.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700" y="144993"/>
            <a:ext cx="1244600" cy="76940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KNN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4" y="943871"/>
            <a:ext cx="5181600" cy="492034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78" y="1097279"/>
            <a:ext cx="4569822" cy="205522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78" y="4032069"/>
            <a:ext cx="4624252" cy="23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48" y="69034"/>
            <a:ext cx="1095103" cy="6624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KNN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890587"/>
            <a:ext cx="4824549" cy="530669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38" y="2651305"/>
            <a:ext cx="5259976" cy="178525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103" y="4841965"/>
            <a:ext cx="2586446" cy="322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EUCLIDIEAN DISTANCE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237" y="103869"/>
            <a:ext cx="1321526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KNN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792481"/>
            <a:ext cx="5721532" cy="556386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63" y="792481"/>
            <a:ext cx="5156563" cy="556386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808" y="121286"/>
            <a:ext cx="3716383" cy="4621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CHOOSE K VALUE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086" y="696686"/>
            <a:ext cx="12043953" cy="2682240"/>
          </a:xfrm>
        </p:spPr>
        <p:txBody>
          <a:bodyPr/>
          <a:lstStyle/>
          <a:p>
            <a:r>
              <a:rPr lang="en-US" dirty="0" smtClean="0"/>
              <a:t>For binary classification, it is helpful to choose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to be an </a:t>
            </a:r>
            <a:r>
              <a:rPr lang="en-US" dirty="0" smtClean="0">
                <a:solidFill>
                  <a:srgbClr val="FF0000"/>
                </a:solidFill>
              </a:rPr>
              <a:t>odd number </a:t>
            </a:r>
            <a:r>
              <a:rPr lang="en-US" dirty="0" smtClean="0"/>
              <a:t>as this avoid ties votes.</a:t>
            </a:r>
          </a:p>
          <a:p>
            <a:r>
              <a:rPr lang="en-US" dirty="0" smtClean="0"/>
              <a:t>Derive a plot between error rate and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denoting values in a defined range. Then choose the K value as having a minimum error rate.</a:t>
            </a:r>
          </a:p>
          <a:p>
            <a:r>
              <a:rPr lang="en-US" dirty="0" smtClean="0"/>
              <a:t>Took the square root value of the dataset. Ex: if n=150, then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= √150 ~= 12.28~=13 ( because it’s better to choose odd value for K)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556C-84A7-467D-B408-1F0C8F6C53C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6" y="3378926"/>
            <a:ext cx="6365966" cy="297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323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COURSE NAME:  COURSE CODE:</vt:lpstr>
      <vt:lpstr>KNN</vt:lpstr>
      <vt:lpstr>KNN</vt:lpstr>
      <vt:lpstr>KNN</vt:lpstr>
      <vt:lpstr>KNN</vt:lpstr>
      <vt:lpstr>CHOOSE K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Tanjim Ovi</dc:creator>
  <cp:lastModifiedBy>Tanjim Ovi</cp:lastModifiedBy>
  <cp:revision>12</cp:revision>
  <dcterms:created xsi:type="dcterms:W3CDTF">2022-02-27T05:57:39Z</dcterms:created>
  <dcterms:modified xsi:type="dcterms:W3CDTF">2022-02-28T18:31:58Z</dcterms:modified>
</cp:coreProperties>
</file>