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A5B85-464C-4542-BAF9-AE0BB1CE6A1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5976-5221-4486-B563-A7F02617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198A-B221-4AD8-8684-C2AC686D349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B-59E9-494C-91C9-7C7A61951A65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16FF-2A75-4E2F-8D04-CA3243DB5998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E045-B82F-412D-8E78-5B048B3E89F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6EF1-7D4F-4F66-BD6B-2CDED7D337A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92E0-C75B-4F32-848D-181D4E2AB711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562-2F59-4E12-8C8E-CD153BFA7657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8B-5B06-4FB5-BD07-FFE46CA7BF47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90A-2D96-4663-A36C-DE7A5D8A9ED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3A07-21FF-4449-A075-D1BE7867EB7B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58A0-95ED-421A-A31C-00AD1AEF6395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150-3CAB-4FC9-AE50-8F3A0D2FBE5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C2CC-1604-46D3-A13E-3321B2167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768" y="112578"/>
            <a:ext cx="2070463" cy="4534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K-MEANS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377" y="745445"/>
            <a:ext cx="12026537" cy="270315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K-Means: </a:t>
            </a:r>
            <a:r>
              <a:rPr lang="en-US" sz="2400" dirty="0" smtClean="0"/>
              <a:t>K-Means clustering is an </a:t>
            </a:r>
            <a:r>
              <a:rPr lang="en-US" sz="2400" b="1" dirty="0" smtClean="0">
                <a:solidFill>
                  <a:srgbClr val="FF0000"/>
                </a:solidFill>
              </a:rPr>
              <a:t>unsupervised learning </a:t>
            </a:r>
            <a:r>
              <a:rPr lang="en-US" sz="2400" dirty="0" smtClean="0"/>
              <a:t>algorithm, which group the unlabeled dataset into different clusters. </a:t>
            </a:r>
          </a:p>
          <a:p>
            <a:r>
              <a:rPr lang="en-US" sz="2400" dirty="0" smtClean="0"/>
              <a:t>Here, K defines the number of pre-defined clusters that need to be created in the process, as if K=2 there will be two clusters, and for K=3 there will be three clusters and so on.</a:t>
            </a:r>
          </a:p>
          <a:p>
            <a:r>
              <a:rPr lang="en-US" sz="2400" dirty="0" smtClean="0"/>
              <a:t>It is a centroid-based algorithm, where each cluster is associated with a centroid. The main aim of this algorithm is to minimize the sum of distances between the data point and their corresponding clusters.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3627983"/>
            <a:ext cx="6766560" cy="272836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768" y="112578"/>
            <a:ext cx="2070463" cy="4534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K-MEANS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419" y="1184646"/>
            <a:ext cx="11845159" cy="18247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algorithm takes the unlabeled dataset as input, divides the dataset into K-number of clusters, and repeats the process until it does not find the best clusters.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3627983"/>
            <a:ext cx="6766560" cy="272836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760" y="112578"/>
            <a:ext cx="9490840" cy="5968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K-MEANS ALGORITHM WORKING PROCEDURE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419" y="898634"/>
            <a:ext cx="11845159" cy="54577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Step1: </a:t>
            </a:r>
            <a:r>
              <a:rPr lang="en-US" sz="2400" dirty="0" smtClean="0"/>
              <a:t>Select the number k to decide the number of clusters.</a:t>
            </a:r>
          </a:p>
          <a:p>
            <a:r>
              <a:rPr lang="en-US" sz="2400" b="1" dirty="0" smtClean="0"/>
              <a:t>Step2: </a:t>
            </a:r>
            <a:r>
              <a:rPr lang="en-US" sz="2400" dirty="0" smtClean="0"/>
              <a:t>Select random K points or centroids.</a:t>
            </a:r>
          </a:p>
          <a:p>
            <a:r>
              <a:rPr lang="en-US" sz="2400" b="1" dirty="0" smtClean="0"/>
              <a:t>Step3: </a:t>
            </a:r>
            <a:r>
              <a:rPr lang="en-US" sz="2400" dirty="0" smtClean="0"/>
              <a:t>Assign each data point to their closest centroid, which will form the predefined K clusters.</a:t>
            </a:r>
          </a:p>
          <a:p>
            <a:r>
              <a:rPr lang="en-US" sz="2400" b="1" dirty="0" smtClean="0"/>
              <a:t>Step4: </a:t>
            </a:r>
            <a:r>
              <a:rPr lang="en-US" sz="2400" dirty="0" smtClean="0"/>
              <a:t>Calculate the variance and place a new centroid of each cluster.</a:t>
            </a:r>
          </a:p>
          <a:p>
            <a:r>
              <a:rPr lang="en-US" sz="2400" b="1" dirty="0" smtClean="0"/>
              <a:t>Step5: </a:t>
            </a:r>
            <a:r>
              <a:rPr lang="en-US" sz="2400" dirty="0" smtClean="0"/>
              <a:t>Repeat the third steps, which means reassign each data point to the new closest centroid of each cluster.</a:t>
            </a:r>
          </a:p>
          <a:p>
            <a:r>
              <a:rPr lang="en-US" sz="2400" b="1" dirty="0" smtClean="0"/>
              <a:t>Step6: </a:t>
            </a:r>
            <a:r>
              <a:rPr lang="en-US" sz="2400" dirty="0" smtClean="0"/>
              <a:t>If any reassignment occurs, then go to step-4 else go to finish.</a:t>
            </a:r>
          </a:p>
          <a:p>
            <a:r>
              <a:rPr lang="en-US" sz="2400" b="1" dirty="0" smtClean="0"/>
              <a:t>Step7: </a:t>
            </a:r>
            <a:r>
              <a:rPr lang="en-US" sz="2400" dirty="0" smtClean="0"/>
              <a:t>The model is ready.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848" y="69034"/>
            <a:ext cx="2314303" cy="4704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CENTROID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55" y="718869"/>
            <a:ext cx="11855669" cy="1567132"/>
          </a:xfrm>
        </p:spPr>
        <p:txBody>
          <a:bodyPr/>
          <a:lstStyle/>
          <a:p>
            <a:r>
              <a:rPr lang="en-US" b="1" dirty="0" smtClean="0"/>
              <a:t>Centroid: </a:t>
            </a:r>
            <a:r>
              <a:rPr lang="en-US" dirty="0" smtClean="0"/>
              <a:t>A centroid is the imaginary or real location representing the center of the cluster.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2" y="2465389"/>
            <a:ext cx="6716110" cy="352550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844" y="46175"/>
            <a:ext cx="3739055" cy="5335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ELBOW 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59" y="579686"/>
            <a:ext cx="11966027" cy="2947286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Elbow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famous methods by which you can select the right value of K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model performance. We also perform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hyperparamteter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 to choose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 of 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elbow method is used to determine the optimal number of clusters in K-means clustering. The elbow method plots the value of the cost function produced by different values of K. As you know, if K increases, average distortion will decrease, each cluster will have fewer constituent instances, and the instances will be closer to their respective centroids. However, the improvements in average distortion will decline as K increases. The value of K at which improvements in distortion declines the most is called the elbow, at which we should stop dividing the data into further clusters.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94" y="3709851"/>
            <a:ext cx="6000206" cy="26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272" y="223236"/>
            <a:ext cx="3739055" cy="5335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ELBOW 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C2CC-1604-46D3-A13E-3321B21677D4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6" y="1411967"/>
            <a:ext cx="6487886" cy="4161519"/>
          </a:xfrm>
        </p:spPr>
      </p:pic>
    </p:spTree>
    <p:extLst>
      <p:ext uri="{BB962C8B-B14F-4D97-AF65-F5344CB8AC3E}">
        <p14:creationId xmlns:p14="http://schemas.microsoft.com/office/powerpoint/2010/main" val="40912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K-MEANS</vt:lpstr>
      <vt:lpstr>K-MEANS</vt:lpstr>
      <vt:lpstr>K-MEANS ALGORITHM WORKING PROCEDURE</vt:lpstr>
      <vt:lpstr>CENTROID</vt:lpstr>
      <vt:lpstr>ELBOW METHOD</vt:lpstr>
      <vt:lpstr>ELBOW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20</cp:revision>
  <dcterms:created xsi:type="dcterms:W3CDTF">2022-03-21T14:57:24Z</dcterms:created>
  <dcterms:modified xsi:type="dcterms:W3CDTF">2022-03-22T01:04:13Z</dcterms:modified>
</cp:coreProperties>
</file>