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1258" r:id="rId3"/>
    <p:sldId id="1262" r:id="rId4"/>
    <p:sldId id="1261" r:id="rId5"/>
    <p:sldId id="1265" r:id="rId6"/>
    <p:sldId id="1266" r:id="rId7"/>
    <p:sldId id="1267" r:id="rId8"/>
    <p:sldId id="1264" r:id="rId9"/>
    <p:sldId id="1263" r:id="rId10"/>
    <p:sldId id="1257" r:id="rId11"/>
    <p:sldId id="1268" r:id="rId12"/>
    <p:sldId id="1269" r:id="rId13"/>
    <p:sldId id="1270" r:id="rId14"/>
    <p:sldId id="1271" r:id="rId15"/>
    <p:sldId id="1272" r:id="rId16"/>
    <p:sldId id="1273" r:id="rId17"/>
    <p:sldId id="1274" r:id="rId18"/>
    <p:sldId id="1275" r:id="rId19"/>
    <p:sldId id="1276" r:id="rId20"/>
    <p:sldId id="1277" r:id="rId21"/>
    <p:sldId id="1278" r:id="rId22"/>
    <p:sldId id="1279" r:id="rId23"/>
    <p:sldId id="1280" r:id="rId24"/>
    <p:sldId id="1281" r:id="rId25"/>
    <p:sldId id="1285" r:id="rId26"/>
    <p:sldId id="1284" r:id="rId27"/>
    <p:sldId id="1283" r:id="rId28"/>
    <p:sldId id="1282" r:id="rId29"/>
    <p:sldId id="1288" r:id="rId30"/>
    <p:sldId id="1287" r:id="rId31"/>
    <p:sldId id="1286" r:id="rId32"/>
    <p:sldId id="1290" r:id="rId33"/>
    <p:sldId id="1289" r:id="rId34"/>
    <p:sldId id="1291" r:id="rId35"/>
    <p:sldId id="1294" r:id="rId36"/>
    <p:sldId id="1295" r:id="rId37"/>
    <p:sldId id="1297" r:id="rId38"/>
    <p:sldId id="1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a Khan" userId="cd138e3a-9fbc-478f-bb92-4fe4c172f29b" providerId="ADAL" clId="{760D2C16-D95D-42EC-A2C5-5B2E8A67289C}"/>
    <pc:docChg chg="custSel addSld delSld modSld delMainMaster">
      <pc:chgData name="Alina Khan" userId="cd138e3a-9fbc-478f-bb92-4fe4c172f29b" providerId="ADAL" clId="{760D2C16-D95D-42EC-A2C5-5B2E8A67289C}" dt="2022-02-18T11:53:17.186" v="12" actId="47"/>
      <pc:docMkLst>
        <pc:docMk/>
      </pc:docMkLst>
      <pc:sldChg chg="del">
        <pc:chgData name="Alina Khan" userId="cd138e3a-9fbc-478f-bb92-4fe4c172f29b" providerId="ADAL" clId="{760D2C16-D95D-42EC-A2C5-5B2E8A67289C}" dt="2022-02-18T11:53:16.241" v="10" actId="47"/>
        <pc:sldMkLst>
          <pc:docMk/>
          <pc:sldMk cId="2224565997" sldId="1071"/>
        </pc:sldMkLst>
      </pc:sldChg>
      <pc:sldChg chg="del">
        <pc:chgData name="Alina Khan" userId="cd138e3a-9fbc-478f-bb92-4fe4c172f29b" providerId="ADAL" clId="{760D2C16-D95D-42EC-A2C5-5B2E8A67289C}" dt="2022-02-18T11:53:17.186" v="12" actId="47"/>
        <pc:sldMkLst>
          <pc:docMk/>
          <pc:sldMk cId="3525968615" sldId="1219"/>
        </pc:sldMkLst>
      </pc:sldChg>
      <pc:sldChg chg="del">
        <pc:chgData name="Alina Khan" userId="cd138e3a-9fbc-478f-bb92-4fe4c172f29b" providerId="ADAL" clId="{760D2C16-D95D-42EC-A2C5-5B2E8A67289C}" dt="2022-02-18T11:53:16.750" v="11" actId="47"/>
        <pc:sldMkLst>
          <pc:docMk/>
          <pc:sldMk cId="1710787005" sldId="1235"/>
        </pc:sldMkLst>
      </pc:sldChg>
      <pc:sldChg chg="addSp delSp modSp new mod modAnim">
        <pc:chgData name="Alina Khan" userId="cd138e3a-9fbc-478f-bb92-4fe4c172f29b" providerId="ADAL" clId="{760D2C16-D95D-42EC-A2C5-5B2E8A67289C}" dt="2022-02-18T11:52:59.428" v="7"/>
        <pc:sldMkLst>
          <pc:docMk/>
          <pc:sldMk cId="3803942244" sldId="1295"/>
        </pc:sldMkLst>
        <pc:spChg chg="del">
          <ac:chgData name="Alina Khan" userId="cd138e3a-9fbc-478f-bb92-4fe4c172f29b" providerId="ADAL" clId="{760D2C16-D95D-42EC-A2C5-5B2E8A67289C}" dt="2022-02-18T11:52:46.682" v="1" actId="478"/>
          <ac:spMkLst>
            <pc:docMk/>
            <pc:sldMk cId="3803942244" sldId="1295"/>
            <ac:spMk id="2" creationId="{1CDA84F2-FF14-4281-A036-A7DA9F254020}"/>
          </ac:spMkLst>
        </pc:spChg>
        <pc:spChg chg="del">
          <ac:chgData name="Alina Khan" userId="cd138e3a-9fbc-478f-bb92-4fe4c172f29b" providerId="ADAL" clId="{760D2C16-D95D-42EC-A2C5-5B2E8A67289C}" dt="2022-02-18T11:52:47.716" v="2" actId="478"/>
          <ac:spMkLst>
            <pc:docMk/>
            <pc:sldMk cId="3803942244" sldId="1295"/>
            <ac:spMk id="3" creationId="{8E4FFC17-52B8-492F-86B3-B165EBD24EC0}"/>
          </ac:spMkLst>
        </pc:spChg>
        <pc:spChg chg="add del mod">
          <ac:chgData name="Alina Khan" userId="cd138e3a-9fbc-478f-bb92-4fe4c172f29b" providerId="ADAL" clId="{760D2C16-D95D-42EC-A2C5-5B2E8A67289C}" dt="2022-02-18T11:52:58.023" v="6"/>
          <ac:spMkLst>
            <pc:docMk/>
            <pc:sldMk cId="3803942244" sldId="1295"/>
            <ac:spMk id="4" creationId="{1B9FD9BE-F7A3-4D13-98A2-7F91C37E8966}"/>
          </ac:spMkLst>
        </pc:spChg>
        <pc:spChg chg="add del mod">
          <ac:chgData name="Alina Khan" userId="cd138e3a-9fbc-478f-bb92-4fe4c172f29b" providerId="ADAL" clId="{760D2C16-D95D-42EC-A2C5-5B2E8A67289C}" dt="2022-02-18T11:52:58.023" v="6"/>
          <ac:spMkLst>
            <pc:docMk/>
            <pc:sldMk cId="3803942244" sldId="1295"/>
            <ac:spMk id="5" creationId="{4030307B-6FD1-4E53-9ADE-445B88A3EAD6}"/>
          </ac:spMkLst>
        </pc:spChg>
        <pc:spChg chg="add mod">
          <ac:chgData name="Alina Khan" userId="cd138e3a-9fbc-478f-bb92-4fe4c172f29b" providerId="ADAL" clId="{760D2C16-D95D-42EC-A2C5-5B2E8A67289C}" dt="2022-02-18T11:52:59.428" v="7"/>
          <ac:spMkLst>
            <pc:docMk/>
            <pc:sldMk cId="3803942244" sldId="1295"/>
            <ac:spMk id="6" creationId="{D3AE2668-1CEF-4AC8-90FF-4F98694682C3}"/>
          </ac:spMkLst>
        </pc:spChg>
        <pc:spChg chg="add mod">
          <ac:chgData name="Alina Khan" userId="cd138e3a-9fbc-478f-bb92-4fe4c172f29b" providerId="ADAL" clId="{760D2C16-D95D-42EC-A2C5-5B2E8A67289C}" dt="2022-02-18T11:52:59.428" v="7"/>
          <ac:spMkLst>
            <pc:docMk/>
            <pc:sldMk cId="3803942244" sldId="1295"/>
            <ac:spMk id="7" creationId="{1C076127-4308-4D54-AAF7-9B8AFBD8FEAF}"/>
          </ac:spMkLst>
        </pc:spChg>
      </pc:sldChg>
      <pc:sldChg chg="addSp modSp add">
        <pc:chgData name="Alina Khan" userId="cd138e3a-9fbc-478f-bb92-4fe4c172f29b" providerId="ADAL" clId="{760D2C16-D95D-42EC-A2C5-5B2E8A67289C}" dt="2022-02-18T11:53:14.690" v="9"/>
        <pc:sldMkLst>
          <pc:docMk/>
          <pc:sldMk cId="2270693843" sldId="1296"/>
        </pc:sldMkLst>
        <pc:spChg chg="add mod">
          <ac:chgData name="Alina Khan" userId="cd138e3a-9fbc-478f-bb92-4fe4c172f29b" providerId="ADAL" clId="{760D2C16-D95D-42EC-A2C5-5B2E8A67289C}" dt="2022-02-18T11:53:14.690" v="9"/>
          <ac:spMkLst>
            <pc:docMk/>
            <pc:sldMk cId="2270693843" sldId="1296"/>
            <ac:spMk id="2" creationId="{45DAA028-B928-48D3-9355-355CA5FF5796}"/>
          </ac:spMkLst>
        </pc:spChg>
      </pc:sldChg>
      <pc:sldChg chg="addSp modSp add modAnim">
        <pc:chgData name="Alina Khan" userId="cd138e3a-9fbc-478f-bb92-4fe4c172f29b" providerId="ADAL" clId="{760D2C16-D95D-42EC-A2C5-5B2E8A67289C}" dt="2022-02-18T11:53:06.557" v="8"/>
        <pc:sldMkLst>
          <pc:docMk/>
          <pc:sldMk cId="1127685285" sldId="1297"/>
        </pc:sldMkLst>
        <pc:spChg chg="add mod">
          <ac:chgData name="Alina Khan" userId="cd138e3a-9fbc-478f-bb92-4fe4c172f29b" providerId="ADAL" clId="{760D2C16-D95D-42EC-A2C5-5B2E8A67289C}" dt="2022-02-18T11:53:06.557" v="8"/>
          <ac:spMkLst>
            <pc:docMk/>
            <pc:sldMk cId="1127685285" sldId="1297"/>
            <ac:spMk id="2" creationId="{E5CA0DBA-01AC-4FF7-A9DE-443F7E2D5E8A}"/>
          </ac:spMkLst>
        </pc:spChg>
        <pc:spChg chg="add mod">
          <ac:chgData name="Alina Khan" userId="cd138e3a-9fbc-478f-bb92-4fe4c172f29b" providerId="ADAL" clId="{760D2C16-D95D-42EC-A2C5-5B2E8A67289C}" dt="2022-02-18T11:53:06.557" v="8"/>
          <ac:spMkLst>
            <pc:docMk/>
            <pc:sldMk cId="1127685285" sldId="1297"/>
            <ac:spMk id="3" creationId="{07F262D9-FB9E-4168-97FF-C20D7595F210}"/>
          </ac:spMkLst>
        </pc:spChg>
      </pc:sldChg>
      <pc:sldMasterChg chg="del delSldLayout">
        <pc:chgData name="Alina Khan" userId="cd138e3a-9fbc-478f-bb92-4fe4c172f29b" providerId="ADAL" clId="{760D2C16-D95D-42EC-A2C5-5B2E8A67289C}" dt="2022-02-18T11:53:17.186" v="12" actId="47"/>
        <pc:sldMasterMkLst>
          <pc:docMk/>
          <pc:sldMasterMk cId="2220338783" sldId="2147483674"/>
        </pc:sldMasterMkLst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1773396661" sldId="2147483675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1940436821" sldId="2147483676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1449638445" sldId="2147483677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2757931002" sldId="2147483678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1065767947" sldId="2147483679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1261375782" sldId="2147483680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633228405" sldId="2147483681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2782777193" sldId="2147483682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2100016040" sldId="2147483683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3150802222" sldId="2147483684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3292306522" sldId="2147483685"/>
          </pc:sldLayoutMkLst>
        </pc:sldLayoutChg>
        <pc:sldLayoutChg chg="del">
          <pc:chgData name="Alina Khan" userId="cd138e3a-9fbc-478f-bb92-4fe4c172f29b" providerId="ADAL" clId="{760D2C16-D95D-42EC-A2C5-5B2E8A67289C}" dt="2022-02-18T11:53:17.186" v="12" actId="47"/>
          <pc:sldLayoutMkLst>
            <pc:docMk/>
            <pc:sldMasterMk cId="2220338783" sldId="2147483674"/>
            <pc:sldLayoutMk cId="889171326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0D14-3A21-43FC-8623-8FF3D322A3F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40154-5613-4C8D-BF3E-64DC503C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8D7-C743-4073-A05F-EC38A447B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CCD2-3F70-450D-AA28-1CCC293E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AC6F-FF13-4D09-8392-673B24C2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F10E-C0EC-45D0-8552-916EE09C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DC9B-DB19-433D-9728-110C05AC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F982-A6B0-4460-8518-8C3A8655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8BBA3-8569-406A-B2B4-F3AA4AD4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D829-320F-42FD-84E6-0D3E2875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C390-8F9F-493F-B7CA-A2083CD0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96F1-632F-4065-9B49-FAB9071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D6725-3AAC-4B6C-A4C0-B767F97F6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3537F-C8B2-484F-9B5E-ADB412C4F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EF69-0565-4663-ACEC-B5A004C5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A8A9-1AE5-42FE-90F2-B7945CE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341B-FB50-4D65-9981-C8B642C7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4114800" cy="365125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61"/>
            <a:ext cx="105156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0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6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737-5C27-44F4-A78F-C88DDF1C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D1A0-AB4C-46EF-8376-1DB9824F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D802-58AE-401F-BB38-A76B569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FC1C-53A0-4AE8-AA8F-7A24E33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3141-A4FC-45CD-8AFF-B3197509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68F6-5589-4216-B2CA-4814249E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FEA2-50BB-4846-AEEC-A6366248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D526-0615-410E-BF48-1173F7C6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05EB-FF74-4C2B-A443-B88927FA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40BE-9E41-460F-B5A3-9ECBAFB3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98B9-7C8F-4EBA-A271-A4B2BF5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DB2A-1F83-4D6C-A70C-3ED4898D3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415A-26ED-4902-8763-8A3AF48A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28E81-1870-406B-AB31-C6A57C15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54D0-8C9B-46ED-B1A7-B70D8DD2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4C01-5B45-46D3-811C-03A5B682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5BC-0A8E-4A58-B88F-601B0100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AB6D-F5D2-4BD8-98F8-5C27BBFF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C1589-5CA4-4BDF-8EA8-8D1912172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ADF0E-FA86-46E7-A3D7-FD573A0D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C3730-C136-46C1-9E03-104483F2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2C65-7B6D-45F0-B02A-E077DD94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65926-0FDF-407F-AD2B-0024818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95B5-F8B1-4D3C-BA58-668EDBF3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FBDA-F2D4-4C0A-9830-E8B24346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695E-18B2-4A66-8F7A-23390D3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9BB60-9A15-4CC1-956A-7D541A37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31AB1-1714-4663-AE00-D4C0F759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2BA07-3EAA-4077-9273-53EB174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4D223-72D8-40E0-9F05-C74F0E12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475D2-AE90-4C42-989B-B3A4E89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EAEE-C68D-460B-8AC1-A808305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E04B-4B76-4B75-9D51-5CA0517F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DE4D-12CC-4D07-A196-14FB3AF5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8269-F55E-400D-AAD4-F8E79A32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0002-2608-4AE3-8AE0-C63A4047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5BBF-92E5-4FF1-B8C4-4F29CC8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5B16-8CB4-403E-B002-AAA47161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4332B-86F6-4BC2-9378-A6230E0DF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6B51-80B6-4250-8AA3-B5773DF6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D0A-6168-451C-8144-973505A8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0C21-C3F1-4204-ACF4-DEA2995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0AAE-608E-43A4-9737-FD4E3BC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C21B7-D4D9-43B5-9980-C3212851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F046-C9F4-4871-B51F-AD863DD6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13F6-F142-431F-A59D-B7391225A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7CEF-9D88-4CE7-9EC8-D6AA1AD8BB9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97A2-6EF4-46DF-835B-4CD0D7842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A10D-CA90-40A1-AAD5-3055EE08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E5D9-A4F8-45A6-AFAF-F5BD8CD2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DBC-4837-498C-851D-055A14C7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CA5-A224-47CC-A70F-BD42D5734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Alina Khan</a:t>
            </a:r>
          </a:p>
        </p:txBody>
      </p:sp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5C942CE2-DE46-4B3D-8526-A565F0F3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86" y="2833223"/>
            <a:ext cx="3289490" cy="31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ADD1-FCBD-4544-A299-1492053EADEB}"/>
              </a:ext>
            </a:extLst>
          </p:cNvPr>
          <p:cNvSpPr txBox="1">
            <a:spLocks/>
          </p:cNvSpPr>
          <p:nvPr/>
        </p:nvSpPr>
        <p:spPr>
          <a:xfrm>
            <a:off x="838200" y="-82694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on AWS Cloud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4FA0E-EB36-49B6-B0FF-3273734DC2B4}"/>
              </a:ext>
            </a:extLst>
          </p:cNvPr>
          <p:cNvSpPr/>
          <p:nvPr/>
        </p:nvSpPr>
        <p:spPr>
          <a:xfrm>
            <a:off x="6551343" y="2862145"/>
            <a:ext cx="2471853" cy="2999126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494BF-5105-4FB4-B4A4-294401C2D88E}"/>
              </a:ext>
            </a:extLst>
          </p:cNvPr>
          <p:cNvSpPr/>
          <p:nvPr/>
        </p:nvSpPr>
        <p:spPr>
          <a:xfrm>
            <a:off x="6758090" y="3693922"/>
            <a:ext cx="2067034" cy="320211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A60F7-7BC1-4042-B4F7-810CBD32426D}"/>
              </a:ext>
            </a:extLst>
          </p:cNvPr>
          <p:cNvSpPr/>
          <p:nvPr/>
        </p:nvSpPr>
        <p:spPr>
          <a:xfrm>
            <a:off x="6758088" y="4241154"/>
            <a:ext cx="2067034" cy="329729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98734-26E2-420A-9ED9-7C776E55117A}"/>
              </a:ext>
            </a:extLst>
          </p:cNvPr>
          <p:cNvSpPr/>
          <p:nvPr/>
        </p:nvSpPr>
        <p:spPr>
          <a:xfrm>
            <a:off x="6758090" y="4753044"/>
            <a:ext cx="2067034" cy="331013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24DE2-3CC0-4B55-BC86-454AF71CF980}"/>
              </a:ext>
            </a:extLst>
          </p:cNvPr>
          <p:cNvSpPr/>
          <p:nvPr/>
        </p:nvSpPr>
        <p:spPr>
          <a:xfrm>
            <a:off x="6758089" y="5275281"/>
            <a:ext cx="2067034" cy="331013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1C478-EF20-438B-9F9E-7C712F7E4D0A}"/>
              </a:ext>
            </a:extLst>
          </p:cNvPr>
          <p:cNvSpPr/>
          <p:nvPr/>
        </p:nvSpPr>
        <p:spPr>
          <a:xfrm>
            <a:off x="6758088" y="3145150"/>
            <a:ext cx="2067034" cy="32021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&amp;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kubectl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8C190-5A17-4FBE-810E-3A122538F930}"/>
              </a:ext>
            </a:extLst>
          </p:cNvPr>
          <p:cNvSpPr/>
          <p:nvPr/>
        </p:nvSpPr>
        <p:spPr>
          <a:xfrm>
            <a:off x="2740189" y="2862145"/>
            <a:ext cx="2471853" cy="2999126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28533-3E71-41DA-95E1-13C8E2A5CEF8}"/>
              </a:ext>
            </a:extLst>
          </p:cNvPr>
          <p:cNvSpPr/>
          <p:nvPr/>
        </p:nvSpPr>
        <p:spPr>
          <a:xfrm>
            <a:off x="2946936" y="3693922"/>
            <a:ext cx="2067034" cy="320211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24B6-915A-47C7-8733-4DA341690C2B}"/>
              </a:ext>
            </a:extLst>
          </p:cNvPr>
          <p:cNvSpPr/>
          <p:nvPr/>
        </p:nvSpPr>
        <p:spPr>
          <a:xfrm>
            <a:off x="2946935" y="4241154"/>
            <a:ext cx="2067034" cy="329729"/>
          </a:xfrm>
          <a:prstGeom prst="rect">
            <a:avLst/>
          </a:prstGeom>
          <a:solidFill>
            <a:srgbClr val="43808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71B9E-B51D-4E14-86E7-D9BA2B818C80}"/>
              </a:ext>
            </a:extLst>
          </p:cNvPr>
          <p:cNvSpPr/>
          <p:nvPr/>
        </p:nvSpPr>
        <p:spPr>
          <a:xfrm>
            <a:off x="2946936" y="4753044"/>
            <a:ext cx="2067034" cy="331013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AF5A2-FE48-4230-94AE-4FF941A34C82}"/>
              </a:ext>
            </a:extLst>
          </p:cNvPr>
          <p:cNvSpPr/>
          <p:nvPr/>
        </p:nvSpPr>
        <p:spPr>
          <a:xfrm>
            <a:off x="2946936" y="5275281"/>
            <a:ext cx="2067034" cy="331013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03563-CC9B-468D-8E15-D0AE26F4DC20}"/>
              </a:ext>
            </a:extLst>
          </p:cNvPr>
          <p:cNvSpPr/>
          <p:nvPr/>
        </p:nvSpPr>
        <p:spPr>
          <a:xfrm>
            <a:off x="2946935" y="3145150"/>
            <a:ext cx="2067034" cy="32021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kubectl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9B88F-23BE-417E-8BA6-D268DF8FA0AD}"/>
              </a:ext>
            </a:extLst>
          </p:cNvPr>
          <p:cNvSpPr/>
          <p:nvPr/>
        </p:nvSpPr>
        <p:spPr>
          <a:xfrm>
            <a:off x="2740189" y="1217751"/>
            <a:ext cx="6283007" cy="510391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Fundamentals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2A4BD-3ED9-4BB8-B1FE-016A712F0A66}"/>
              </a:ext>
            </a:extLst>
          </p:cNvPr>
          <p:cNvSpPr/>
          <p:nvPr/>
        </p:nvSpPr>
        <p:spPr>
          <a:xfrm>
            <a:off x="2740189" y="1950325"/>
            <a:ext cx="2471853" cy="51039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Imperative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1A637-1516-48EA-B284-B09AEA25FD7E}"/>
              </a:ext>
            </a:extLst>
          </p:cNvPr>
          <p:cNvSpPr/>
          <p:nvPr/>
        </p:nvSpPr>
        <p:spPr>
          <a:xfrm>
            <a:off x="6551343" y="1947540"/>
            <a:ext cx="2471853" cy="51039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FB302-05CC-429C-8240-A82CC5EFB8B1}"/>
              </a:ext>
            </a:extLst>
          </p:cNvPr>
          <p:cNvSpPr/>
          <p:nvPr/>
        </p:nvSpPr>
        <p:spPr>
          <a:xfrm>
            <a:off x="2175602" y="1026329"/>
            <a:ext cx="7412182" cy="5264728"/>
          </a:xfrm>
          <a:prstGeom prst="rect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06B93-C6F8-406C-A1FD-1F51772FB495}"/>
              </a:ext>
            </a:extLst>
          </p:cNvPr>
          <p:cNvSpPr txBox="1"/>
          <p:nvPr/>
        </p:nvSpPr>
        <p:spPr>
          <a:xfrm>
            <a:off x="7787269" y="5906411"/>
            <a:ext cx="1741311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AWS EKS Cluster</a:t>
            </a:r>
          </a:p>
        </p:txBody>
      </p:sp>
      <p:sp>
        <p:nvSpPr>
          <p:cNvPr id="22" name="Rounded Rectangular Callout 5">
            <a:extLst>
              <a:ext uri="{FF2B5EF4-FFF2-40B4-BE49-F238E27FC236}">
                <a16:creationId xmlns:a16="http://schemas.microsoft.com/office/drawing/2014/main" id="{1703CA43-4298-4EC9-ACA0-DD195C7F2484}"/>
              </a:ext>
            </a:extLst>
          </p:cNvPr>
          <p:cNvSpPr/>
          <p:nvPr/>
        </p:nvSpPr>
        <p:spPr>
          <a:xfrm>
            <a:off x="10016399" y="3411957"/>
            <a:ext cx="2016852" cy="990710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42103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58EA9B41-D514-4FC6-A55D-CF66BDF5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B71CA-AB86-417D-B46D-EEDF637F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1963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645FC3BE-3E93-4EB2-9729-2BC548833999}"/>
              </a:ext>
            </a:extLst>
          </p:cNvPr>
          <p:cNvSpPr txBox="1">
            <a:spLocks/>
          </p:cNvSpPr>
          <p:nvPr/>
        </p:nvSpPr>
        <p:spPr>
          <a:xfrm>
            <a:off x="838200" y="-154888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POD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B8019A-B31A-470B-8A57-23DF87801B3D}"/>
              </a:ext>
            </a:extLst>
          </p:cNvPr>
          <p:cNvSpPr/>
          <p:nvPr/>
        </p:nvSpPr>
        <p:spPr>
          <a:xfrm>
            <a:off x="7050911" y="3370875"/>
            <a:ext cx="4938532" cy="2579778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190EE4-24D9-49C4-A424-0B54FB063505}"/>
              </a:ext>
            </a:extLst>
          </p:cNvPr>
          <p:cNvSpPr txBox="1"/>
          <p:nvPr/>
        </p:nvSpPr>
        <p:spPr>
          <a:xfrm>
            <a:off x="9943755" y="5286713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7B3D8E-38A5-4D26-87B2-100FA28F78EE}"/>
              </a:ext>
            </a:extLst>
          </p:cNvPr>
          <p:cNvSpPr txBox="1"/>
          <p:nvPr/>
        </p:nvSpPr>
        <p:spPr>
          <a:xfrm>
            <a:off x="8516532" y="5594019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BAAB8E-AE70-466D-A0FA-298DB715DD86}"/>
              </a:ext>
            </a:extLst>
          </p:cNvPr>
          <p:cNvSpPr txBox="1"/>
          <p:nvPr/>
        </p:nvSpPr>
        <p:spPr>
          <a:xfrm>
            <a:off x="9067934" y="5347511"/>
            <a:ext cx="70083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Node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7E8D3F-8107-427C-B8ED-A4B37B9B8390}"/>
              </a:ext>
            </a:extLst>
          </p:cNvPr>
          <p:cNvGrpSpPr/>
          <p:nvPr/>
        </p:nvGrpSpPr>
        <p:grpSpPr>
          <a:xfrm>
            <a:off x="9187353" y="1227323"/>
            <a:ext cx="839165" cy="689658"/>
            <a:chOff x="853440" y="4579716"/>
            <a:chExt cx="1006998" cy="8275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A135BA-347D-4A3D-AD9F-F8E48D8BE5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8FEDDD-B936-42CC-A724-4ACEF59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5E089E-4464-4AF1-94D8-817B22C96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13AF44-89EF-4942-8FD4-037820CD542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524853-A267-4210-8D3E-C458CDFE24A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DE76D1-3CCC-410A-94D3-DE552C7AE62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C1AB56-068C-4F66-9308-006F56FD1F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3EAF27D-2153-4103-8658-251E988E6690}"/>
              </a:ext>
            </a:extLst>
          </p:cNvPr>
          <p:cNvSpPr txBox="1"/>
          <p:nvPr/>
        </p:nvSpPr>
        <p:spPr>
          <a:xfrm>
            <a:off x="8830926" y="1988364"/>
            <a:ext cx="1765996" cy="65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Nginx Container 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5C16EE-C4B0-4230-8A7E-544C04AD3370}"/>
              </a:ext>
            </a:extLst>
          </p:cNvPr>
          <p:cNvSpPr/>
          <p:nvPr/>
        </p:nvSpPr>
        <p:spPr>
          <a:xfrm>
            <a:off x="9637735" y="3655006"/>
            <a:ext cx="2097634" cy="196381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B95C1D-B0C2-4A19-A1B1-C9C321676AA7}"/>
              </a:ext>
            </a:extLst>
          </p:cNvPr>
          <p:cNvSpPr/>
          <p:nvPr/>
        </p:nvSpPr>
        <p:spPr>
          <a:xfrm>
            <a:off x="9983331" y="3870788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5FD993-D6CA-4D7F-86E4-5AB19741F983}"/>
              </a:ext>
            </a:extLst>
          </p:cNvPr>
          <p:cNvSpPr txBox="1"/>
          <p:nvPr/>
        </p:nvSpPr>
        <p:spPr>
          <a:xfrm>
            <a:off x="10380159" y="4941669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3A2DF7-FE55-4024-97F0-4C594B00750A}"/>
              </a:ext>
            </a:extLst>
          </p:cNvPr>
          <p:cNvGrpSpPr/>
          <p:nvPr/>
        </p:nvGrpSpPr>
        <p:grpSpPr>
          <a:xfrm>
            <a:off x="10267875" y="4171633"/>
            <a:ext cx="839165" cy="689658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08BDF5-4D8A-4842-A20E-B45DECB813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3DD9A-67BD-470E-B5FB-54D8623231F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46E3BF-CF6B-4794-A2D4-4C1F6C3BCD4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D17A8E-6C6F-4261-83A2-A3223C1E0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0F61EB-63E8-4CBD-AEC8-57B2C6716B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655B7D-6DFE-4090-88D7-7B6B008AA9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D20161-F14E-49D8-962E-C6EB81CB52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FA29DE0-E96F-4BC4-A261-BDF85A636FEE}"/>
              </a:ext>
            </a:extLst>
          </p:cNvPr>
          <p:cNvSpPr txBox="1"/>
          <p:nvPr/>
        </p:nvSpPr>
        <p:spPr>
          <a:xfrm>
            <a:off x="9997094" y="5300742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673DAE-8E8E-4134-800C-AEB65167EF32}"/>
              </a:ext>
            </a:extLst>
          </p:cNvPr>
          <p:cNvSpPr/>
          <p:nvPr/>
        </p:nvSpPr>
        <p:spPr>
          <a:xfrm>
            <a:off x="7356626" y="3655006"/>
            <a:ext cx="2097634" cy="196381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71E018-8165-4F87-AB5F-1E39E6C53873}"/>
              </a:ext>
            </a:extLst>
          </p:cNvPr>
          <p:cNvSpPr/>
          <p:nvPr/>
        </p:nvSpPr>
        <p:spPr>
          <a:xfrm>
            <a:off x="7702223" y="3870788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081EC1-E84C-4AB4-90D3-5D260C326B3D}"/>
              </a:ext>
            </a:extLst>
          </p:cNvPr>
          <p:cNvSpPr txBox="1"/>
          <p:nvPr/>
        </p:nvSpPr>
        <p:spPr>
          <a:xfrm>
            <a:off x="8099051" y="4941669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22A07C-334F-438B-8524-760CAAD0A161}"/>
              </a:ext>
            </a:extLst>
          </p:cNvPr>
          <p:cNvGrpSpPr/>
          <p:nvPr/>
        </p:nvGrpSpPr>
        <p:grpSpPr>
          <a:xfrm>
            <a:off x="7986767" y="4171633"/>
            <a:ext cx="839165" cy="689658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5FF5C5-8697-4171-9739-72E6003E03C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C331F3-4645-41F0-8CEC-CB4CBD9EE3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61CC16-A159-4264-895A-1960A0EC435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137BBB-C72F-4134-97AF-8B9BE175799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6EF2E9-D351-426B-88A9-494320E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1A94E90-8341-4609-876F-0AB0D9A0536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F53C14-8E2E-4E9B-B094-18303EF0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EC7006C-69EB-4158-BBD8-DB4D46AF396B}"/>
              </a:ext>
            </a:extLst>
          </p:cNvPr>
          <p:cNvSpPr txBox="1"/>
          <p:nvPr/>
        </p:nvSpPr>
        <p:spPr>
          <a:xfrm>
            <a:off x="7715986" y="5300742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575BB2CB-57B6-4DBC-8E0A-0F08B1A1EDB5}"/>
              </a:ext>
            </a:extLst>
          </p:cNvPr>
          <p:cNvSpPr txBox="1">
            <a:spLocks/>
          </p:cNvSpPr>
          <p:nvPr/>
        </p:nvSpPr>
        <p:spPr>
          <a:xfrm>
            <a:off x="265416" y="924675"/>
            <a:ext cx="6543438" cy="5083981"/>
          </a:xfrm>
          <a:prstGeom prst="rect">
            <a:avLst/>
          </a:prstGeom>
        </p:spPr>
        <p:txBody>
          <a:bodyPr vert="horz" lIns="109728" tIns="54864" rIns="109728" bIns="54864" rtlCol="0">
            <a:normAutofit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Kubernetes our core goal will be to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our applications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form of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containers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 nodes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 k8s cluster.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containers directly on the worker nodes.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is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encapsulated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to a Kubernetes Object named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POD is a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instance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an application.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POD is the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smallest object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we can create in Kubernetes.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2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54" grpId="0"/>
      <p:bldP spid="55" grpId="0" animBg="1"/>
      <p:bldP spid="56" grpId="0" animBg="1"/>
      <p:bldP spid="57" grpId="0"/>
      <p:bldP spid="66" grpId="0"/>
      <p:bldP spid="67" grpId="0" animBg="1"/>
      <p:bldP spid="68" grpId="0" animBg="1"/>
      <p:bldP spid="69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4323AF82-A04D-45BB-9F21-1A80E9978F61}"/>
              </a:ext>
            </a:extLst>
          </p:cNvPr>
          <p:cNvSpPr txBox="1">
            <a:spLocks/>
          </p:cNvSpPr>
          <p:nvPr/>
        </p:nvSpPr>
        <p:spPr>
          <a:xfrm>
            <a:off x="838200" y="-154888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POD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0E250D-E647-4FC4-8AB6-8908467E0388}"/>
              </a:ext>
            </a:extLst>
          </p:cNvPr>
          <p:cNvSpPr/>
          <p:nvPr/>
        </p:nvSpPr>
        <p:spPr>
          <a:xfrm>
            <a:off x="1206444" y="3653073"/>
            <a:ext cx="8992882" cy="2579778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001598-D39B-407B-957E-CE6B975DF2B6}"/>
              </a:ext>
            </a:extLst>
          </p:cNvPr>
          <p:cNvSpPr/>
          <p:nvPr/>
        </p:nvSpPr>
        <p:spPr>
          <a:xfrm>
            <a:off x="1499027" y="3944712"/>
            <a:ext cx="3784970" cy="1949453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32007A-6A10-4851-9CAF-FC5C0E514218}"/>
              </a:ext>
            </a:extLst>
          </p:cNvPr>
          <p:cNvSpPr txBox="1"/>
          <p:nvPr/>
        </p:nvSpPr>
        <p:spPr>
          <a:xfrm>
            <a:off x="2527667" y="5563098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ABCB0E-5BFB-4D8D-9FD5-61457536B6FE}"/>
              </a:ext>
            </a:extLst>
          </p:cNvPr>
          <p:cNvSpPr/>
          <p:nvPr/>
        </p:nvSpPr>
        <p:spPr>
          <a:xfrm>
            <a:off x="3536769" y="4164800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15CC4-819D-46F5-8A3E-9465E39C7679}"/>
              </a:ext>
            </a:extLst>
          </p:cNvPr>
          <p:cNvSpPr txBox="1"/>
          <p:nvPr/>
        </p:nvSpPr>
        <p:spPr>
          <a:xfrm>
            <a:off x="3933597" y="523568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083610-727F-4E46-8563-97F326306C20}"/>
              </a:ext>
            </a:extLst>
          </p:cNvPr>
          <p:cNvSpPr txBox="1"/>
          <p:nvPr/>
        </p:nvSpPr>
        <p:spPr>
          <a:xfrm>
            <a:off x="4727892" y="5923894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5FFF47-9B69-45F5-A4AB-C09D58FE3C2A}"/>
              </a:ext>
            </a:extLst>
          </p:cNvPr>
          <p:cNvGrpSpPr/>
          <p:nvPr/>
        </p:nvGrpSpPr>
        <p:grpSpPr>
          <a:xfrm>
            <a:off x="3821313" y="4465644"/>
            <a:ext cx="839165" cy="689658"/>
            <a:chOff x="853440" y="4579716"/>
            <a:chExt cx="1006998" cy="82759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1FE89B-2227-477C-9259-9410C5C283A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DF6D91-E9C2-4196-BF7D-29CE4D831DC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84FA96-219C-4E87-BD13-7B1D25E436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8B95A0B-6093-4C23-A8C9-4A6CB4F675A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5F760C-6CCA-4386-BC45-DF4370BFD9C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7157A0-EB30-4708-BBC6-7FFBEF52630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03A08C-DAC6-42ED-903D-D22AC9FE1D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6163C0-F745-4398-A3BB-D2BB6D6E46D0}"/>
              </a:ext>
            </a:extLst>
          </p:cNvPr>
          <p:cNvSpPr txBox="1">
            <a:spLocks/>
          </p:cNvSpPr>
          <p:nvPr/>
        </p:nvSpPr>
        <p:spPr>
          <a:xfrm>
            <a:off x="640372" y="863042"/>
            <a:ext cx="10779513" cy="1411723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 generally have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to one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 with containers.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scale up we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new POD and to scale down we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POD. </a:t>
            </a: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48020F-067C-4168-9F5D-D90918D0AF3F}"/>
              </a:ext>
            </a:extLst>
          </p:cNvPr>
          <p:cNvSpPr/>
          <p:nvPr/>
        </p:nvSpPr>
        <p:spPr>
          <a:xfrm>
            <a:off x="1774041" y="4164800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C4349F-096B-4B21-9AEB-056A1A0D42D1}"/>
              </a:ext>
            </a:extLst>
          </p:cNvPr>
          <p:cNvSpPr txBox="1"/>
          <p:nvPr/>
        </p:nvSpPr>
        <p:spPr>
          <a:xfrm>
            <a:off x="2093868" y="5222428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6E61BA-A501-49F5-863C-036F2D24DDE9}"/>
              </a:ext>
            </a:extLst>
          </p:cNvPr>
          <p:cNvSpPr/>
          <p:nvPr/>
        </p:nvSpPr>
        <p:spPr>
          <a:xfrm>
            <a:off x="6148044" y="3914002"/>
            <a:ext cx="3848497" cy="196381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B92CEC-D11A-44DB-8392-6A5A6BAA9E16}"/>
              </a:ext>
            </a:extLst>
          </p:cNvPr>
          <p:cNvSpPr/>
          <p:nvPr/>
        </p:nvSpPr>
        <p:spPr>
          <a:xfrm>
            <a:off x="8244504" y="4129784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11C9F6-67C5-4DE3-8708-4784F06C7935}"/>
              </a:ext>
            </a:extLst>
          </p:cNvPr>
          <p:cNvSpPr txBox="1"/>
          <p:nvPr/>
        </p:nvSpPr>
        <p:spPr>
          <a:xfrm>
            <a:off x="8641332" y="5200665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6AAE59-4649-432C-A53C-F2DC9D5C23AB}"/>
              </a:ext>
            </a:extLst>
          </p:cNvPr>
          <p:cNvGrpSpPr/>
          <p:nvPr/>
        </p:nvGrpSpPr>
        <p:grpSpPr>
          <a:xfrm>
            <a:off x="8529048" y="4430629"/>
            <a:ext cx="839165" cy="689658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6A24F3-4025-4F24-92AA-916DE18513D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EFAA010-A240-4E75-A38D-237C656C2D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720455-B050-4C95-AEEE-35ECA8AE65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BB46C1-A59B-42BA-989F-A12FAD422C8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AD931F8-CE61-409D-9A89-E8AB1C36C88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90E54D-1A9C-4B31-A487-541B2BD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D3F337-0BB7-44F8-9F24-704BAFABCB4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43E6A8-1626-43EA-811B-27E4FE555254}"/>
              </a:ext>
            </a:extLst>
          </p:cNvPr>
          <p:cNvGrpSpPr/>
          <p:nvPr/>
        </p:nvGrpSpPr>
        <p:grpSpPr>
          <a:xfrm>
            <a:off x="2052391" y="4505549"/>
            <a:ext cx="839165" cy="689658"/>
            <a:chOff x="853440" y="4579716"/>
            <a:chExt cx="1006998" cy="82759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AF8C1-A8A1-4B11-A695-F25DE722FD4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CD5FBA0-3144-4569-811A-8FEF32BD22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A15434-6566-4E91-9B19-63D031D83EE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C1BA20-B658-4A9E-9B98-63381D914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18BA5FA-7D6D-4824-95D6-4F0D0EB0762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8557E-D54A-4363-9AFC-66620B9D19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D7346CC-AF29-4135-86CF-BC81F2D2BCA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3" name="Graphic 102" descr="User">
            <a:extLst>
              <a:ext uri="{FF2B5EF4-FFF2-40B4-BE49-F238E27FC236}">
                <a16:creationId xmlns:a16="http://schemas.microsoft.com/office/drawing/2014/main" id="{5573AEBE-83EB-44AE-9589-690E7D52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369" y="2486360"/>
            <a:ext cx="762000" cy="762000"/>
          </a:xfrm>
          <a:prstGeom prst="rect">
            <a:avLst/>
          </a:prstGeom>
        </p:spPr>
      </p:pic>
      <p:pic>
        <p:nvPicPr>
          <p:cNvPr id="104" name="Graphic 103" descr="User">
            <a:extLst>
              <a:ext uri="{FF2B5EF4-FFF2-40B4-BE49-F238E27FC236}">
                <a16:creationId xmlns:a16="http://schemas.microsoft.com/office/drawing/2014/main" id="{FED5B509-A822-430C-BA61-27E4AC35C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55" y="2486360"/>
            <a:ext cx="762000" cy="762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0AC6943-EDD6-4C1F-A1D7-4C388AFAEC8C}"/>
              </a:ext>
            </a:extLst>
          </p:cNvPr>
          <p:cNvSpPr txBox="1"/>
          <p:nvPr/>
        </p:nvSpPr>
        <p:spPr>
          <a:xfrm>
            <a:off x="7252839" y="5559738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- 2</a:t>
            </a:r>
          </a:p>
        </p:txBody>
      </p:sp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54E58903-B5AE-45C6-A4BE-5FD97173E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3" y="2478054"/>
            <a:ext cx="762000" cy="762000"/>
          </a:xfrm>
          <a:prstGeom prst="rect">
            <a:avLst/>
          </a:prstGeom>
        </p:spPr>
      </p:pic>
      <p:pic>
        <p:nvPicPr>
          <p:cNvPr id="107" name="Graphic 106" descr="User">
            <a:extLst>
              <a:ext uri="{FF2B5EF4-FFF2-40B4-BE49-F238E27FC236}">
                <a16:creationId xmlns:a16="http://schemas.microsoft.com/office/drawing/2014/main" id="{233EDF8E-F901-4C97-BC46-A279FD7FA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128" y="2478054"/>
            <a:ext cx="762000" cy="762000"/>
          </a:xfrm>
          <a:prstGeom prst="rect">
            <a:avLst/>
          </a:prstGeom>
        </p:spPr>
      </p:pic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F720CFC5-D21F-4855-AE92-AD9F4D5E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044" y="2468409"/>
            <a:ext cx="762000" cy="762000"/>
          </a:xfrm>
          <a:prstGeom prst="rect">
            <a:avLst/>
          </a:prstGeom>
        </p:spPr>
      </p:pic>
      <p:pic>
        <p:nvPicPr>
          <p:cNvPr id="109" name="Graphic 108" descr="User">
            <a:extLst>
              <a:ext uri="{FF2B5EF4-FFF2-40B4-BE49-F238E27FC236}">
                <a16:creationId xmlns:a16="http://schemas.microsoft.com/office/drawing/2014/main" id="{C8049EF5-18F9-48F2-9CA6-1542949D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030" y="2468409"/>
            <a:ext cx="762000" cy="762000"/>
          </a:xfrm>
          <a:prstGeom prst="rect">
            <a:avLst/>
          </a:prstGeom>
        </p:spPr>
      </p:pic>
      <p:pic>
        <p:nvPicPr>
          <p:cNvPr id="110" name="Graphic 109" descr="User">
            <a:extLst>
              <a:ext uri="{FF2B5EF4-FFF2-40B4-BE49-F238E27FC236}">
                <a16:creationId xmlns:a16="http://schemas.microsoft.com/office/drawing/2014/main" id="{06103F14-B2F3-4E73-BB28-9DCB514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818" y="2460103"/>
            <a:ext cx="762000" cy="762000"/>
          </a:xfrm>
          <a:prstGeom prst="rect">
            <a:avLst/>
          </a:prstGeom>
        </p:spPr>
      </p:pic>
      <p:pic>
        <p:nvPicPr>
          <p:cNvPr id="111" name="Graphic 110" descr="User">
            <a:extLst>
              <a:ext uri="{FF2B5EF4-FFF2-40B4-BE49-F238E27FC236}">
                <a16:creationId xmlns:a16="http://schemas.microsoft.com/office/drawing/2014/main" id="{49A719DC-B53C-4ED8-B426-5B3A0490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9803" y="2460103"/>
            <a:ext cx="762000" cy="7620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F9DEF85-A0E1-43CA-8CD7-0A2D555081BD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2817369" y="324836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EEDCFF-8C0D-482C-A11C-A4A68482FA0E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3772355" y="3248360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8C63E8-0114-4F30-BA56-2E9BED2D7807}"/>
              </a:ext>
            </a:extLst>
          </p:cNvPr>
          <p:cNvCxnSpPr>
            <a:cxnSpLocks/>
          </p:cNvCxnSpPr>
          <p:nvPr/>
        </p:nvCxnSpPr>
        <p:spPr>
          <a:xfrm>
            <a:off x="4699352" y="3251069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0CD63A-3FFA-47BF-9D7E-DA442E536FA4}"/>
              </a:ext>
            </a:extLst>
          </p:cNvPr>
          <p:cNvCxnSpPr>
            <a:cxnSpLocks/>
          </p:cNvCxnSpPr>
          <p:nvPr/>
        </p:nvCxnSpPr>
        <p:spPr>
          <a:xfrm>
            <a:off x="5654338" y="3251068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7871660-3F72-4019-A1B2-A8EF9A71D9A9}"/>
              </a:ext>
            </a:extLst>
          </p:cNvPr>
          <p:cNvCxnSpPr>
            <a:cxnSpLocks/>
          </p:cNvCxnSpPr>
          <p:nvPr/>
        </p:nvCxnSpPr>
        <p:spPr>
          <a:xfrm>
            <a:off x="6548884" y="3261254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D67A19-0FFC-4F66-ADA9-D1D51CBBC488}"/>
              </a:ext>
            </a:extLst>
          </p:cNvPr>
          <p:cNvCxnSpPr>
            <a:cxnSpLocks/>
          </p:cNvCxnSpPr>
          <p:nvPr/>
        </p:nvCxnSpPr>
        <p:spPr>
          <a:xfrm>
            <a:off x="7503870" y="3261253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0FF3ABD-62D5-4307-A7DE-0CD93D489572}"/>
              </a:ext>
            </a:extLst>
          </p:cNvPr>
          <p:cNvCxnSpPr>
            <a:cxnSpLocks/>
          </p:cNvCxnSpPr>
          <p:nvPr/>
        </p:nvCxnSpPr>
        <p:spPr>
          <a:xfrm>
            <a:off x="8430867" y="3263962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9A0E89-ACC4-4798-950C-7D33F6AF8C10}"/>
              </a:ext>
            </a:extLst>
          </p:cNvPr>
          <p:cNvCxnSpPr>
            <a:cxnSpLocks/>
          </p:cNvCxnSpPr>
          <p:nvPr/>
        </p:nvCxnSpPr>
        <p:spPr>
          <a:xfrm>
            <a:off x="9385853" y="3263962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B2D37D5-93B9-41E8-A6C2-0EC10B5C6F32}"/>
              </a:ext>
            </a:extLst>
          </p:cNvPr>
          <p:cNvSpPr/>
          <p:nvPr/>
        </p:nvSpPr>
        <p:spPr>
          <a:xfrm>
            <a:off x="6454194" y="4151212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16D920-5C8F-4293-85EB-DEBDAEEB4875}"/>
              </a:ext>
            </a:extLst>
          </p:cNvPr>
          <p:cNvSpPr txBox="1"/>
          <p:nvPr/>
        </p:nvSpPr>
        <p:spPr>
          <a:xfrm>
            <a:off x="6851022" y="522209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148B0A6-05D6-4409-8FCE-C3DFD81F3120}"/>
              </a:ext>
            </a:extLst>
          </p:cNvPr>
          <p:cNvGrpSpPr/>
          <p:nvPr/>
        </p:nvGrpSpPr>
        <p:grpSpPr>
          <a:xfrm>
            <a:off x="6738738" y="4452056"/>
            <a:ext cx="839165" cy="689658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4F7F91A-3257-4D72-9BE1-91FB1B04FC4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0801E0-B2C6-445C-9732-76F73B23F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84E15A-A8FA-4CB8-A82F-7218FF100C6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0EE2601-839D-49E9-B165-6CE495D9DBD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7FB37A-1F3A-4CB0-8E7A-E6595AA1E63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4E2ACE-8084-49AE-835D-E4A86FB6369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CCAE03-E53C-4789-A35B-6189F06ACC6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5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/>
      <p:bldP spid="70" grpId="0" animBg="1"/>
      <p:bldP spid="71" grpId="0"/>
      <p:bldP spid="72" grpId="0"/>
      <p:bldP spid="82" grpId="0" animBg="1"/>
      <p:bldP spid="83" grpId="0"/>
      <p:bldP spid="84" grpId="0" animBg="1"/>
      <p:bldP spid="85" grpId="0" animBg="1"/>
      <p:bldP spid="86" grpId="0"/>
      <p:bldP spid="105" grpId="0"/>
      <p:bldP spid="120" grpId="0" animBg="1"/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3">
            <a:extLst>
              <a:ext uri="{FF2B5EF4-FFF2-40B4-BE49-F238E27FC236}">
                <a16:creationId xmlns:a16="http://schemas.microsoft.com/office/drawing/2014/main" id="{8F52CB8D-D15D-45A2-A395-EBB518C03BF6}"/>
              </a:ext>
            </a:extLst>
          </p:cNvPr>
          <p:cNvSpPr txBox="1">
            <a:spLocks/>
          </p:cNvSpPr>
          <p:nvPr/>
        </p:nvSpPr>
        <p:spPr>
          <a:xfrm>
            <a:off x="838200" y="-154888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PODs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10987B-36B1-4428-AB10-0728C5CF8CBE}"/>
              </a:ext>
            </a:extLst>
          </p:cNvPr>
          <p:cNvSpPr/>
          <p:nvPr/>
        </p:nvSpPr>
        <p:spPr>
          <a:xfrm>
            <a:off x="1206444" y="3653073"/>
            <a:ext cx="9871881" cy="2579778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C6AFA-701B-4072-A2A5-F2FADBCD0631}"/>
              </a:ext>
            </a:extLst>
          </p:cNvPr>
          <p:cNvSpPr/>
          <p:nvPr/>
        </p:nvSpPr>
        <p:spPr>
          <a:xfrm>
            <a:off x="1537011" y="3963849"/>
            <a:ext cx="4977093" cy="1949453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D70AE2-72EF-424E-BC6B-4620FA10A263}"/>
              </a:ext>
            </a:extLst>
          </p:cNvPr>
          <p:cNvSpPr txBox="1"/>
          <p:nvPr/>
        </p:nvSpPr>
        <p:spPr>
          <a:xfrm>
            <a:off x="3039762" y="5579811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F38080-703E-4267-BCDF-83C70D535A4F}"/>
              </a:ext>
            </a:extLst>
          </p:cNvPr>
          <p:cNvSpPr txBox="1"/>
          <p:nvPr/>
        </p:nvSpPr>
        <p:spPr>
          <a:xfrm>
            <a:off x="5610998" y="5913978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DF22AC-7D4A-40B3-AB48-888313D08E32}"/>
              </a:ext>
            </a:extLst>
          </p:cNvPr>
          <p:cNvSpPr/>
          <p:nvPr/>
        </p:nvSpPr>
        <p:spPr>
          <a:xfrm>
            <a:off x="1750212" y="4179632"/>
            <a:ext cx="2761189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45D5-9366-49C1-9E16-18D432F5E33B}"/>
              </a:ext>
            </a:extLst>
          </p:cNvPr>
          <p:cNvSpPr txBox="1"/>
          <p:nvPr/>
        </p:nvSpPr>
        <p:spPr>
          <a:xfrm>
            <a:off x="2876786" y="525051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90BF9F-EC2C-4603-A7CD-2A9DADF543E4}"/>
              </a:ext>
            </a:extLst>
          </p:cNvPr>
          <p:cNvGrpSpPr/>
          <p:nvPr/>
        </p:nvGrpSpPr>
        <p:grpSpPr>
          <a:xfrm>
            <a:off x="1988968" y="4478064"/>
            <a:ext cx="839165" cy="689658"/>
            <a:chOff x="853440" y="4579716"/>
            <a:chExt cx="1006998" cy="82759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8658CA-07AE-4B87-AF92-E18BBAE12B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206426-3A71-4B1A-9D36-5FCD16AA45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ACD318-B40F-46A5-85BB-A40B725750E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66058C6-3D30-46DC-9138-7396D0B5050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F0E138D-7FFA-45BB-B8E6-E09A4784F3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AF54627-F494-4A39-93CD-467AF554CC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CEC202-B655-475C-801A-3C8D42E510C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3CA22C3-ABA8-4722-B49D-5F4195D3C877}"/>
              </a:ext>
            </a:extLst>
          </p:cNvPr>
          <p:cNvGrpSpPr/>
          <p:nvPr/>
        </p:nvGrpSpPr>
        <p:grpSpPr>
          <a:xfrm>
            <a:off x="3272567" y="4379930"/>
            <a:ext cx="1041722" cy="858456"/>
            <a:chOff x="698628" y="4440514"/>
            <a:chExt cx="1250066" cy="10301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AE24462-7EB9-40F0-A1F4-D18347E9F1F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6FF816-DF8C-4A28-98FE-1BA69DD4073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D1D156-D4EA-4B04-A3C1-02E7E9D689C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1DD0E64-BBDB-4EE3-BB82-CF564846F0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46C5D-41AA-4FD5-92DE-25ECA6E3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E1CCC59-FBD5-43E1-B1E9-5E3B43C7A9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266647-2A2A-43C3-9DD5-1091E2625AD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3A6375-A2E0-43D9-AB13-D3748AA0D381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663AC9-B4C7-406D-8655-6DAAC228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2F77E2-EA7F-453B-9AA5-5B9A806D399B}"/>
              </a:ext>
            </a:extLst>
          </p:cNvPr>
          <p:cNvSpPr/>
          <p:nvPr/>
        </p:nvSpPr>
        <p:spPr>
          <a:xfrm>
            <a:off x="6844672" y="3944712"/>
            <a:ext cx="3935888" cy="196381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45AB674-5CFC-4BC7-8084-E08DEB475904}"/>
              </a:ext>
            </a:extLst>
          </p:cNvPr>
          <p:cNvSpPr/>
          <p:nvPr/>
        </p:nvSpPr>
        <p:spPr>
          <a:xfrm>
            <a:off x="9028522" y="4160494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725097-5E56-4538-A392-BFAAB3CC8BB8}"/>
              </a:ext>
            </a:extLst>
          </p:cNvPr>
          <p:cNvSpPr txBox="1"/>
          <p:nvPr/>
        </p:nvSpPr>
        <p:spPr>
          <a:xfrm>
            <a:off x="9425350" y="5231375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F0675A-EA15-4020-BCD1-0EDE38C634FB}"/>
              </a:ext>
            </a:extLst>
          </p:cNvPr>
          <p:cNvGrpSpPr/>
          <p:nvPr/>
        </p:nvGrpSpPr>
        <p:grpSpPr>
          <a:xfrm>
            <a:off x="9313066" y="4461339"/>
            <a:ext cx="839165" cy="689658"/>
            <a:chOff x="853440" y="4579716"/>
            <a:chExt cx="1006998" cy="82759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FE6B5A8-EFE8-4314-89B5-4771B1C1C7D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82C8D7A-2634-4177-9954-CAACDE8F5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AEFB40C-E515-4C1F-A884-A13897188F2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71826E9-142B-4930-80BB-C3D70AA3EEA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878802-3FDB-4712-BD3A-49441D26AF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919566-3B0C-4986-8D1D-5F7D10019E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9BBBE88-DC69-4AC0-BE80-7947F630C9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12" name="Graphic 111" descr="User">
            <a:extLst>
              <a:ext uri="{FF2B5EF4-FFF2-40B4-BE49-F238E27FC236}">
                <a16:creationId xmlns:a16="http://schemas.microsoft.com/office/drawing/2014/main" id="{AEF6F574-EEAB-4E8C-85AE-3724729A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369" y="2486360"/>
            <a:ext cx="762000" cy="762000"/>
          </a:xfrm>
          <a:prstGeom prst="rect">
            <a:avLst/>
          </a:prstGeom>
        </p:spPr>
      </p:pic>
      <p:pic>
        <p:nvPicPr>
          <p:cNvPr id="113" name="Graphic 112" descr="User">
            <a:extLst>
              <a:ext uri="{FF2B5EF4-FFF2-40B4-BE49-F238E27FC236}">
                <a16:creationId xmlns:a16="http://schemas.microsoft.com/office/drawing/2014/main" id="{50F6FD43-25CE-4C18-B098-FA5B4D0C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55" y="2486360"/>
            <a:ext cx="762000" cy="762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B9E2C0F-1A8B-43A4-B673-2B33935849AF}"/>
              </a:ext>
            </a:extLst>
          </p:cNvPr>
          <p:cNvSpPr txBox="1"/>
          <p:nvPr/>
        </p:nvSpPr>
        <p:spPr>
          <a:xfrm>
            <a:off x="8031678" y="5551051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- 2</a:t>
            </a:r>
          </a:p>
        </p:txBody>
      </p:sp>
      <p:pic>
        <p:nvPicPr>
          <p:cNvPr id="115" name="Graphic 114" descr="User">
            <a:extLst>
              <a:ext uri="{FF2B5EF4-FFF2-40B4-BE49-F238E27FC236}">
                <a16:creationId xmlns:a16="http://schemas.microsoft.com/office/drawing/2014/main" id="{A0123974-0A16-4AEE-AE17-37F9207E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3" y="2478054"/>
            <a:ext cx="762000" cy="762000"/>
          </a:xfrm>
          <a:prstGeom prst="rect">
            <a:avLst/>
          </a:prstGeom>
        </p:spPr>
      </p:pic>
      <p:pic>
        <p:nvPicPr>
          <p:cNvPr id="116" name="Graphic 115" descr="User">
            <a:extLst>
              <a:ext uri="{FF2B5EF4-FFF2-40B4-BE49-F238E27FC236}">
                <a16:creationId xmlns:a16="http://schemas.microsoft.com/office/drawing/2014/main" id="{6ABCCFC6-F14B-4F25-943C-58795A3F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128" y="2478054"/>
            <a:ext cx="762000" cy="762000"/>
          </a:xfrm>
          <a:prstGeom prst="rect">
            <a:avLst/>
          </a:prstGeom>
        </p:spPr>
      </p:pic>
      <p:pic>
        <p:nvPicPr>
          <p:cNvPr id="117" name="Graphic 116" descr="User">
            <a:extLst>
              <a:ext uri="{FF2B5EF4-FFF2-40B4-BE49-F238E27FC236}">
                <a16:creationId xmlns:a16="http://schemas.microsoft.com/office/drawing/2014/main" id="{5B96CD39-8AB5-4095-A09C-DD1F2C3C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044" y="2468409"/>
            <a:ext cx="762000" cy="762000"/>
          </a:xfrm>
          <a:prstGeom prst="rect">
            <a:avLst/>
          </a:prstGeom>
        </p:spPr>
      </p:pic>
      <p:pic>
        <p:nvPicPr>
          <p:cNvPr id="118" name="Graphic 117" descr="User">
            <a:extLst>
              <a:ext uri="{FF2B5EF4-FFF2-40B4-BE49-F238E27FC236}">
                <a16:creationId xmlns:a16="http://schemas.microsoft.com/office/drawing/2014/main" id="{E4D3491C-58B4-48D6-A6A6-30CB4D43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030" y="2468409"/>
            <a:ext cx="762000" cy="762000"/>
          </a:xfrm>
          <a:prstGeom prst="rect">
            <a:avLst/>
          </a:prstGeom>
        </p:spPr>
      </p:pic>
      <p:pic>
        <p:nvPicPr>
          <p:cNvPr id="119" name="Graphic 118" descr="User">
            <a:extLst>
              <a:ext uri="{FF2B5EF4-FFF2-40B4-BE49-F238E27FC236}">
                <a16:creationId xmlns:a16="http://schemas.microsoft.com/office/drawing/2014/main" id="{150DDFE0-668D-49C1-A773-BED6D214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818" y="2460103"/>
            <a:ext cx="762000" cy="7620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3AE7AB11-5553-4DE7-98AA-7116B67BA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9803" y="2460103"/>
            <a:ext cx="762000" cy="762000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5A1AB8-50FE-4C9C-8D0D-D14E8EA1664B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817369" y="324836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CFDAAA7-1763-42FD-8DB2-927CE47473F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3772355" y="3248360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B1E3B9-2F68-402E-8DCA-B6DD2793E019}"/>
              </a:ext>
            </a:extLst>
          </p:cNvPr>
          <p:cNvCxnSpPr>
            <a:cxnSpLocks/>
          </p:cNvCxnSpPr>
          <p:nvPr/>
        </p:nvCxnSpPr>
        <p:spPr>
          <a:xfrm>
            <a:off x="4699352" y="3251069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AF3E555-3999-4A67-AB93-85014CAF5190}"/>
              </a:ext>
            </a:extLst>
          </p:cNvPr>
          <p:cNvCxnSpPr>
            <a:cxnSpLocks/>
          </p:cNvCxnSpPr>
          <p:nvPr/>
        </p:nvCxnSpPr>
        <p:spPr>
          <a:xfrm>
            <a:off x="5654338" y="3251068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C082FF-6BDA-4DB0-966F-5C7A8CD4E767}"/>
              </a:ext>
            </a:extLst>
          </p:cNvPr>
          <p:cNvCxnSpPr>
            <a:cxnSpLocks/>
          </p:cNvCxnSpPr>
          <p:nvPr/>
        </p:nvCxnSpPr>
        <p:spPr>
          <a:xfrm>
            <a:off x="6548884" y="3261254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300DDA-C130-489A-A842-CE13660A6518}"/>
              </a:ext>
            </a:extLst>
          </p:cNvPr>
          <p:cNvCxnSpPr>
            <a:cxnSpLocks/>
          </p:cNvCxnSpPr>
          <p:nvPr/>
        </p:nvCxnSpPr>
        <p:spPr>
          <a:xfrm>
            <a:off x="7503870" y="3261253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E516F8B-3405-444B-AD6C-C99DFF192993}"/>
              </a:ext>
            </a:extLst>
          </p:cNvPr>
          <p:cNvCxnSpPr>
            <a:cxnSpLocks/>
          </p:cNvCxnSpPr>
          <p:nvPr/>
        </p:nvCxnSpPr>
        <p:spPr>
          <a:xfrm>
            <a:off x="8430867" y="3263962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59B8EBD-F47D-4B2C-ADF1-00BEC87D2655}"/>
              </a:ext>
            </a:extLst>
          </p:cNvPr>
          <p:cNvCxnSpPr>
            <a:cxnSpLocks/>
          </p:cNvCxnSpPr>
          <p:nvPr/>
        </p:nvCxnSpPr>
        <p:spPr>
          <a:xfrm>
            <a:off x="9385853" y="3263962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6E723476-EACC-4758-8741-24D2501A3F3F}"/>
              </a:ext>
            </a:extLst>
          </p:cNvPr>
          <p:cNvSpPr txBox="1">
            <a:spLocks/>
          </p:cNvSpPr>
          <p:nvPr/>
        </p:nvSpPr>
        <p:spPr>
          <a:xfrm>
            <a:off x="548268" y="675896"/>
            <a:ext cx="11605322" cy="17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cannot have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containers of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kind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 single POD.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NGINX containers in single POD serving same purpose is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recommended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C90011-FDAA-484E-8119-455EBA99A145}"/>
              </a:ext>
            </a:extLst>
          </p:cNvPr>
          <p:cNvSpPr/>
          <p:nvPr/>
        </p:nvSpPr>
        <p:spPr>
          <a:xfrm>
            <a:off x="4795945" y="4197781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2B70AD-1698-4E27-B221-AA41DEE80E44}"/>
              </a:ext>
            </a:extLst>
          </p:cNvPr>
          <p:cNvSpPr txBox="1"/>
          <p:nvPr/>
        </p:nvSpPr>
        <p:spPr>
          <a:xfrm>
            <a:off x="5192774" y="5268662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5165724-62FE-424B-A464-880B75AA7DA6}"/>
              </a:ext>
            </a:extLst>
          </p:cNvPr>
          <p:cNvGrpSpPr/>
          <p:nvPr/>
        </p:nvGrpSpPr>
        <p:grpSpPr>
          <a:xfrm>
            <a:off x="5080489" y="4498625"/>
            <a:ext cx="839165" cy="689658"/>
            <a:chOff x="853440" y="4579716"/>
            <a:chExt cx="1006998" cy="82759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AD71BC6-964C-406F-9513-E5F1325ECA0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F4625DF-5B9B-4652-9318-82DC363DF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3E5C1F-B889-4492-B942-2C0A91DD9DE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51409BD-46CD-4834-AB68-957CA3CF4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04322C-6786-4D79-8D81-3CDFCDB215B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09C1B8-770B-43CC-A74E-EF36120B340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EEF20A-A611-4C6F-9504-BA38A1E4241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4A9F75F-F8D0-4632-A26D-565C2B458AAB}"/>
              </a:ext>
            </a:extLst>
          </p:cNvPr>
          <p:cNvSpPr/>
          <p:nvPr/>
        </p:nvSpPr>
        <p:spPr>
          <a:xfrm>
            <a:off x="7184856" y="4159142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C8A4E-D2E6-42F9-BC84-3866ABA7CACC}"/>
              </a:ext>
            </a:extLst>
          </p:cNvPr>
          <p:cNvSpPr txBox="1"/>
          <p:nvPr/>
        </p:nvSpPr>
        <p:spPr>
          <a:xfrm>
            <a:off x="7581684" y="523002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FE6993-0F43-4AC4-8532-6FB75A8AE2E3}"/>
              </a:ext>
            </a:extLst>
          </p:cNvPr>
          <p:cNvGrpSpPr/>
          <p:nvPr/>
        </p:nvGrpSpPr>
        <p:grpSpPr>
          <a:xfrm>
            <a:off x="7469400" y="4459986"/>
            <a:ext cx="839165" cy="689658"/>
            <a:chOff x="853440" y="4579716"/>
            <a:chExt cx="1006998" cy="82759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7A5B43-7FE0-44FF-9751-7D0FBA6C9B7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3A1FEDE-A374-49BB-AE4A-1A20F8A6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6ABD899-4BEB-4788-875E-877B1B9592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3505762-7926-4D70-A080-FA3719F68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27581F-9E68-44A7-88BD-390F4545EC2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2411F5-2646-480D-9A43-C4E73E0D6F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869709-02AE-4A89-A941-2995E896D86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0" grpId="0"/>
      <p:bldP spid="81" grpId="0" animBg="1"/>
      <p:bldP spid="82" grpId="0"/>
      <p:bldP spid="101" grpId="0" animBg="1"/>
      <p:bldP spid="102" grpId="0" animBg="1"/>
      <p:bldP spid="103" grpId="0"/>
      <p:bldP spid="114" grpId="0"/>
      <p:bldP spid="130" grpId="0" animBg="1"/>
      <p:bldP spid="131" grpId="0"/>
      <p:bldP spid="140" grpId="0" animBg="1"/>
      <p:bldP spid="1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8FC19722-9E0E-453C-8A8E-20D77E90BC93}"/>
              </a:ext>
            </a:extLst>
          </p:cNvPr>
          <p:cNvSpPr txBox="1">
            <a:spLocks/>
          </p:cNvSpPr>
          <p:nvPr/>
        </p:nvSpPr>
        <p:spPr>
          <a:xfrm>
            <a:off x="944301" y="-149024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Multi-Container Pods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0CA7D9-5570-4DCF-83FB-596878F3217B}"/>
              </a:ext>
            </a:extLst>
          </p:cNvPr>
          <p:cNvSpPr/>
          <p:nvPr/>
        </p:nvSpPr>
        <p:spPr>
          <a:xfrm>
            <a:off x="7183112" y="1218049"/>
            <a:ext cx="4687747" cy="2695515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8DD773-FB6A-4F51-B756-CD74DE17E853}"/>
              </a:ext>
            </a:extLst>
          </p:cNvPr>
          <p:cNvSpPr txBox="1"/>
          <p:nvPr/>
        </p:nvSpPr>
        <p:spPr>
          <a:xfrm>
            <a:off x="2828231" y="4570152"/>
            <a:ext cx="70083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19A0D0-D0F9-465B-BF6C-5FC52D33A28A}"/>
              </a:ext>
            </a:extLst>
          </p:cNvPr>
          <p:cNvSpPr/>
          <p:nvPr/>
        </p:nvSpPr>
        <p:spPr>
          <a:xfrm>
            <a:off x="7395315" y="1430252"/>
            <a:ext cx="4215113" cy="211580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0B1765-1DBA-4E3C-8FD8-5F61210FFA4C}"/>
              </a:ext>
            </a:extLst>
          </p:cNvPr>
          <p:cNvSpPr/>
          <p:nvPr/>
        </p:nvSpPr>
        <p:spPr>
          <a:xfrm>
            <a:off x="7807688" y="1756015"/>
            <a:ext cx="3378336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0CF92-9F08-49CF-B641-7AAF1CAB1579}"/>
              </a:ext>
            </a:extLst>
          </p:cNvPr>
          <p:cNvSpPr txBox="1"/>
          <p:nvPr/>
        </p:nvSpPr>
        <p:spPr>
          <a:xfrm>
            <a:off x="9191778" y="2791968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CBC0FB-4246-43CE-B1CC-FB2C6AA7FCE2}"/>
              </a:ext>
            </a:extLst>
          </p:cNvPr>
          <p:cNvSpPr txBox="1"/>
          <p:nvPr/>
        </p:nvSpPr>
        <p:spPr>
          <a:xfrm>
            <a:off x="8812901" y="3168332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B7425-010E-4042-9D76-5577E7B87951}"/>
              </a:ext>
            </a:extLst>
          </p:cNvPr>
          <p:cNvSpPr txBox="1"/>
          <p:nvPr/>
        </p:nvSpPr>
        <p:spPr>
          <a:xfrm>
            <a:off x="8545975" y="3554491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D65DB5-66D5-45A1-AC4D-CFE31B44B8E5}"/>
              </a:ext>
            </a:extLst>
          </p:cNvPr>
          <p:cNvGrpSpPr/>
          <p:nvPr/>
        </p:nvGrpSpPr>
        <p:grpSpPr>
          <a:xfrm>
            <a:off x="8067177" y="2040711"/>
            <a:ext cx="839165" cy="689658"/>
            <a:chOff x="853440" y="4579716"/>
            <a:chExt cx="1006998" cy="8275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32D87C-45A0-4138-AC7D-4B6076D2B84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4560B3-B7B5-41E4-956C-A616ACB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15AF1B-AA9E-41F9-8F4A-93E264E5A4D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CC1577-F4B2-464F-B9A7-51AC75DE45F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A95722-8943-400E-BB9C-B95A9AD1177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0B634F-8AFE-43B8-BD6C-43E2899C01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C67A43-8E63-44A4-9AE9-3A91D6ED1B2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5677A0-48FF-4CD0-92DD-8D4DB8C5ECBB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V="1">
            <a:off x="8906342" y="2383390"/>
            <a:ext cx="1103725" cy="215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C1E26E-3AEE-4EB5-8961-830D0A80DC25}"/>
              </a:ext>
            </a:extLst>
          </p:cNvPr>
          <p:cNvGrpSpPr/>
          <p:nvPr/>
        </p:nvGrpSpPr>
        <p:grpSpPr>
          <a:xfrm>
            <a:off x="10010067" y="2038561"/>
            <a:ext cx="839165" cy="689658"/>
            <a:chOff x="5318084" y="2957814"/>
            <a:chExt cx="1006998" cy="82759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8192C3-0669-4B8C-BF1D-6983A3E608E3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2374BD-96FB-4AE3-BFF8-528A40E5E05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13614E-89C3-44E0-A590-A9F5818156D5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1C94E4-A99B-4825-933C-14A9782CB05B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51C9C-2F3E-410E-89BB-8C7981B66D9E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71B97B-F5B8-4EDA-A553-92F7ACBB70D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8FE2D0-9502-4EB3-9024-C3295C69D299}"/>
                </a:ext>
              </a:extLst>
            </p:cNvPr>
            <p:cNvSpPr txBox="1"/>
            <p:nvPr/>
          </p:nvSpPr>
          <p:spPr>
            <a:xfrm>
              <a:off x="5644104" y="3171555"/>
              <a:ext cx="406079" cy="4186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CAD002CE-41F7-4F55-B831-8713A9326985}"/>
              </a:ext>
            </a:extLst>
          </p:cNvPr>
          <p:cNvSpPr/>
          <p:nvPr/>
        </p:nvSpPr>
        <p:spPr>
          <a:xfrm rot="10800000">
            <a:off x="10507997" y="4285339"/>
            <a:ext cx="1248410" cy="778506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rgbClr val="DEDEDE">
              <a:lumMod val="90000"/>
            </a:srgbClr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A3AD72-FB22-400C-8EC6-76E8D8AB0DBD}"/>
              </a:ext>
            </a:extLst>
          </p:cNvPr>
          <p:cNvSpPr txBox="1"/>
          <p:nvPr/>
        </p:nvSpPr>
        <p:spPr>
          <a:xfrm>
            <a:off x="10580337" y="4334544"/>
            <a:ext cx="1206292" cy="65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Helper 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Containers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442D829A-110B-40A6-964C-E6C9D6F91486}"/>
              </a:ext>
            </a:extLst>
          </p:cNvPr>
          <p:cNvSpPr txBox="1">
            <a:spLocks/>
          </p:cNvSpPr>
          <p:nvPr/>
        </p:nvSpPr>
        <p:spPr>
          <a:xfrm>
            <a:off x="218966" y="1033517"/>
            <a:ext cx="6798565" cy="529020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have multiple containers in a single POD, provided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not of same kind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Helper Containers (Side-car)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Pullers: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 data required by Main Container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pushers: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data by collecting from main container (logs)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Proxies: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Writes static data to html files using Helper container and Reads using Main Container.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containers can easily communicate with each other easily as they share same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space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can also easily share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storage space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Multi-Container Pods is a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rare use-case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we will try to focus on core fundamentals. </a:t>
            </a: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6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/>
      <p:bldP spid="38" grpId="0"/>
      <p:bldP spid="39" grpId="0"/>
      <p:bldP spid="57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1310ECC1-E271-498A-A3D5-C49B6541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5024C5-3E91-4E9B-A3B6-724FE09A931D}"/>
              </a:ext>
            </a:extLst>
          </p:cNvPr>
          <p:cNvSpPr txBox="1">
            <a:spLocks/>
          </p:cNvSpPr>
          <p:nvPr/>
        </p:nvSpPr>
        <p:spPr>
          <a:xfrm>
            <a:off x="618675" y="2039759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 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0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ubernetes - Wikipedia">
            <a:extLst>
              <a:ext uri="{FF2B5EF4-FFF2-40B4-BE49-F238E27FC236}">
                <a16:creationId xmlns:a16="http://schemas.microsoft.com/office/drawing/2014/main" id="{E5D4414E-A19C-4753-9F14-5E76E088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149AC6-2CFF-4979-B47B-CA194F4F0854}"/>
              </a:ext>
            </a:extLst>
          </p:cNvPr>
          <p:cNvSpPr txBox="1">
            <a:spLocks/>
          </p:cNvSpPr>
          <p:nvPr/>
        </p:nvSpPr>
        <p:spPr>
          <a:xfrm>
            <a:off x="656895" y="2415936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 - NodePort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7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">
            <a:extLst>
              <a:ext uri="{FF2B5EF4-FFF2-40B4-BE49-F238E27FC236}">
                <a16:creationId xmlns:a16="http://schemas.microsoft.com/office/drawing/2014/main" id="{3C166E9C-C649-438E-A895-CF86A14E97E4}"/>
              </a:ext>
            </a:extLst>
          </p:cNvPr>
          <p:cNvSpPr txBox="1">
            <a:spLocks/>
          </p:cNvSpPr>
          <p:nvPr/>
        </p:nvSpPr>
        <p:spPr>
          <a:xfrm>
            <a:off x="944301" y="-149024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Service - NodePort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D1A4C-9CE0-41C5-8BC8-1AA25D5E8501}"/>
              </a:ext>
            </a:extLst>
          </p:cNvPr>
          <p:cNvSpPr txBox="1"/>
          <p:nvPr/>
        </p:nvSpPr>
        <p:spPr>
          <a:xfrm>
            <a:off x="2828231" y="4570152"/>
            <a:ext cx="70083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701570-489F-4D17-9BA4-1ECD0BB69917}"/>
              </a:ext>
            </a:extLst>
          </p:cNvPr>
          <p:cNvSpPr/>
          <p:nvPr/>
        </p:nvSpPr>
        <p:spPr>
          <a:xfrm>
            <a:off x="9285155" y="743709"/>
            <a:ext cx="2687880" cy="5330394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058D81-D9C7-4FAF-A41B-00AE6B25083D}"/>
              </a:ext>
            </a:extLst>
          </p:cNvPr>
          <p:cNvSpPr txBox="1"/>
          <p:nvPr/>
        </p:nvSpPr>
        <p:spPr>
          <a:xfrm>
            <a:off x="10356633" y="5391577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1CAA26-64D9-4D1B-B40C-09C36736B3E0}"/>
              </a:ext>
            </a:extLst>
          </p:cNvPr>
          <p:cNvSpPr txBox="1"/>
          <p:nvPr/>
        </p:nvSpPr>
        <p:spPr>
          <a:xfrm>
            <a:off x="9683303" y="5755219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F4E50-0ACB-4A3E-AEC5-BFA5D36ADAF6}"/>
              </a:ext>
            </a:extLst>
          </p:cNvPr>
          <p:cNvSpPr txBox="1"/>
          <p:nvPr/>
        </p:nvSpPr>
        <p:spPr>
          <a:xfrm>
            <a:off x="11302178" y="5470960"/>
            <a:ext cx="70083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08EA9A-2D08-4E2B-A79B-53701971D10F}"/>
              </a:ext>
            </a:extLst>
          </p:cNvPr>
          <p:cNvSpPr txBox="1"/>
          <p:nvPr/>
        </p:nvSpPr>
        <p:spPr>
          <a:xfrm>
            <a:off x="10409972" y="5405606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7230E7-C779-4BC7-BD85-AB6D62EA0E2B}"/>
              </a:ext>
            </a:extLst>
          </p:cNvPr>
          <p:cNvSpPr/>
          <p:nvPr/>
        </p:nvSpPr>
        <p:spPr>
          <a:xfrm>
            <a:off x="9590871" y="1011904"/>
            <a:ext cx="2097634" cy="4730368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799B81-B5ED-4321-BE28-44AC28D37BA2}"/>
              </a:ext>
            </a:extLst>
          </p:cNvPr>
          <p:cNvSpPr/>
          <p:nvPr/>
        </p:nvSpPr>
        <p:spPr>
          <a:xfrm>
            <a:off x="9936467" y="3994237"/>
            <a:ext cx="1408253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8266C-C6C1-497A-AF89-8EB5E04D0B4B}"/>
              </a:ext>
            </a:extLst>
          </p:cNvPr>
          <p:cNvSpPr txBox="1"/>
          <p:nvPr/>
        </p:nvSpPr>
        <p:spPr>
          <a:xfrm>
            <a:off x="10333295" y="5065119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94DED3-93A8-49A5-81C0-81F02C760BB1}"/>
              </a:ext>
            </a:extLst>
          </p:cNvPr>
          <p:cNvGrpSpPr/>
          <p:nvPr/>
        </p:nvGrpSpPr>
        <p:grpSpPr>
          <a:xfrm>
            <a:off x="10221011" y="4295082"/>
            <a:ext cx="839165" cy="689658"/>
            <a:chOff x="853440" y="4579716"/>
            <a:chExt cx="1006998" cy="8275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758556-541D-496A-BBC4-76513578DC2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AFC1C5-EE18-4ED7-9BBB-DE9592313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92A9BD-6922-4966-9E48-08662538E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96CADD-44A9-48C3-8BED-57FD9A478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5FA99C-E3E2-426D-8982-8BD278547D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680117-EE43-4640-B1C0-0443CF6170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201076-5A2D-4152-8096-D51D425AE3D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D14448-835A-4605-B86B-596FEF129008}"/>
              </a:ext>
            </a:extLst>
          </p:cNvPr>
          <p:cNvSpPr txBox="1"/>
          <p:nvPr/>
        </p:nvSpPr>
        <p:spPr>
          <a:xfrm>
            <a:off x="9950230" y="5424191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52F6C7-B61C-4B1C-A335-C783369111E3}"/>
              </a:ext>
            </a:extLst>
          </p:cNvPr>
          <p:cNvSpPr/>
          <p:nvPr/>
        </p:nvSpPr>
        <p:spPr>
          <a:xfrm>
            <a:off x="9936467" y="2052918"/>
            <a:ext cx="1408253" cy="158224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94B7BEE-11EF-4BCC-AA2F-975C8A1E583C}"/>
              </a:ext>
            </a:extLst>
          </p:cNvPr>
          <p:cNvSpPr txBox="1">
            <a:spLocks/>
          </p:cNvSpPr>
          <p:nvPr/>
        </p:nvSpPr>
        <p:spPr>
          <a:xfrm>
            <a:off x="23823" y="1033517"/>
            <a:ext cx="7549718" cy="5290207"/>
          </a:xfrm>
          <a:prstGeom prst="rect">
            <a:avLst/>
          </a:prstGeom>
        </p:spPr>
        <p:txBody>
          <a:bodyPr vert="horz" lIns="109728" tIns="54864" rIns="109728" bIns="54864" rtlCol="0">
            <a:normAutofit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an application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on a set of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different types of Services available in k8s.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LoadBalancer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 Service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access our application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outside of k8s cluster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we can use NodePort service.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Exposes the Service on each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 Node's IP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static port (nothing but NodePort).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 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Service, to which the 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Service routes, is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created.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Range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30000-32767</a:t>
            </a: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EAE017-6B5C-454D-8F06-66AE69741161}"/>
              </a:ext>
            </a:extLst>
          </p:cNvPr>
          <p:cNvSpPr/>
          <p:nvPr/>
        </p:nvSpPr>
        <p:spPr>
          <a:xfrm>
            <a:off x="10021513" y="3171449"/>
            <a:ext cx="1208049" cy="347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targetPort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80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284933-C7A4-409B-AA66-6DC430E6FA6D}"/>
              </a:ext>
            </a:extLst>
          </p:cNvPr>
          <p:cNvSpPr/>
          <p:nvPr/>
        </p:nvSpPr>
        <p:spPr>
          <a:xfrm>
            <a:off x="10021512" y="2125675"/>
            <a:ext cx="1208049" cy="347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Port: 80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CD428D-A955-45ED-BE78-3B310539FED6}"/>
              </a:ext>
            </a:extLst>
          </p:cNvPr>
          <p:cNvSpPr txBox="1"/>
          <p:nvPr/>
        </p:nvSpPr>
        <p:spPr>
          <a:xfrm>
            <a:off x="10191300" y="2641654"/>
            <a:ext cx="869725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096563-75A2-4D54-A1EE-4330DE6C2427}"/>
              </a:ext>
            </a:extLst>
          </p:cNvPr>
          <p:cNvSpPr/>
          <p:nvPr/>
        </p:nvSpPr>
        <p:spPr>
          <a:xfrm>
            <a:off x="9683303" y="1117599"/>
            <a:ext cx="1880795" cy="347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3xxx</a:t>
            </a:r>
          </a:p>
        </p:txBody>
      </p:sp>
      <p:pic>
        <p:nvPicPr>
          <p:cNvPr id="61" name="Graphic 60" descr="User">
            <a:extLst>
              <a:ext uri="{FF2B5EF4-FFF2-40B4-BE49-F238E27FC236}">
                <a16:creationId xmlns:a16="http://schemas.microsoft.com/office/drawing/2014/main" id="{F3216007-4FE7-4C92-BEA5-D1E9B8386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651" y="828638"/>
            <a:ext cx="925449" cy="9254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B49BD71-D937-4A8F-B401-A9BBB1AD3118}"/>
              </a:ext>
            </a:extLst>
          </p:cNvPr>
          <p:cNvSpPr txBox="1"/>
          <p:nvPr/>
        </p:nvSpPr>
        <p:spPr>
          <a:xfrm>
            <a:off x="7176810" y="1555772"/>
            <a:ext cx="633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User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F97EE8-5E1D-44A4-A9FB-63DFDEC708C7}"/>
              </a:ext>
            </a:extLst>
          </p:cNvPr>
          <p:cNvCxnSpPr>
            <a:stCxn id="61" idx="3"/>
            <a:endCxn id="60" idx="1"/>
          </p:cNvCxnSpPr>
          <p:nvPr/>
        </p:nvCxnSpPr>
        <p:spPr>
          <a:xfrm>
            <a:off x="7934099" y="1291363"/>
            <a:ext cx="1749203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EFF3CC-B215-44C9-B27D-87223C5F94E1}"/>
              </a:ext>
            </a:extLst>
          </p:cNvPr>
          <p:cNvCxnSpPr>
            <a:stCxn id="60" idx="2"/>
            <a:endCxn id="55" idx="0"/>
          </p:cNvCxnSpPr>
          <p:nvPr/>
        </p:nvCxnSpPr>
        <p:spPr>
          <a:xfrm>
            <a:off x="10623700" y="1465126"/>
            <a:ext cx="16893" cy="587792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1C28CC-F378-4246-A35D-FC58D9D93B2F}"/>
              </a:ext>
            </a:extLst>
          </p:cNvPr>
          <p:cNvCxnSpPr>
            <a:stCxn id="55" idx="2"/>
            <a:endCxn id="44" idx="0"/>
          </p:cNvCxnSpPr>
          <p:nvPr/>
        </p:nvCxnSpPr>
        <p:spPr>
          <a:xfrm>
            <a:off x="10640593" y="3635165"/>
            <a:ext cx="0" cy="359073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sp>
        <p:nvSpPr>
          <p:cNvPr id="66" name="Rectangular Callout 23">
            <a:extLst>
              <a:ext uri="{FF2B5EF4-FFF2-40B4-BE49-F238E27FC236}">
                <a16:creationId xmlns:a16="http://schemas.microsoft.com/office/drawing/2014/main" id="{1A6C48DF-7B24-4A3D-9B47-B82546BF99AF}"/>
              </a:ext>
            </a:extLst>
          </p:cNvPr>
          <p:cNvSpPr/>
          <p:nvPr/>
        </p:nvSpPr>
        <p:spPr>
          <a:xfrm>
            <a:off x="6263269" y="2202366"/>
            <a:ext cx="1719147" cy="439288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 </a:t>
            </a: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endParaRPr kumimoji="0" lang="en-US" sz="13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ular Callout 82">
            <a:extLst>
              <a:ext uri="{FF2B5EF4-FFF2-40B4-BE49-F238E27FC236}">
                <a16:creationId xmlns:a16="http://schemas.microsoft.com/office/drawing/2014/main" id="{C03EC55C-4C00-4CDF-AA94-AE83C77461B9}"/>
              </a:ext>
            </a:extLst>
          </p:cNvPr>
          <p:cNvSpPr/>
          <p:nvPr/>
        </p:nvSpPr>
        <p:spPr>
          <a:xfrm>
            <a:off x="6283623" y="2821189"/>
            <a:ext cx="1719147" cy="439288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Port</a:t>
            </a:r>
          </a:p>
        </p:txBody>
      </p:sp>
      <p:sp>
        <p:nvSpPr>
          <p:cNvPr id="68" name="Rectangular Callout 85">
            <a:extLst>
              <a:ext uri="{FF2B5EF4-FFF2-40B4-BE49-F238E27FC236}">
                <a16:creationId xmlns:a16="http://schemas.microsoft.com/office/drawing/2014/main" id="{2295BBBC-DAC5-4CA0-8319-D393DC31426C}"/>
              </a:ext>
            </a:extLst>
          </p:cNvPr>
          <p:cNvSpPr/>
          <p:nvPr/>
        </p:nvSpPr>
        <p:spPr>
          <a:xfrm>
            <a:off x="6263269" y="3355038"/>
            <a:ext cx="1719147" cy="439288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Port in a POD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07199D-3533-480A-B307-9908BAA0F1DB}"/>
              </a:ext>
            </a:extLst>
          </p:cNvPr>
          <p:cNvSpPr txBox="1"/>
          <p:nvPr/>
        </p:nvSpPr>
        <p:spPr>
          <a:xfrm>
            <a:off x="7607930" y="1021656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http://&lt;Worker-Node-IP&gt;:&lt;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NodePort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80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3" grpId="0" animBg="1"/>
      <p:bldP spid="44" grpId="0" animBg="1"/>
      <p:bldP spid="45" grpId="0"/>
      <p:bldP spid="54" grpId="0"/>
      <p:bldP spid="55" grpId="0" animBg="1"/>
      <p:bldP spid="57" grpId="0" animBg="1"/>
      <p:bldP spid="58" grpId="0" animBg="1"/>
      <p:bldP spid="59" grpId="0"/>
      <p:bldP spid="60" grpId="0" animBg="1"/>
      <p:bldP spid="62" grpId="0"/>
      <p:bldP spid="66" grpId="0" animBg="1"/>
      <p:bldP spid="67" grpId="0" animBg="1"/>
      <p:bldP spid="68" grpId="0" animBg="1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8BA9FE9B-0594-4AA4-B864-A60C7AB8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DA0F7F-3509-40FE-8527-61A6AFC97BA1}"/>
              </a:ext>
            </a:extLst>
          </p:cNvPr>
          <p:cNvSpPr txBox="1">
            <a:spLocks/>
          </p:cNvSpPr>
          <p:nvPr/>
        </p:nvSpPr>
        <p:spPr>
          <a:xfrm>
            <a:off x="618675" y="1918954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 &amp; NodePort Service 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2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06EFD337-D2AA-4C01-ABDC-83A80EB2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1422D-D033-4E2E-B496-8A8E13F5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324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BD76E615-FC36-49AD-B7F9-1A9788F3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367F2E-4883-4960-B739-D568BC68298E}"/>
              </a:ext>
            </a:extLst>
          </p:cNvPr>
          <p:cNvSpPr txBox="1">
            <a:spLocks/>
          </p:cNvSpPr>
          <p:nvPr/>
        </p:nvSpPr>
        <p:spPr>
          <a:xfrm>
            <a:off x="656895" y="2415936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ReplicaSets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02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06CDBCA3-A8F5-4D86-B62E-EB051479F7B0}"/>
              </a:ext>
            </a:extLst>
          </p:cNvPr>
          <p:cNvSpPr txBox="1">
            <a:spLocks/>
          </p:cNvSpPr>
          <p:nvPr/>
        </p:nvSpPr>
        <p:spPr>
          <a:xfrm>
            <a:off x="838200" y="2987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ReplicaSets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6E39C-F60F-440C-A54E-F3909B676579}"/>
              </a:ext>
            </a:extLst>
          </p:cNvPr>
          <p:cNvSpPr/>
          <p:nvPr/>
        </p:nvSpPr>
        <p:spPr>
          <a:xfrm>
            <a:off x="2419109" y="3142588"/>
            <a:ext cx="1977342" cy="530507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ReplicaSets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CB1E7-FDF9-4541-B9F0-0D174052CC62}"/>
              </a:ext>
            </a:extLst>
          </p:cNvPr>
          <p:cNvSpPr/>
          <p:nvPr/>
        </p:nvSpPr>
        <p:spPr>
          <a:xfrm>
            <a:off x="6203710" y="1418450"/>
            <a:ext cx="2930645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Availability or Reliability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E8E99-5DA9-4CEC-8597-76F497EC062C}"/>
              </a:ext>
            </a:extLst>
          </p:cNvPr>
          <p:cNvSpPr/>
          <p:nvPr/>
        </p:nvSpPr>
        <p:spPr>
          <a:xfrm>
            <a:off x="6203710" y="2560782"/>
            <a:ext cx="2930645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56B67D-5840-42B0-81E5-F70189D98F2E}"/>
              </a:ext>
            </a:extLst>
          </p:cNvPr>
          <p:cNvSpPr/>
          <p:nvPr/>
        </p:nvSpPr>
        <p:spPr>
          <a:xfrm>
            <a:off x="6203710" y="3653142"/>
            <a:ext cx="2930645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A650-FCF8-43A0-B8D8-BF0E466487AD}"/>
              </a:ext>
            </a:extLst>
          </p:cNvPr>
          <p:cNvSpPr/>
          <p:nvPr/>
        </p:nvSpPr>
        <p:spPr>
          <a:xfrm>
            <a:off x="6203710" y="4800743"/>
            <a:ext cx="2930645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 &amp; Selectors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CC841-F094-4C0C-B0A1-235D603D03A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396451" y="1683704"/>
            <a:ext cx="1807259" cy="17241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210E2-00D4-4884-8B9E-30CDF9E6C5B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396451" y="2826035"/>
            <a:ext cx="1807259" cy="5818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81EB7-E20E-44FF-B925-95CF155070C1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396451" y="3407842"/>
            <a:ext cx="1807259" cy="51055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B31095-75A5-4C76-B21E-E9BCDE8998A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396451" y="3407842"/>
            <a:ext cx="1807259" cy="165815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23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7391E5B5-CBDD-4CD0-AE24-06A1B9E61499}"/>
              </a:ext>
            </a:extLst>
          </p:cNvPr>
          <p:cNvSpPr txBox="1">
            <a:spLocks/>
          </p:cNvSpPr>
          <p:nvPr/>
        </p:nvSpPr>
        <p:spPr>
          <a:xfrm>
            <a:off x="77379" y="1021453"/>
            <a:ext cx="6066461" cy="1435314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ReplicaSet’s purpose is to maintain a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stable set of replica Pods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at any given time.</a:t>
            </a: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itle 3">
            <a:extLst>
              <a:ext uri="{FF2B5EF4-FFF2-40B4-BE49-F238E27FC236}">
                <a16:creationId xmlns:a16="http://schemas.microsoft.com/office/drawing/2014/main" id="{A48B5766-64B4-4481-B70F-5AEA2D09A1E3}"/>
              </a:ext>
            </a:extLst>
          </p:cNvPr>
          <p:cNvSpPr txBox="1">
            <a:spLocks/>
          </p:cNvSpPr>
          <p:nvPr/>
        </p:nvSpPr>
        <p:spPr>
          <a:xfrm>
            <a:off x="838200" y="30744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ReplicaSet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B72E8F-5B61-4A44-9180-80DA9940FA35}"/>
              </a:ext>
            </a:extLst>
          </p:cNvPr>
          <p:cNvSpPr/>
          <p:nvPr/>
        </p:nvSpPr>
        <p:spPr>
          <a:xfrm>
            <a:off x="3062769" y="2718218"/>
            <a:ext cx="6066462" cy="3363185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33D96C-D34E-4085-862C-7D9F81BA9F1C}"/>
              </a:ext>
            </a:extLst>
          </p:cNvPr>
          <p:cNvSpPr/>
          <p:nvPr/>
        </p:nvSpPr>
        <p:spPr>
          <a:xfrm>
            <a:off x="3217098" y="3018717"/>
            <a:ext cx="5777697" cy="27056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C4A4A2-D77A-4B06-A89B-97CDBE05D7C0}"/>
              </a:ext>
            </a:extLst>
          </p:cNvPr>
          <p:cNvSpPr txBox="1"/>
          <p:nvPr/>
        </p:nvSpPr>
        <p:spPr>
          <a:xfrm>
            <a:off x="5434316" y="5392339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0B773B-4B23-40AE-ACC1-164AABF8793C}"/>
              </a:ext>
            </a:extLst>
          </p:cNvPr>
          <p:cNvSpPr txBox="1"/>
          <p:nvPr/>
        </p:nvSpPr>
        <p:spPr>
          <a:xfrm>
            <a:off x="5114989" y="5761942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09688E-5F4F-49CA-98C3-686FD48620BE}"/>
              </a:ext>
            </a:extLst>
          </p:cNvPr>
          <p:cNvSpPr/>
          <p:nvPr/>
        </p:nvSpPr>
        <p:spPr>
          <a:xfrm>
            <a:off x="3496821" y="3327374"/>
            <a:ext cx="5234249" cy="20379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C2BE7F-E501-47F3-9EF7-4C6F78506787}"/>
              </a:ext>
            </a:extLst>
          </p:cNvPr>
          <p:cNvSpPr/>
          <p:nvPr/>
        </p:nvSpPr>
        <p:spPr>
          <a:xfrm>
            <a:off x="3821796" y="3615954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594CF4-96FD-4EFC-B781-FE81C9C30BE9}"/>
              </a:ext>
            </a:extLst>
          </p:cNvPr>
          <p:cNvSpPr txBox="1"/>
          <p:nvPr/>
        </p:nvSpPr>
        <p:spPr>
          <a:xfrm>
            <a:off x="4245259" y="466953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4515FE-91D0-4B82-9A60-03EF1967FA55}"/>
              </a:ext>
            </a:extLst>
          </p:cNvPr>
          <p:cNvGrpSpPr/>
          <p:nvPr/>
        </p:nvGrpSpPr>
        <p:grpSpPr>
          <a:xfrm>
            <a:off x="4079625" y="3877469"/>
            <a:ext cx="839165" cy="689658"/>
            <a:chOff x="853440" y="4579716"/>
            <a:chExt cx="1006998" cy="82759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F43E35-2C53-4F3F-8067-03237B2649B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89F4A8-E45C-408A-A804-C7B745B4BAC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017A07-F0E5-4598-B3F3-57D0F76A379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68D5205-CC4A-4748-8A06-EE9AE91D30F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9535FA-6F63-4C67-80E5-64FA55ADC16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F9B356-A7BE-4A68-B0FB-B5FD88EA92E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1A0A1A-4953-40E2-B9A0-C98B8E5862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F64B14DE-3C6C-4332-B459-23AEF16E36B4}"/>
              </a:ext>
            </a:extLst>
          </p:cNvPr>
          <p:cNvSpPr/>
          <p:nvPr/>
        </p:nvSpPr>
        <p:spPr>
          <a:xfrm>
            <a:off x="5417903" y="362471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A6845F-873B-461C-87DB-627B3EC0ED11}"/>
              </a:ext>
            </a:extLst>
          </p:cNvPr>
          <p:cNvSpPr txBox="1"/>
          <p:nvPr/>
        </p:nvSpPr>
        <p:spPr>
          <a:xfrm>
            <a:off x="5841366" y="467829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19E97E-4925-42AF-8D18-3957BA6BBBE7}"/>
              </a:ext>
            </a:extLst>
          </p:cNvPr>
          <p:cNvGrpSpPr/>
          <p:nvPr/>
        </p:nvGrpSpPr>
        <p:grpSpPr>
          <a:xfrm>
            <a:off x="5677391" y="3909409"/>
            <a:ext cx="839165" cy="689658"/>
            <a:chOff x="853440" y="4579716"/>
            <a:chExt cx="1006998" cy="82759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0E46749-E0A1-42C6-9918-D6CD3329E18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CB96BB-AEF6-4F37-B795-63E8A0F1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05C552-DEDE-4AD7-9813-03A64F8D97E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74D295-513E-4771-86AB-CC49F3FF098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5637E95-D798-4A4D-A927-AF816E8D187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79EC76-0AF9-41C8-920C-BA8D5A9CFFF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4DD677-C4E4-4EEC-9AC6-E8AEA3A2B4E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CA0130A-2215-43B8-8678-3D86EE2DD520}"/>
              </a:ext>
            </a:extLst>
          </p:cNvPr>
          <p:cNvSpPr txBox="1"/>
          <p:nvPr/>
        </p:nvSpPr>
        <p:spPr>
          <a:xfrm>
            <a:off x="5545092" y="5015095"/>
            <a:ext cx="116961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053017-BD7C-49E7-B3F4-323CA95BAEF1}"/>
              </a:ext>
            </a:extLst>
          </p:cNvPr>
          <p:cNvSpPr/>
          <p:nvPr/>
        </p:nvSpPr>
        <p:spPr>
          <a:xfrm>
            <a:off x="7020779" y="3615954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1ABC54-EDE1-4731-9556-B8B94FD2B492}"/>
              </a:ext>
            </a:extLst>
          </p:cNvPr>
          <p:cNvSpPr txBox="1"/>
          <p:nvPr/>
        </p:nvSpPr>
        <p:spPr>
          <a:xfrm>
            <a:off x="7444243" y="466953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B1D3019-9417-4D4B-B080-4B11A4E5BFBD}"/>
              </a:ext>
            </a:extLst>
          </p:cNvPr>
          <p:cNvGrpSpPr/>
          <p:nvPr/>
        </p:nvGrpSpPr>
        <p:grpSpPr>
          <a:xfrm>
            <a:off x="7280268" y="3900650"/>
            <a:ext cx="839165" cy="689658"/>
            <a:chOff x="853440" y="4579716"/>
            <a:chExt cx="1006998" cy="82759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D37ECD9-555F-4F2D-8E6F-7E051D99A01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B8C505E-66F1-44D3-BA9F-11139CE82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7F4D10F-F4F1-473A-8FDF-9243B68E22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9181288-D93C-476D-B2A5-9CA569694C1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2E30D7-145D-4F54-9B16-D95751166FC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F9095B7-AF57-426C-9299-AC34B01E88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9480F4-3582-4C6D-A02C-0F603ED5795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9287EA73-D256-45A2-BDC8-234E4C215BBD}"/>
              </a:ext>
            </a:extLst>
          </p:cNvPr>
          <p:cNvSpPr txBox="1">
            <a:spLocks/>
          </p:cNvSpPr>
          <p:nvPr/>
        </p:nvSpPr>
        <p:spPr>
          <a:xfrm>
            <a:off x="6064186" y="1022877"/>
            <a:ext cx="6066461" cy="1435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our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crashes (any pod dies), </a:t>
            </a:r>
            <a:r>
              <a:rPr kumimoji="0" lang="en-IN" sz="28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recreate</a:t>
            </a: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pod immediately to ensure the configured number of pods running at any given time.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FDD5219-2765-4F34-802A-18BAF1BF5CFA}"/>
              </a:ext>
            </a:extLst>
          </p:cNvPr>
          <p:cNvSpPr/>
          <p:nvPr/>
        </p:nvSpPr>
        <p:spPr>
          <a:xfrm>
            <a:off x="182514" y="3242977"/>
            <a:ext cx="2661469" cy="1435314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7750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/>
      <p:bldP spid="87" grpId="0"/>
      <p:bldP spid="88" grpId="0" animBg="1"/>
      <p:bldP spid="89" grpId="0" animBg="1"/>
      <p:bldP spid="90" grpId="0"/>
      <p:bldP spid="99" grpId="0" animBg="1"/>
      <p:bldP spid="100" grpId="0"/>
      <p:bldP spid="109" grpId="0"/>
      <p:bldP spid="110" grpId="0" animBg="1"/>
      <p:bldP spid="111" grpId="0"/>
      <p:bldP spid="1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0F47E96-458E-4804-B8DC-D660E4ACBE8C}"/>
              </a:ext>
            </a:extLst>
          </p:cNvPr>
          <p:cNvSpPr txBox="1">
            <a:spLocks/>
          </p:cNvSpPr>
          <p:nvPr/>
        </p:nvSpPr>
        <p:spPr>
          <a:xfrm>
            <a:off x="886356" y="-19028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ReplicaSet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D2397-5DA6-424C-B7C1-1F05B4878204}"/>
              </a:ext>
            </a:extLst>
          </p:cNvPr>
          <p:cNvSpPr/>
          <p:nvPr/>
        </p:nvSpPr>
        <p:spPr>
          <a:xfrm>
            <a:off x="4496127" y="1833023"/>
            <a:ext cx="7649357" cy="4146929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0AB3B-A60B-4814-816C-D857CB25C0F5}"/>
              </a:ext>
            </a:extLst>
          </p:cNvPr>
          <p:cNvSpPr/>
          <p:nvPr/>
        </p:nvSpPr>
        <p:spPr>
          <a:xfrm>
            <a:off x="4673582" y="2025570"/>
            <a:ext cx="3478529" cy="3589418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03C99-5B46-4D4B-AE8C-A40F9E062CFB}"/>
              </a:ext>
            </a:extLst>
          </p:cNvPr>
          <p:cNvSpPr txBox="1"/>
          <p:nvPr/>
        </p:nvSpPr>
        <p:spPr>
          <a:xfrm>
            <a:off x="5919583" y="5255915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478F2-A01C-4FCD-96CF-C9FB8D318D67}"/>
              </a:ext>
            </a:extLst>
          </p:cNvPr>
          <p:cNvSpPr txBox="1"/>
          <p:nvPr/>
        </p:nvSpPr>
        <p:spPr>
          <a:xfrm>
            <a:off x="7173397" y="5620879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D3FD1-432A-4A56-94DA-BC9583FA179C}"/>
              </a:ext>
            </a:extLst>
          </p:cNvPr>
          <p:cNvSpPr/>
          <p:nvPr/>
        </p:nvSpPr>
        <p:spPr>
          <a:xfrm>
            <a:off x="8407622" y="2025570"/>
            <a:ext cx="3478529" cy="3589418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96D71-38DC-40EC-9E1F-8993011B5009}"/>
              </a:ext>
            </a:extLst>
          </p:cNvPr>
          <p:cNvSpPr txBox="1"/>
          <p:nvPr/>
        </p:nvSpPr>
        <p:spPr>
          <a:xfrm>
            <a:off x="9612082" y="5274226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B155D-03CD-4EFF-9016-EA93735DA37C}"/>
              </a:ext>
            </a:extLst>
          </p:cNvPr>
          <p:cNvSpPr/>
          <p:nvPr/>
        </p:nvSpPr>
        <p:spPr>
          <a:xfrm>
            <a:off x="4857418" y="3081214"/>
            <a:ext cx="6904973" cy="206305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49776-C381-455E-97B6-5C61CF632C58}"/>
              </a:ext>
            </a:extLst>
          </p:cNvPr>
          <p:cNvSpPr/>
          <p:nvPr/>
        </p:nvSpPr>
        <p:spPr>
          <a:xfrm>
            <a:off x="5045503" y="3343504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00C81-72BB-4086-99BF-12327C1C16B8}"/>
              </a:ext>
            </a:extLst>
          </p:cNvPr>
          <p:cNvSpPr txBox="1"/>
          <p:nvPr/>
        </p:nvSpPr>
        <p:spPr>
          <a:xfrm>
            <a:off x="5468966" y="439708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925A93-5B46-48AC-8BB8-3F2261164D13}"/>
              </a:ext>
            </a:extLst>
          </p:cNvPr>
          <p:cNvGrpSpPr/>
          <p:nvPr/>
        </p:nvGrpSpPr>
        <p:grpSpPr>
          <a:xfrm>
            <a:off x="5304991" y="3628200"/>
            <a:ext cx="839165" cy="689658"/>
            <a:chOff x="853440" y="4579716"/>
            <a:chExt cx="1006998" cy="8275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CC052-CC7A-4249-8064-7AB76A9AB85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F45765-3F5F-4517-A780-4C0B4BBAC3D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E10B8F-1CD1-42E6-A98C-3A7E65F3C32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2CAC3A-C7A9-4522-8103-879721A8F3B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FF74C8-AEA8-46DB-9D0E-33160A56EEB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852982-BBB3-4A95-9D84-FD0D8CAF6E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CAE5A-8AA7-4B09-A515-30ACA0950C2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48DF1-1D2E-4432-9C9F-FA2FF3DFD548}"/>
              </a:ext>
            </a:extLst>
          </p:cNvPr>
          <p:cNvSpPr/>
          <p:nvPr/>
        </p:nvSpPr>
        <p:spPr>
          <a:xfrm>
            <a:off x="6641609" y="335226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471C9-409B-4DB6-BF8E-D7191C17DAA8}"/>
              </a:ext>
            </a:extLst>
          </p:cNvPr>
          <p:cNvSpPr txBox="1"/>
          <p:nvPr/>
        </p:nvSpPr>
        <p:spPr>
          <a:xfrm>
            <a:off x="7065073" y="440584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2D7AF-D34B-4D4B-A024-183DDA6278D2}"/>
              </a:ext>
            </a:extLst>
          </p:cNvPr>
          <p:cNvGrpSpPr/>
          <p:nvPr/>
        </p:nvGrpSpPr>
        <p:grpSpPr>
          <a:xfrm>
            <a:off x="6901098" y="3636959"/>
            <a:ext cx="839165" cy="689658"/>
            <a:chOff x="853440" y="4579716"/>
            <a:chExt cx="1006998" cy="8275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31D9B4-63D0-4F38-BCC1-30B4468997D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3E6AE1-7633-46C3-B13C-8423FA05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F48358-8538-454F-B6EA-E1619F45D2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256CB5-EE5E-42D4-9843-276153C215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9359C1-9F68-43A7-B474-F2864201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61257-1036-4B46-9E2C-EC182259B1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E5B05-1D57-464F-893D-D027B5F5D5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C5075C-0BC3-4672-931E-BB2774E5190F}"/>
              </a:ext>
            </a:extLst>
          </p:cNvPr>
          <p:cNvSpPr/>
          <p:nvPr/>
        </p:nvSpPr>
        <p:spPr>
          <a:xfrm>
            <a:off x="8654148" y="3330083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9A0F87-43A1-4A0F-B643-26B0F0214E85}"/>
              </a:ext>
            </a:extLst>
          </p:cNvPr>
          <p:cNvSpPr txBox="1"/>
          <p:nvPr/>
        </p:nvSpPr>
        <p:spPr>
          <a:xfrm>
            <a:off x="9077611" y="4383662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F268D-340C-4A80-B2C3-38489A94B1CF}"/>
              </a:ext>
            </a:extLst>
          </p:cNvPr>
          <p:cNvGrpSpPr/>
          <p:nvPr/>
        </p:nvGrpSpPr>
        <p:grpSpPr>
          <a:xfrm>
            <a:off x="8913636" y="3614779"/>
            <a:ext cx="839165" cy="689658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0F0364-FBE8-43CE-AC69-2E39768B1C5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786DBA-FF36-4ACB-98D9-1ABBFD72255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36278B-F08C-408D-A603-EA28B804E4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8D4081-4829-4FC4-BDCE-193710EE597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16F6FA-338C-47F3-BA44-5B81EA36DD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791890-E636-4F5A-8BBC-E96FE5758FC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56C545-D630-43C1-B3C0-479A25B8CF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8D0A8CD-FCBF-44B2-A9AF-6BC5203FE1C6}"/>
              </a:ext>
            </a:extLst>
          </p:cNvPr>
          <p:cNvSpPr/>
          <p:nvPr/>
        </p:nvSpPr>
        <p:spPr>
          <a:xfrm>
            <a:off x="10250254" y="330431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894F8F-A47D-4321-B26E-FC1B89963347}"/>
              </a:ext>
            </a:extLst>
          </p:cNvPr>
          <p:cNvSpPr txBox="1"/>
          <p:nvPr/>
        </p:nvSpPr>
        <p:spPr>
          <a:xfrm>
            <a:off x="10673718" y="435789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8954D4-93F8-4EC4-9D35-D7F0C69335F8}"/>
              </a:ext>
            </a:extLst>
          </p:cNvPr>
          <p:cNvGrpSpPr/>
          <p:nvPr/>
        </p:nvGrpSpPr>
        <p:grpSpPr>
          <a:xfrm>
            <a:off x="10509743" y="3589009"/>
            <a:ext cx="839165" cy="689658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FD6AEA-CA18-4210-84DD-077DAFFA929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3566E37-5DE0-4359-A690-6D63A2AF5A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59D07D-EC89-4AFB-AB58-23B4EB8A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6149F0-9B7A-45E9-AFEA-3FF5727433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8BFC09-A1C2-45EF-9616-435EA86DB3A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63A112-532C-46C4-BC1A-3CDCDDD532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D45952-B2D8-4965-9E51-1C097A4577C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42008D-BCD7-464E-AD3F-CE2D3D46750B}"/>
              </a:ext>
            </a:extLst>
          </p:cNvPr>
          <p:cNvSpPr txBox="1"/>
          <p:nvPr/>
        </p:nvSpPr>
        <p:spPr>
          <a:xfrm>
            <a:off x="7856560" y="4781046"/>
            <a:ext cx="116961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A14B7C21-6021-4712-A72B-8B3A3EAE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509" y="595830"/>
            <a:ext cx="762000" cy="7620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BB4555AB-AFB6-4A27-A946-FC6E842A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495" y="595830"/>
            <a:ext cx="762000" cy="762000"/>
          </a:xfrm>
          <a:prstGeom prst="rect">
            <a:avLst/>
          </a:prstGeom>
        </p:spPr>
      </p:pic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000531FB-C7C4-4B24-8338-3052B0FF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283" y="587524"/>
            <a:ext cx="762000" cy="7620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2F91AD-7E81-4686-8920-6664DE1E681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045509" y="135783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53CBD2-B918-49CB-99DF-282A8D4704FF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000495" y="1357830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829F60-EF53-4344-8434-18790EE4D02E}"/>
              </a:ext>
            </a:extLst>
          </p:cNvPr>
          <p:cNvCxnSpPr>
            <a:cxnSpLocks/>
          </p:cNvCxnSpPr>
          <p:nvPr/>
        </p:nvCxnSpPr>
        <p:spPr>
          <a:xfrm>
            <a:off x="6927492" y="1360539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57" name="Graphic 56" descr="User">
            <a:extLst>
              <a:ext uri="{FF2B5EF4-FFF2-40B4-BE49-F238E27FC236}">
                <a16:creationId xmlns:a16="http://schemas.microsoft.com/office/drawing/2014/main" id="{D2EDD660-2AD7-460A-B6FD-3F9C5178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427" y="585902"/>
            <a:ext cx="762000" cy="7620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EBF33938-401B-497E-9990-25DB4263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413" y="585902"/>
            <a:ext cx="762000" cy="762000"/>
          </a:xfrm>
          <a:prstGeom prst="rect">
            <a:avLst/>
          </a:prstGeom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994E0CDC-4781-4B50-81C0-658946BE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7200" y="577596"/>
            <a:ext cx="762000" cy="762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EB4A3D-C593-460E-B665-A58A9426A44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851427" y="1347902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7EE65F-09B4-4A5F-BE98-717EC264C37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806413" y="1347902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0AC082-668E-468C-84E4-823A8765ACD4}"/>
              </a:ext>
            </a:extLst>
          </p:cNvPr>
          <p:cNvCxnSpPr>
            <a:cxnSpLocks/>
          </p:cNvCxnSpPr>
          <p:nvPr/>
        </p:nvCxnSpPr>
        <p:spPr>
          <a:xfrm>
            <a:off x="9733409" y="135061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8FAA3855-927B-4944-A9E1-01E8AB467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673" y="554726"/>
            <a:ext cx="762000" cy="762000"/>
          </a:xfrm>
          <a:prstGeom prst="rect">
            <a:avLst/>
          </a:prstGeom>
        </p:spPr>
      </p:pic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82CC5DB8-45B0-4900-B543-337A5965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659" y="554726"/>
            <a:ext cx="762000" cy="762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977A12-8DAF-409F-8883-52BDEE6C8BE9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79674" y="1316726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0CD5EB-FE01-4DF3-853B-27EAA413E7F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1534659" y="1316726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58DB64D2-9D9E-43C9-AB05-622BAB982D37}"/>
              </a:ext>
            </a:extLst>
          </p:cNvPr>
          <p:cNvSpPr txBox="1">
            <a:spLocks/>
          </p:cNvSpPr>
          <p:nvPr/>
        </p:nvSpPr>
        <p:spPr>
          <a:xfrm>
            <a:off x="46516" y="906684"/>
            <a:ext cx="4207906" cy="5270279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Balancing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avoid overloading of traffic to single pod we can use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balancing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provides pod load balancing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of the box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for the pods which are part of a ReplicaSet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 &amp; Selectors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items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ties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3 together (Pod, ReplicaSet &amp; Service), we will know in detail when we are writing YAML manifests for these objects</a:t>
            </a: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6B4CBD-8A47-4222-9453-BE1A44CA547D}"/>
              </a:ext>
            </a:extLst>
          </p:cNvPr>
          <p:cNvSpPr/>
          <p:nvPr/>
        </p:nvSpPr>
        <p:spPr>
          <a:xfrm>
            <a:off x="4857418" y="2214865"/>
            <a:ext cx="6904973" cy="40873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354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/>
      <p:bldP spid="9" grpId="0" animBg="1"/>
      <p:bldP spid="10" grpId="0" animBg="1"/>
      <p:bldP spid="11" grpId="0"/>
      <p:bldP spid="20" grpId="0" animBg="1"/>
      <p:bldP spid="21" grpId="0"/>
      <p:bldP spid="30" grpId="0" animBg="1"/>
      <p:bldP spid="31" grpId="0"/>
      <p:bldP spid="40" grpId="0" animBg="1"/>
      <p:bldP spid="41" grpId="0"/>
      <p:bldP spid="50" grpId="0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341ACA4-A026-493C-911E-A811A54C3B45}"/>
              </a:ext>
            </a:extLst>
          </p:cNvPr>
          <p:cNvSpPr txBox="1">
            <a:spLocks/>
          </p:cNvSpPr>
          <p:nvPr/>
        </p:nvSpPr>
        <p:spPr>
          <a:xfrm>
            <a:off x="886356" y="-19028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ReplicaSet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5074B-D190-4EE0-8869-C079B2E5C25E}"/>
              </a:ext>
            </a:extLst>
          </p:cNvPr>
          <p:cNvSpPr/>
          <p:nvPr/>
        </p:nvSpPr>
        <p:spPr>
          <a:xfrm>
            <a:off x="4496127" y="1833023"/>
            <a:ext cx="7649357" cy="4146929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A32A6-67F1-4E34-93BA-80AC20F6BC9D}"/>
              </a:ext>
            </a:extLst>
          </p:cNvPr>
          <p:cNvSpPr/>
          <p:nvPr/>
        </p:nvSpPr>
        <p:spPr>
          <a:xfrm>
            <a:off x="4673582" y="2025570"/>
            <a:ext cx="3478529" cy="3589418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6BB05-69B8-4BC7-BEC9-C9BE42C60EF0}"/>
              </a:ext>
            </a:extLst>
          </p:cNvPr>
          <p:cNvSpPr txBox="1"/>
          <p:nvPr/>
        </p:nvSpPr>
        <p:spPr>
          <a:xfrm>
            <a:off x="5919583" y="5255915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63B96-B1A5-4111-A476-0C39EAB44606}"/>
              </a:ext>
            </a:extLst>
          </p:cNvPr>
          <p:cNvSpPr txBox="1"/>
          <p:nvPr/>
        </p:nvSpPr>
        <p:spPr>
          <a:xfrm>
            <a:off x="7173397" y="5620879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4B98-3A47-4E5A-8796-49BAC00A1A8F}"/>
              </a:ext>
            </a:extLst>
          </p:cNvPr>
          <p:cNvSpPr/>
          <p:nvPr/>
        </p:nvSpPr>
        <p:spPr>
          <a:xfrm>
            <a:off x="8407622" y="2025570"/>
            <a:ext cx="3478529" cy="3589418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2727D-F7C4-4734-B9D0-C7505A26B3F2}"/>
              </a:ext>
            </a:extLst>
          </p:cNvPr>
          <p:cNvSpPr txBox="1"/>
          <p:nvPr/>
        </p:nvSpPr>
        <p:spPr>
          <a:xfrm>
            <a:off x="9612082" y="5274226"/>
            <a:ext cx="1456040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647C3D-6950-45B1-A38B-A0792F378D7D}"/>
              </a:ext>
            </a:extLst>
          </p:cNvPr>
          <p:cNvSpPr/>
          <p:nvPr/>
        </p:nvSpPr>
        <p:spPr>
          <a:xfrm>
            <a:off x="4857418" y="3081214"/>
            <a:ext cx="6904973" cy="206305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CA2CE-21A0-4672-893C-9C1C05233707}"/>
              </a:ext>
            </a:extLst>
          </p:cNvPr>
          <p:cNvSpPr/>
          <p:nvPr/>
        </p:nvSpPr>
        <p:spPr>
          <a:xfrm>
            <a:off x="5045503" y="3343504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E8F12-3D29-4B6D-B7EF-286F44A40326}"/>
              </a:ext>
            </a:extLst>
          </p:cNvPr>
          <p:cNvSpPr txBox="1"/>
          <p:nvPr/>
        </p:nvSpPr>
        <p:spPr>
          <a:xfrm>
            <a:off x="5468966" y="4397083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DC87A-CA2E-4EE9-BA42-D89B51796662}"/>
              </a:ext>
            </a:extLst>
          </p:cNvPr>
          <p:cNvGrpSpPr/>
          <p:nvPr/>
        </p:nvGrpSpPr>
        <p:grpSpPr>
          <a:xfrm>
            <a:off x="5304991" y="3628200"/>
            <a:ext cx="839165" cy="689658"/>
            <a:chOff x="853440" y="4579716"/>
            <a:chExt cx="1006998" cy="8275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285FC2-1CCA-4C81-8BA7-1F3E8DB6AE3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284A78-5E9C-48A9-AD91-78A13E895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915A47-827E-42AF-B552-E5875D2DD03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972030-2006-4B46-9CB5-3BF8BCD6CA1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F64464-8E37-498E-B38D-F28DC0C8EB8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B9FEB0-C824-4CA1-9744-4B3D0BEC30A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C303A7-6C97-40D6-9965-BD33BADC62A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2E25A-E3C9-463F-8F59-0EF4F66B7BAA}"/>
              </a:ext>
            </a:extLst>
          </p:cNvPr>
          <p:cNvSpPr/>
          <p:nvPr/>
        </p:nvSpPr>
        <p:spPr>
          <a:xfrm>
            <a:off x="6641609" y="335226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7C241-412E-4EB2-9D5F-A8CD64E05087}"/>
              </a:ext>
            </a:extLst>
          </p:cNvPr>
          <p:cNvSpPr txBox="1"/>
          <p:nvPr/>
        </p:nvSpPr>
        <p:spPr>
          <a:xfrm>
            <a:off x="7065073" y="440584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6E0FD-5A9F-4B10-8E92-F8986AAC79FD}"/>
              </a:ext>
            </a:extLst>
          </p:cNvPr>
          <p:cNvGrpSpPr/>
          <p:nvPr/>
        </p:nvGrpSpPr>
        <p:grpSpPr>
          <a:xfrm>
            <a:off x="6901098" y="3636959"/>
            <a:ext cx="839165" cy="689658"/>
            <a:chOff x="853440" y="4579716"/>
            <a:chExt cx="1006998" cy="8275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B740AA-A934-4460-BD8D-AABB2B416A8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4542BA-9C75-4C7D-A2C6-ACAE63B608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F0D9D3-1294-4207-9762-796F4063913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18B5AE-D44F-4C8D-8BB6-8757E6C175A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92AFBE-32A9-432C-931C-3E9BA7A93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9FA4C4-B667-41A5-A12A-62E04443CF3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AFA3C6-AEB7-4FC0-8C4A-7EACBA3444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314FB-E88E-47D7-BF32-4723C745F709}"/>
              </a:ext>
            </a:extLst>
          </p:cNvPr>
          <p:cNvSpPr/>
          <p:nvPr/>
        </p:nvSpPr>
        <p:spPr>
          <a:xfrm>
            <a:off x="8654148" y="3330083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DDFA1D-CDD9-478B-84B5-FED380F9E869}"/>
              </a:ext>
            </a:extLst>
          </p:cNvPr>
          <p:cNvSpPr txBox="1"/>
          <p:nvPr/>
        </p:nvSpPr>
        <p:spPr>
          <a:xfrm>
            <a:off x="9077611" y="4383662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DDA739-EA27-416B-AD58-4DB5469F3FE4}"/>
              </a:ext>
            </a:extLst>
          </p:cNvPr>
          <p:cNvGrpSpPr/>
          <p:nvPr/>
        </p:nvGrpSpPr>
        <p:grpSpPr>
          <a:xfrm>
            <a:off x="8913636" y="3614779"/>
            <a:ext cx="839165" cy="689658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162900-1075-49EC-B02F-DFF528EEE9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FF665-8DA3-46EE-9C19-1CA6CC7F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374D04-B48C-42EC-9669-C7F39B82F25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00672A-1EC7-43C5-86A1-7C4E5A083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00BEEE-16FB-4AAF-A58A-1639C7817E9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1F8004-2783-42D8-9383-062595793B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93B5B4-1A5A-44A8-A80B-DED2A8A9994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6E30CF4-A611-4D25-8E85-A8940B9D3EFE}"/>
              </a:ext>
            </a:extLst>
          </p:cNvPr>
          <p:cNvSpPr/>
          <p:nvPr/>
        </p:nvSpPr>
        <p:spPr>
          <a:xfrm>
            <a:off x="10250254" y="330431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CC95AF-D720-41EA-B49B-2986BDE5ABD1}"/>
              </a:ext>
            </a:extLst>
          </p:cNvPr>
          <p:cNvSpPr txBox="1"/>
          <p:nvPr/>
        </p:nvSpPr>
        <p:spPr>
          <a:xfrm>
            <a:off x="10673718" y="4357891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3FD6BD-DE56-4C4E-B689-CFD20D6F6315}"/>
              </a:ext>
            </a:extLst>
          </p:cNvPr>
          <p:cNvGrpSpPr/>
          <p:nvPr/>
        </p:nvGrpSpPr>
        <p:grpSpPr>
          <a:xfrm>
            <a:off x="10509743" y="3589009"/>
            <a:ext cx="839165" cy="689658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4846FC-6DB6-4B57-9A81-71765C67C3C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07331F-CEE3-4F2D-9B44-F82A4714D69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80323C9-3511-4488-A83F-126D050004E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63F640-34A8-45EB-AAC3-DC324BFFD53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1764EB-D80E-4FEB-98F5-94AC5A6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BD4E54-DF55-45F6-9390-1B3DEB432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641372-0277-4F74-A562-38C524028D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C28EBED-3D11-4B1E-A3D1-5058CAD76DE3}"/>
              </a:ext>
            </a:extLst>
          </p:cNvPr>
          <p:cNvSpPr txBox="1"/>
          <p:nvPr/>
        </p:nvSpPr>
        <p:spPr>
          <a:xfrm>
            <a:off x="7856560" y="4781046"/>
            <a:ext cx="116961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F9932870-B449-4A7C-A552-683FFFD9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509" y="595830"/>
            <a:ext cx="762000" cy="7620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069CE752-45EC-4980-81C4-F7DAD4F9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495" y="595830"/>
            <a:ext cx="762000" cy="762000"/>
          </a:xfrm>
          <a:prstGeom prst="rect">
            <a:avLst/>
          </a:prstGeom>
        </p:spPr>
      </p:pic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1BF3F1D5-FB62-4492-80A7-B8A336078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283" y="587524"/>
            <a:ext cx="762000" cy="7620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FFDA2-4B5F-4E0F-AC62-650959BF1ED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045509" y="135783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DC8922-40AF-4E71-9DEA-39C17FC4575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000495" y="1357830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DC8288-041E-4C05-B8E0-7CAD9490DD1A}"/>
              </a:ext>
            </a:extLst>
          </p:cNvPr>
          <p:cNvCxnSpPr>
            <a:cxnSpLocks/>
          </p:cNvCxnSpPr>
          <p:nvPr/>
        </p:nvCxnSpPr>
        <p:spPr>
          <a:xfrm>
            <a:off x="6927492" y="1360539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57" name="Graphic 56" descr="User">
            <a:extLst>
              <a:ext uri="{FF2B5EF4-FFF2-40B4-BE49-F238E27FC236}">
                <a16:creationId xmlns:a16="http://schemas.microsoft.com/office/drawing/2014/main" id="{6E0D7CF0-52ED-4A41-BA96-3BDE359C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427" y="585902"/>
            <a:ext cx="762000" cy="7620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DACC5C7D-4B61-4C6C-A4B5-436E4DCA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413" y="585902"/>
            <a:ext cx="762000" cy="762000"/>
          </a:xfrm>
          <a:prstGeom prst="rect">
            <a:avLst/>
          </a:prstGeom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DE2ED93C-A540-4C7B-B62B-EE6C8C8B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7200" y="577596"/>
            <a:ext cx="762000" cy="762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CC1188-C768-45EF-B9A4-AC816136200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851427" y="1347902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3DFF6B-A0B4-4228-9333-2DD76DF8CC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806413" y="1347902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205927-BD5B-46E8-B0F2-46A15DCCC3DB}"/>
              </a:ext>
            </a:extLst>
          </p:cNvPr>
          <p:cNvCxnSpPr>
            <a:cxnSpLocks/>
          </p:cNvCxnSpPr>
          <p:nvPr/>
        </p:nvCxnSpPr>
        <p:spPr>
          <a:xfrm>
            <a:off x="9733409" y="1350610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CE099CF9-5D7D-4BAB-AF93-032A8B36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673" y="554726"/>
            <a:ext cx="762000" cy="762000"/>
          </a:xfrm>
          <a:prstGeom prst="rect">
            <a:avLst/>
          </a:prstGeom>
        </p:spPr>
      </p:pic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E1C0ACF4-0069-4238-BDCF-F7EDE518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659" y="554726"/>
            <a:ext cx="762000" cy="762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1965D-EED9-4B01-ABA0-59FBD93A0E9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79674" y="1316726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04AB13-0F4F-4F19-8101-1FD3C26EA4AA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1534659" y="1316726"/>
            <a:ext cx="6668" cy="395377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10010C6D-44FD-4E3D-94C6-1F8E944943B3}"/>
              </a:ext>
            </a:extLst>
          </p:cNvPr>
          <p:cNvSpPr txBox="1">
            <a:spLocks/>
          </p:cNvSpPr>
          <p:nvPr/>
        </p:nvSpPr>
        <p:spPr>
          <a:xfrm>
            <a:off x="46517" y="906684"/>
            <a:ext cx="4317217" cy="5270279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load become too much for the number of existing pods, Kubernetes enables us to easily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up our application, adding additional pods as needed.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going to be 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seamless and super quick</a:t>
            </a: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IN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CAFA0C-E6A2-4F5C-8C72-B297DC55D160}"/>
              </a:ext>
            </a:extLst>
          </p:cNvPr>
          <p:cNvSpPr/>
          <p:nvPr/>
        </p:nvSpPr>
        <p:spPr>
          <a:xfrm>
            <a:off x="4857418" y="2214865"/>
            <a:ext cx="6904973" cy="40873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810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/>
      <p:bldP spid="9" grpId="0" animBg="1"/>
      <p:bldP spid="10" grpId="0" animBg="1"/>
      <p:bldP spid="11" grpId="0"/>
      <p:bldP spid="20" grpId="0" animBg="1"/>
      <p:bldP spid="21" grpId="0"/>
      <p:bldP spid="30" grpId="0" animBg="1"/>
      <p:bldP spid="31" grpId="0"/>
      <p:bldP spid="40" grpId="0" animBg="1"/>
      <p:bldP spid="41" grpId="0"/>
      <p:bldP spid="50" grpId="0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59522A98-904D-4BE3-A840-EAEB18ED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48DD5E-84E4-40CB-818F-5CB48563B8C2}"/>
              </a:ext>
            </a:extLst>
          </p:cNvPr>
          <p:cNvSpPr txBox="1">
            <a:spLocks/>
          </p:cNvSpPr>
          <p:nvPr/>
        </p:nvSpPr>
        <p:spPr>
          <a:xfrm>
            <a:off x="618675" y="1991530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ReplicaSets 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5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bernetes - Wikipedia">
            <a:extLst>
              <a:ext uri="{FF2B5EF4-FFF2-40B4-BE49-F238E27FC236}">
                <a16:creationId xmlns:a16="http://schemas.microsoft.com/office/drawing/2014/main" id="{F7B9C08E-23DD-4FB8-8321-3FC5B5FA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6760-DBE3-4C8E-91A5-F7DA8C7B5FB6}"/>
              </a:ext>
            </a:extLst>
          </p:cNvPr>
          <p:cNvSpPr txBox="1">
            <a:spLocks/>
          </p:cNvSpPr>
          <p:nvPr/>
        </p:nvSpPr>
        <p:spPr>
          <a:xfrm>
            <a:off x="656895" y="2415936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Deployments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2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BE573C5-5FE0-4DEC-BB78-59B6F43F82B2}"/>
              </a:ext>
            </a:extLst>
          </p:cNvPr>
          <p:cNvSpPr txBox="1">
            <a:spLocks/>
          </p:cNvSpPr>
          <p:nvPr/>
        </p:nvSpPr>
        <p:spPr>
          <a:xfrm>
            <a:off x="838200" y="-20932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Deployments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70BA83-2FDC-4C15-AB45-C5F2D8B5EBAF}"/>
              </a:ext>
            </a:extLst>
          </p:cNvPr>
          <p:cNvSpPr/>
          <p:nvPr/>
        </p:nvSpPr>
        <p:spPr>
          <a:xfrm>
            <a:off x="1803016" y="1563014"/>
            <a:ext cx="9221165" cy="4781828"/>
          </a:xfrm>
          <a:prstGeom prst="rect">
            <a:avLst/>
          </a:prstGeom>
          <a:noFill/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D6A74-063B-4E31-84E8-E462CD2FF316}"/>
              </a:ext>
            </a:extLst>
          </p:cNvPr>
          <p:cNvSpPr/>
          <p:nvPr/>
        </p:nvSpPr>
        <p:spPr>
          <a:xfrm>
            <a:off x="2107244" y="1756314"/>
            <a:ext cx="4076453" cy="42593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F0134-A08C-499A-AA33-9859F76888E0}"/>
              </a:ext>
            </a:extLst>
          </p:cNvPr>
          <p:cNvSpPr txBox="1"/>
          <p:nvPr/>
        </p:nvSpPr>
        <p:spPr>
          <a:xfrm>
            <a:off x="3375156" y="5709337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21E9B-DF70-4AA8-B3B4-669319527AB8}"/>
              </a:ext>
            </a:extLst>
          </p:cNvPr>
          <p:cNvSpPr txBox="1"/>
          <p:nvPr/>
        </p:nvSpPr>
        <p:spPr>
          <a:xfrm>
            <a:off x="5494417" y="5985769"/>
            <a:ext cx="1991507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E6CF1-3B00-4C50-B1CE-13AF32802A7A}"/>
              </a:ext>
            </a:extLst>
          </p:cNvPr>
          <p:cNvSpPr/>
          <p:nvPr/>
        </p:nvSpPr>
        <p:spPr>
          <a:xfrm>
            <a:off x="6767160" y="1756314"/>
            <a:ext cx="3947721" cy="4259330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21547-835B-4B08-AD5D-B8C442848A93}"/>
              </a:ext>
            </a:extLst>
          </p:cNvPr>
          <p:cNvSpPr txBox="1"/>
          <p:nvPr/>
        </p:nvSpPr>
        <p:spPr>
          <a:xfrm>
            <a:off x="7705730" y="5707574"/>
            <a:ext cx="175259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Worker Node - 2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098CD-65C2-4EAD-985E-258DBD02D7E4}"/>
              </a:ext>
            </a:extLst>
          </p:cNvPr>
          <p:cNvSpPr/>
          <p:nvPr/>
        </p:nvSpPr>
        <p:spPr>
          <a:xfrm>
            <a:off x="2500054" y="2687538"/>
            <a:ext cx="7851494" cy="2978114"/>
          </a:xfrm>
          <a:prstGeom prst="rect">
            <a:avLst/>
          </a:prstGeom>
          <a:solidFill>
            <a:srgbClr val="C4652D">
              <a:lumMod val="40000"/>
              <a:lumOff val="60000"/>
            </a:srgbClr>
          </a:solidFill>
          <a:ln w="44450" cap="flat" cmpd="sng" algn="ctr">
            <a:solidFill>
              <a:srgbClr val="43808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A5FF7-6B9B-47E5-9971-3BDEE65BC20C}"/>
              </a:ext>
            </a:extLst>
          </p:cNvPr>
          <p:cNvSpPr/>
          <p:nvPr/>
        </p:nvSpPr>
        <p:spPr>
          <a:xfrm>
            <a:off x="2782204" y="3107127"/>
            <a:ext cx="7339724" cy="206305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B0C5-2AA2-4C11-BE92-1870FA0201D7}"/>
              </a:ext>
            </a:extLst>
          </p:cNvPr>
          <p:cNvSpPr/>
          <p:nvPr/>
        </p:nvSpPr>
        <p:spPr>
          <a:xfrm>
            <a:off x="2951693" y="3359772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AA907-38A6-4831-A7D4-FD744F7E3902}"/>
              </a:ext>
            </a:extLst>
          </p:cNvPr>
          <p:cNvSpPr txBox="1"/>
          <p:nvPr/>
        </p:nvSpPr>
        <p:spPr>
          <a:xfrm>
            <a:off x="3375156" y="4413350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3E496-3882-481C-AEEA-98254B4D02F4}"/>
              </a:ext>
            </a:extLst>
          </p:cNvPr>
          <p:cNvGrpSpPr/>
          <p:nvPr/>
        </p:nvGrpSpPr>
        <p:grpSpPr>
          <a:xfrm>
            <a:off x="3211181" y="3644468"/>
            <a:ext cx="839165" cy="689658"/>
            <a:chOff x="853440" y="4579716"/>
            <a:chExt cx="1006998" cy="8275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F213A8-0601-4C08-92BB-5CAC275009A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E9915-CF00-47DF-A0E1-F981EDFE562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E47D89-6D1F-4CD6-965C-0054B3B1535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0809E3-1281-4BCA-851D-84071480412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5DDA5-6D49-46CA-AAFA-BA906E1E791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89B87D-713A-4181-95E7-A50127A8176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637AA0-FC36-43B2-931A-150A71F8239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60F07-B6F1-44DC-9E12-2BDB68E69A3A}"/>
              </a:ext>
            </a:extLst>
          </p:cNvPr>
          <p:cNvSpPr/>
          <p:nvPr/>
        </p:nvSpPr>
        <p:spPr>
          <a:xfrm>
            <a:off x="4547799" y="3368530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CB25A-14DF-4939-BD19-31CA08E7B043}"/>
              </a:ext>
            </a:extLst>
          </p:cNvPr>
          <p:cNvSpPr txBox="1"/>
          <p:nvPr/>
        </p:nvSpPr>
        <p:spPr>
          <a:xfrm>
            <a:off x="4971263" y="4422109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49562-1C01-4681-9CED-5DACD8913D82}"/>
              </a:ext>
            </a:extLst>
          </p:cNvPr>
          <p:cNvGrpSpPr/>
          <p:nvPr/>
        </p:nvGrpSpPr>
        <p:grpSpPr>
          <a:xfrm>
            <a:off x="4807288" y="3653226"/>
            <a:ext cx="839165" cy="689658"/>
            <a:chOff x="853440" y="4579716"/>
            <a:chExt cx="1006998" cy="8275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94CD6E-4330-498F-84AD-A396CC78275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CD4422-EE26-40DF-A89A-92EEA46E25E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C1ABC1-7CC9-4386-9D3F-BBE6844AB3E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233727-29B0-449D-B7D4-11130D6E14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6997EF-C460-4B6F-A858-AF8A6E20398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A3CC53-6EA2-4606-8401-1FE3BA5D1AE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611A4A-B1F8-491D-91CD-4D64C63F609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9AEE28D-2F22-4EDB-A142-2889D1E6D1D5}"/>
              </a:ext>
            </a:extLst>
          </p:cNvPr>
          <p:cNvSpPr/>
          <p:nvPr/>
        </p:nvSpPr>
        <p:spPr>
          <a:xfrm>
            <a:off x="7013685" y="3355997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224E7C-E370-4820-985F-ACB925B31F1E}"/>
              </a:ext>
            </a:extLst>
          </p:cNvPr>
          <p:cNvSpPr txBox="1"/>
          <p:nvPr/>
        </p:nvSpPr>
        <p:spPr>
          <a:xfrm>
            <a:off x="7437149" y="4409575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6C6C36-844C-42B2-BA39-4EFB9B796A8D}"/>
              </a:ext>
            </a:extLst>
          </p:cNvPr>
          <p:cNvGrpSpPr/>
          <p:nvPr/>
        </p:nvGrpSpPr>
        <p:grpSpPr>
          <a:xfrm>
            <a:off x="7273173" y="3640693"/>
            <a:ext cx="839165" cy="689658"/>
            <a:chOff x="853440" y="4579716"/>
            <a:chExt cx="1006998" cy="8275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020A89-91C5-4EFD-9D5C-93B24A78D5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B83AC0-A685-4CE9-B5B8-D34A1A07A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A92D06-A940-4A26-8B97-41FECD4E577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BC4DBB-FBDE-4B2D-8944-0122B990AE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68ED227-F74C-4111-900E-4B966B825A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3BE1F6-A6CA-4262-933E-4764AC743FC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DD5246-A095-4258-9062-EEBEA805D5D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737DE-CFD4-46E5-98EC-CF92A70B9FBC}"/>
              </a:ext>
            </a:extLst>
          </p:cNvPr>
          <p:cNvSpPr/>
          <p:nvPr/>
        </p:nvSpPr>
        <p:spPr>
          <a:xfrm>
            <a:off x="8609792" y="3330226"/>
            <a:ext cx="1384090" cy="1388962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4C2D93-F0A8-401B-8521-B899F19F7C20}"/>
              </a:ext>
            </a:extLst>
          </p:cNvPr>
          <p:cNvSpPr txBox="1"/>
          <p:nvPr/>
        </p:nvSpPr>
        <p:spPr>
          <a:xfrm>
            <a:off x="9033255" y="4383804"/>
            <a:ext cx="60625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E2F20F-11AC-4DEA-AFBC-E66256526FE4}"/>
              </a:ext>
            </a:extLst>
          </p:cNvPr>
          <p:cNvGrpSpPr/>
          <p:nvPr/>
        </p:nvGrpSpPr>
        <p:grpSpPr>
          <a:xfrm>
            <a:off x="8869280" y="3614922"/>
            <a:ext cx="839165" cy="689658"/>
            <a:chOff x="853440" y="4579716"/>
            <a:chExt cx="1006998" cy="82759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B67BE8-2A34-4DEC-8FC7-0DD06837879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8B8A51-61DB-44CD-853D-F338914D96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42DCD7-11E0-42A8-BD52-7E99B7B0D2A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E2775-A1D5-4083-B9A8-420283A2202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3DCF6E-75F9-494E-90CC-14C6AB1341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3AC923E-4528-4F3C-B539-2DA62942CAA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2D6AA5-6244-47A1-9E80-9C40172DA2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9F18BEB-26EC-4CD7-82A1-2844701C88B9}"/>
              </a:ext>
            </a:extLst>
          </p:cNvPr>
          <p:cNvSpPr txBox="1"/>
          <p:nvPr/>
        </p:nvSpPr>
        <p:spPr>
          <a:xfrm>
            <a:off x="5875980" y="4786844"/>
            <a:ext cx="1169616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21517E-C611-4818-8969-53C216E9C1A9}"/>
              </a:ext>
            </a:extLst>
          </p:cNvPr>
          <p:cNvSpPr txBox="1"/>
          <p:nvPr/>
        </p:nvSpPr>
        <p:spPr>
          <a:xfrm>
            <a:off x="5811785" y="5339656"/>
            <a:ext cx="1356205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Deployment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7783B9-7427-48EE-8BF4-49CCA4FC3A68}"/>
              </a:ext>
            </a:extLst>
          </p:cNvPr>
          <p:cNvSpPr/>
          <p:nvPr/>
        </p:nvSpPr>
        <p:spPr>
          <a:xfrm>
            <a:off x="2483556" y="1935755"/>
            <a:ext cx="7851494" cy="452461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pic>
        <p:nvPicPr>
          <p:cNvPr id="54" name="Graphic 53" descr="User">
            <a:extLst>
              <a:ext uri="{FF2B5EF4-FFF2-40B4-BE49-F238E27FC236}">
                <a16:creationId xmlns:a16="http://schemas.microsoft.com/office/drawing/2014/main" id="{0CF8EE1A-E19D-4E22-BD14-0EC8C40D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203" y="396301"/>
            <a:ext cx="762000" cy="7620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7331DC-6E18-4839-A3B5-D50A8BDC4EBB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782204" y="1158301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57C8CF7A-203E-40CF-B048-844F23E7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185" y="393453"/>
            <a:ext cx="762000" cy="7620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04A619-730A-4201-813A-F0B0742ECD6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855185" y="1155453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AD515BDB-15C0-45DC-8040-94578D29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998" y="402569"/>
            <a:ext cx="762000" cy="762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EE13D-0DB0-471A-AE19-782D33010CBC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02999" y="1164569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643D307-8360-4D34-8BA9-8E3875C8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980" y="399721"/>
            <a:ext cx="762000" cy="7620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D2760F-B2B4-4598-ACE4-3323E2A912F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875980" y="1161721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BEE4F96B-8788-44A8-8BE2-9EB91039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291" y="404085"/>
            <a:ext cx="762000" cy="7620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1C9B68-818F-4FDB-AE42-6216705E11AC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848291" y="1166085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D495E114-501F-4CF3-90D2-92A086AD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273" y="401237"/>
            <a:ext cx="762000" cy="762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B6B4BF-467B-4E54-8D49-6779B426705E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921273" y="1163237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AA5AD395-3D88-4B9C-B657-B058D4BB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086" y="410353"/>
            <a:ext cx="762000" cy="7620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28EAF5-B371-4D17-AD40-479A85B9AA31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869086" y="1172354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361A6CAA-57E2-4B77-8CB6-80A8287D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68" y="407505"/>
            <a:ext cx="762000" cy="762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0F38BC-990A-41A1-9601-71C9AAC2F9D8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9942068" y="1169505"/>
            <a:ext cx="4348" cy="404713"/>
          </a:xfrm>
          <a:prstGeom prst="straightConnector1">
            <a:avLst/>
          </a:prstGeom>
          <a:noFill/>
          <a:ln w="47625" cap="flat" cmpd="sng" algn="ctr">
            <a:solidFill>
              <a:srgbClr val="5C92B5">
                <a:lumMod val="7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73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21" grpId="0" animBg="1"/>
      <p:bldP spid="22" grpId="0"/>
      <p:bldP spid="31" grpId="0" animBg="1"/>
      <p:bldP spid="32" grpId="0"/>
      <p:bldP spid="41" grpId="0" animBg="1"/>
      <p:bldP spid="42" grpId="0"/>
      <p:bldP spid="51" grpId="0"/>
      <p:bldP spid="52" grpId="0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9E6B399-9394-4803-891B-8328B0988F48}"/>
              </a:ext>
            </a:extLst>
          </p:cNvPr>
          <p:cNvSpPr txBox="1">
            <a:spLocks/>
          </p:cNvSpPr>
          <p:nvPr/>
        </p:nvSpPr>
        <p:spPr>
          <a:xfrm>
            <a:off x="838200" y="2987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Deployment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A43DF-7C94-4F65-987C-A18D441A138F}"/>
              </a:ext>
            </a:extLst>
          </p:cNvPr>
          <p:cNvSpPr/>
          <p:nvPr/>
        </p:nvSpPr>
        <p:spPr>
          <a:xfrm>
            <a:off x="704127" y="2993479"/>
            <a:ext cx="1977342" cy="530507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935AD-F461-4B0E-A493-94E6E9D4EED5}"/>
              </a:ext>
            </a:extLst>
          </p:cNvPr>
          <p:cNvSpPr/>
          <p:nvPr/>
        </p:nvSpPr>
        <p:spPr>
          <a:xfrm>
            <a:off x="5239152" y="1020578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Deployment to rollout a ReplicaSet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1E4DA-4B04-428A-B8D2-807F5328724F}"/>
              </a:ext>
            </a:extLst>
          </p:cNvPr>
          <p:cNvSpPr/>
          <p:nvPr/>
        </p:nvSpPr>
        <p:spPr>
          <a:xfrm>
            <a:off x="5239152" y="1665477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Updating the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77D0C-9452-4B2D-8067-B480657BEEA0}"/>
              </a:ext>
            </a:extLst>
          </p:cNvPr>
          <p:cNvSpPr/>
          <p:nvPr/>
        </p:nvSpPr>
        <p:spPr>
          <a:xfrm>
            <a:off x="5239152" y="2321377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Rolling Back a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C6168-7C23-4D2A-811A-53F9315BBFCC}"/>
              </a:ext>
            </a:extLst>
          </p:cNvPr>
          <p:cNvSpPr/>
          <p:nvPr/>
        </p:nvSpPr>
        <p:spPr>
          <a:xfrm>
            <a:off x="5239152" y="2966277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 a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D9CDD-DEA5-40C2-861C-BA45F4292CC6}"/>
              </a:ext>
            </a:extLst>
          </p:cNvPr>
          <p:cNvSpPr/>
          <p:nvPr/>
        </p:nvSpPr>
        <p:spPr>
          <a:xfrm>
            <a:off x="5239152" y="3637470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Pausing and Resuming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1D982-E418-45FC-A956-7D14AD82ABA0}"/>
              </a:ext>
            </a:extLst>
          </p:cNvPr>
          <p:cNvSpPr/>
          <p:nvPr/>
        </p:nvSpPr>
        <p:spPr>
          <a:xfrm>
            <a:off x="5239152" y="4282369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9B7BB-8A56-4DF8-A7F2-7194AA22ECDE}"/>
              </a:ext>
            </a:extLst>
          </p:cNvPr>
          <p:cNvSpPr/>
          <p:nvPr/>
        </p:nvSpPr>
        <p:spPr>
          <a:xfrm>
            <a:off x="5239152" y="4938269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up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6A725-8291-4F37-BA6F-710F78EC61ED}"/>
              </a:ext>
            </a:extLst>
          </p:cNvPr>
          <p:cNvSpPr/>
          <p:nvPr/>
        </p:nvSpPr>
        <p:spPr>
          <a:xfrm>
            <a:off x="5239152" y="5583168"/>
            <a:ext cx="4416063" cy="530507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Canary Deployments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EAED8-E141-49F1-8316-F5BBB2DDBA6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681469" y="1285832"/>
            <a:ext cx="2557683" cy="197290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2894E-914C-4ED3-A092-611A04BAA3E4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681469" y="1930731"/>
            <a:ext cx="2557683" cy="1328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B16348-30EC-42DD-ACFA-20A013FEDC6C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2681469" y="2586631"/>
            <a:ext cx="2557683" cy="6721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B69E0-42B4-470B-93CA-B320788FA9B6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2681469" y="3231530"/>
            <a:ext cx="2557683" cy="2720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1FDFE9-5E44-48BE-9146-8F562188EA4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681469" y="3258733"/>
            <a:ext cx="2557683" cy="6439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83AF5-7CC5-4CC3-88AE-A9781351297A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681469" y="3258733"/>
            <a:ext cx="2557683" cy="128889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2F0251-E6B1-4E5F-B130-4067E753DC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681469" y="3258733"/>
            <a:ext cx="2557683" cy="194479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936950-22FA-4E53-8363-1CE7F4DF926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681469" y="3258733"/>
            <a:ext cx="2557683" cy="258968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583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E27EEDC5-B37E-4D39-B7D5-F95A2B8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457772-8853-481C-9E2B-986BCD7E9766}"/>
              </a:ext>
            </a:extLst>
          </p:cNvPr>
          <p:cNvSpPr txBox="1">
            <a:spLocks/>
          </p:cNvSpPr>
          <p:nvPr/>
        </p:nvSpPr>
        <p:spPr>
          <a:xfrm>
            <a:off x="618675" y="1991530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Deployments 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0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3A2-31DB-4511-8536-FE55D9A9BB53}"/>
              </a:ext>
            </a:extLst>
          </p:cNvPr>
          <p:cNvSpPr txBox="1">
            <a:spLocks/>
          </p:cNvSpPr>
          <p:nvPr/>
        </p:nvSpPr>
        <p:spPr>
          <a:xfrm>
            <a:off x="866173" y="-121331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Architecture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0D626-8C46-4777-90E7-C24D59BB1290}"/>
              </a:ext>
            </a:extLst>
          </p:cNvPr>
          <p:cNvSpPr/>
          <p:nvPr/>
        </p:nvSpPr>
        <p:spPr>
          <a:xfrm>
            <a:off x="1077310" y="939850"/>
            <a:ext cx="3967656" cy="4789619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AABA5-F0EB-4795-B0F0-74A467DA8E85}"/>
              </a:ext>
            </a:extLst>
          </p:cNvPr>
          <p:cNvSpPr/>
          <p:nvPr/>
        </p:nvSpPr>
        <p:spPr>
          <a:xfrm>
            <a:off x="1340734" y="1537314"/>
            <a:ext cx="1224988" cy="868101"/>
          </a:xfrm>
          <a:prstGeom prst="rect">
            <a:avLst/>
          </a:prstGeom>
          <a:solidFill>
            <a:srgbClr val="43808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0076B-E1CA-4D4C-B24D-8097E3A549DF}"/>
              </a:ext>
            </a:extLst>
          </p:cNvPr>
          <p:cNvSpPr/>
          <p:nvPr/>
        </p:nvSpPr>
        <p:spPr>
          <a:xfrm>
            <a:off x="3590979" y="1540540"/>
            <a:ext cx="1224988" cy="86810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2552-366A-4BB6-A622-E19447DFF617}"/>
              </a:ext>
            </a:extLst>
          </p:cNvPr>
          <p:cNvSpPr/>
          <p:nvPr/>
        </p:nvSpPr>
        <p:spPr>
          <a:xfrm>
            <a:off x="1340734" y="2915915"/>
            <a:ext cx="3475233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kube-apiserver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BA3-05D9-4489-A8FF-F5B5CAC9B5B7}"/>
              </a:ext>
            </a:extLst>
          </p:cNvPr>
          <p:cNvSpPr/>
          <p:nvPr/>
        </p:nvSpPr>
        <p:spPr>
          <a:xfrm>
            <a:off x="3603214" y="3989582"/>
            <a:ext cx="1224988" cy="868101"/>
          </a:xfrm>
          <a:prstGeom prst="rect">
            <a:avLst/>
          </a:prstGeom>
          <a:solidFill>
            <a:srgbClr val="53548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1E493-88F0-46EE-B7EA-10F9D1F69F12}"/>
              </a:ext>
            </a:extLst>
          </p:cNvPr>
          <p:cNvSpPr/>
          <p:nvPr/>
        </p:nvSpPr>
        <p:spPr>
          <a:xfrm>
            <a:off x="1352969" y="3989582"/>
            <a:ext cx="1224988" cy="868101"/>
          </a:xfrm>
          <a:prstGeom prst="rect">
            <a:avLst/>
          </a:prstGeom>
          <a:solidFill>
            <a:srgbClr val="A04DA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etcd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7A822-F782-42F5-87ED-9660D48B1F5D}"/>
              </a:ext>
            </a:extLst>
          </p:cNvPr>
          <p:cNvSpPr/>
          <p:nvPr/>
        </p:nvSpPr>
        <p:spPr>
          <a:xfrm>
            <a:off x="1258121" y="5176044"/>
            <a:ext cx="3683829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69DD7-E72A-4ACD-AFB1-828ABB8FD9A3}"/>
              </a:ext>
            </a:extLst>
          </p:cNvPr>
          <p:cNvSpPr txBox="1"/>
          <p:nvPr/>
        </p:nvSpPr>
        <p:spPr>
          <a:xfrm>
            <a:off x="2565721" y="939849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Master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86C91-F7AC-478D-BB9E-12FE4C1AA4EF}"/>
              </a:ext>
            </a:extLst>
          </p:cNvPr>
          <p:cNvSpPr/>
          <p:nvPr/>
        </p:nvSpPr>
        <p:spPr>
          <a:xfrm>
            <a:off x="6707545" y="939850"/>
            <a:ext cx="3967656" cy="2079214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F07A1A-E1D9-417A-ABCC-97424E7F1B02}"/>
              </a:ext>
            </a:extLst>
          </p:cNvPr>
          <p:cNvSpPr/>
          <p:nvPr/>
        </p:nvSpPr>
        <p:spPr>
          <a:xfrm>
            <a:off x="9129142" y="1640149"/>
            <a:ext cx="1224988" cy="487313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-Proxy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84DA3-4700-4C7B-BAAB-508C5EDF401D}"/>
              </a:ext>
            </a:extLst>
          </p:cNvPr>
          <p:cNvSpPr txBox="1"/>
          <p:nvPr/>
        </p:nvSpPr>
        <p:spPr>
          <a:xfrm>
            <a:off x="7725851" y="927817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A9E44-75C5-4339-AC21-4CA4577A32F8}"/>
              </a:ext>
            </a:extLst>
          </p:cNvPr>
          <p:cNvSpPr/>
          <p:nvPr/>
        </p:nvSpPr>
        <p:spPr>
          <a:xfrm>
            <a:off x="3477478" y="14468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C4652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39BBDD-A39A-4CEA-A9A8-2CAB069A1453}"/>
              </a:ext>
            </a:extLst>
          </p:cNvPr>
          <p:cNvSpPr/>
          <p:nvPr/>
        </p:nvSpPr>
        <p:spPr>
          <a:xfrm>
            <a:off x="9015864" y="1542380"/>
            <a:ext cx="1428017" cy="685216"/>
          </a:xfrm>
          <a:prstGeom prst="rect">
            <a:avLst/>
          </a:prstGeom>
          <a:noFill/>
          <a:ln w="3175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A1104-68FC-432F-A328-190EB435A1F7}"/>
              </a:ext>
            </a:extLst>
          </p:cNvPr>
          <p:cNvSpPr/>
          <p:nvPr/>
        </p:nvSpPr>
        <p:spPr>
          <a:xfrm>
            <a:off x="7078985" y="1640848"/>
            <a:ext cx="1224988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Kubelet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55EFF6-8363-4CCC-93F0-E21F82D220B3}"/>
              </a:ext>
            </a:extLst>
          </p:cNvPr>
          <p:cNvSpPr/>
          <p:nvPr/>
        </p:nvSpPr>
        <p:spPr>
          <a:xfrm>
            <a:off x="6975353" y="1543079"/>
            <a:ext cx="1428017" cy="685216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D0FF02-AC86-4D4D-B240-BA7DB8719F9E}"/>
              </a:ext>
            </a:extLst>
          </p:cNvPr>
          <p:cNvSpPr/>
          <p:nvPr/>
        </p:nvSpPr>
        <p:spPr>
          <a:xfrm>
            <a:off x="1245886" y="1438798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43808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C7963-0B41-4616-9B9E-04504A042742}"/>
              </a:ext>
            </a:extLst>
          </p:cNvPr>
          <p:cNvSpPr/>
          <p:nvPr/>
        </p:nvSpPr>
        <p:spPr>
          <a:xfrm>
            <a:off x="1255766" y="2789947"/>
            <a:ext cx="3640083" cy="745791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E446B-E86D-4772-B921-5352A4C49084}"/>
              </a:ext>
            </a:extLst>
          </p:cNvPr>
          <p:cNvSpPr/>
          <p:nvPr/>
        </p:nvSpPr>
        <p:spPr>
          <a:xfrm>
            <a:off x="1258121" y="3889545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A04DA3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4FC9EE-9816-4EAF-AE74-34433DE57BA1}"/>
              </a:ext>
            </a:extLst>
          </p:cNvPr>
          <p:cNvSpPr/>
          <p:nvPr/>
        </p:nvSpPr>
        <p:spPr>
          <a:xfrm>
            <a:off x="3501698" y="3889545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53548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F14A7F-963E-4A37-8C36-7A8B5DB3AA3E}"/>
              </a:ext>
            </a:extLst>
          </p:cNvPr>
          <p:cNvSpPr/>
          <p:nvPr/>
        </p:nvSpPr>
        <p:spPr>
          <a:xfrm>
            <a:off x="6975354" y="2499810"/>
            <a:ext cx="3557933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8AD5B-B0E9-4019-8D95-6908F1CBA77D}"/>
              </a:ext>
            </a:extLst>
          </p:cNvPr>
          <p:cNvSpPr/>
          <p:nvPr/>
        </p:nvSpPr>
        <p:spPr>
          <a:xfrm>
            <a:off x="6707545" y="3654761"/>
            <a:ext cx="3967656" cy="2079214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85B11-25FD-4210-9EB2-EC2EEA10116C}"/>
              </a:ext>
            </a:extLst>
          </p:cNvPr>
          <p:cNvSpPr/>
          <p:nvPr/>
        </p:nvSpPr>
        <p:spPr>
          <a:xfrm>
            <a:off x="9129142" y="4355060"/>
            <a:ext cx="1224988" cy="487313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-Proxy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4A36B-2825-4F34-9AAD-E6EACA6F7D24}"/>
              </a:ext>
            </a:extLst>
          </p:cNvPr>
          <p:cNvSpPr txBox="1"/>
          <p:nvPr/>
        </p:nvSpPr>
        <p:spPr>
          <a:xfrm>
            <a:off x="7725851" y="3642727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72EE0-15FB-4608-97F7-C1ACBFB163A0}"/>
              </a:ext>
            </a:extLst>
          </p:cNvPr>
          <p:cNvSpPr/>
          <p:nvPr/>
        </p:nvSpPr>
        <p:spPr>
          <a:xfrm>
            <a:off x="9015864" y="4257291"/>
            <a:ext cx="1428017" cy="685216"/>
          </a:xfrm>
          <a:prstGeom prst="rect">
            <a:avLst/>
          </a:prstGeom>
          <a:noFill/>
          <a:ln w="3175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606463-048A-4BB6-A035-D96B7E1B4109}"/>
              </a:ext>
            </a:extLst>
          </p:cNvPr>
          <p:cNvSpPr/>
          <p:nvPr/>
        </p:nvSpPr>
        <p:spPr>
          <a:xfrm>
            <a:off x="7078985" y="4355759"/>
            <a:ext cx="1224988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Kubelet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B9919-7DCE-4E8E-8DE8-C3C42DFD066E}"/>
              </a:ext>
            </a:extLst>
          </p:cNvPr>
          <p:cNvSpPr/>
          <p:nvPr/>
        </p:nvSpPr>
        <p:spPr>
          <a:xfrm>
            <a:off x="6975353" y="4257990"/>
            <a:ext cx="1428017" cy="685216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A61AE3-0293-4207-93C0-9C60DE36716F}"/>
              </a:ext>
            </a:extLst>
          </p:cNvPr>
          <p:cNvSpPr/>
          <p:nvPr/>
        </p:nvSpPr>
        <p:spPr>
          <a:xfrm>
            <a:off x="6975354" y="5214721"/>
            <a:ext cx="3557933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0788A-1A44-4B2E-84C7-A9AF50C32345}"/>
              </a:ext>
            </a:extLst>
          </p:cNvPr>
          <p:cNvSpPr/>
          <p:nvPr/>
        </p:nvSpPr>
        <p:spPr>
          <a:xfrm>
            <a:off x="1258121" y="2780313"/>
            <a:ext cx="3640083" cy="745791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27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bernetes - Wikipedia">
            <a:extLst>
              <a:ext uri="{FF2B5EF4-FFF2-40B4-BE49-F238E27FC236}">
                <a16:creationId xmlns:a16="http://schemas.microsoft.com/office/drawing/2014/main" id="{AA2F107E-76B8-44C7-B0B5-D7AFC1F9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4085-10C7-431D-9D87-38A4C548793B}"/>
              </a:ext>
            </a:extLst>
          </p:cNvPr>
          <p:cNvSpPr txBox="1">
            <a:spLocks/>
          </p:cNvSpPr>
          <p:nvPr/>
        </p:nvSpPr>
        <p:spPr>
          <a:xfrm>
            <a:off x="656895" y="2415936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9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3098900-591F-4A0A-B04F-97D2F032E26C}"/>
              </a:ext>
            </a:extLst>
          </p:cNvPr>
          <p:cNvSpPr txBox="1">
            <a:spLocks/>
          </p:cNvSpPr>
          <p:nvPr/>
        </p:nvSpPr>
        <p:spPr>
          <a:xfrm>
            <a:off x="838200" y="2987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Services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200BB-CE41-4604-B208-4FAAA6C356BB}"/>
              </a:ext>
            </a:extLst>
          </p:cNvPr>
          <p:cNvSpPr/>
          <p:nvPr/>
        </p:nvSpPr>
        <p:spPr>
          <a:xfrm>
            <a:off x="157977" y="3056469"/>
            <a:ext cx="1804560" cy="530507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A6457-A439-4CC1-BECB-98BEBE6C3E94}"/>
              </a:ext>
            </a:extLst>
          </p:cNvPr>
          <p:cNvSpPr/>
          <p:nvPr/>
        </p:nvSpPr>
        <p:spPr>
          <a:xfrm>
            <a:off x="2841703" y="1518071"/>
            <a:ext cx="1581678" cy="660575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1C884-9806-409E-91D7-48B074F895C1}"/>
              </a:ext>
            </a:extLst>
          </p:cNvPr>
          <p:cNvSpPr/>
          <p:nvPr/>
        </p:nvSpPr>
        <p:spPr>
          <a:xfrm>
            <a:off x="2841702" y="2341996"/>
            <a:ext cx="1581678" cy="660575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A7F89-1B6B-47DF-A07A-C1C6454D2CA5}"/>
              </a:ext>
            </a:extLst>
          </p:cNvPr>
          <p:cNvSpPr/>
          <p:nvPr/>
        </p:nvSpPr>
        <p:spPr>
          <a:xfrm>
            <a:off x="2841703" y="3150457"/>
            <a:ext cx="1581678" cy="660575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LoadBalancer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BAB01-DD88-4221-AB46-1B7327F70720}"/>
              </a:ext>
            </a:extLst>
          </p:cNvPr>
          <p:cNvSpPr/>
          <p:nvPr/>
        </p:nvSpPr>
        <p:spPr>
          <a:xfrm>
            <a:off x="2823117" y="4021478"/>
            <a:ext cx="1581678" cy="660575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4D72AB-CAC5-4BD3-88A0-20C1157E463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62537" y="1848359"/>
            <a:ext cx="879166" cy="147336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AED69-9CB9-4C51-8BD3-6CD532A6655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962537" y="2672284"/>
            <a:ext cx="879165" cy="649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0F8FB-2BE4-4616-BB39-6D0AE1C1C6C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962537" y="3321722"/>
            <a:ext cx="879166" cy="1590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D0DBF-EF99-4343-98DC-A68B744AC91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962537" y="3321723"/>
            <a:ext cx="860580" cy="10300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3330D-80C3-42AD-8A44-6DD5F8FAFCD6}"/>
              </a:ext>
            </a:extLst>
          </p:cNvPr>
          <p:cNvSpPr/>
          <p:nvPr/>
        </p:nvSpPr>
        <p:spPr>
          <a:xfrm>
            <a:off x="2823116" y="4892500"/>
            <a:ext cx="1581678" cy="660575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externalName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5468B-22C9-444E-BAD9-99016A2D056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1962537" y="3321723"/>
            <a:ext cx="860579" cy="190106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49F77-B6D9-4317-BF74-86B7A7B0B90D}"/>
              </a:ext>
            </a:extLst>
          </p:cNvPr>
          <p:cNvSpPr/>
          <p:nvPr/>
        </p:nvSpPr>
        <p:spPr>
          <a:xfrm>
            <a:off x="4920165" y="1518071"/>
            <a:ext cx="6937298" cy="6605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communication between applications inside k8s cluster (Example: Frontend application accessing backend application)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CFF2B-F087-421F-88FA-9890A7119FA1}"/>
              </a:ext>
            </a:extLst>
          </p:cNvPr>
          <p:cNvSpPr/>
          <p:nvPr/>
        </p:nvSpPr>
        <p:spPr>
          <a:xfrm>
            <a:off x="4920164" y="2341996"/>
            <a:ext cx="6937298" cy="6605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8C621-87D2-4157-9410-C54E773B1F3B}"/>
              </a:ext>
            </a:extLst>
          </p:cNvPr>
          <p:cNvSpPr/>
          <p:nvPr/>
        </p:nvSpPr>
        <p:spPr>
          <a:xfrm>
            <a:off x="4920165" y="3150457"/>
            <a:ext cx="6937298" cy="6605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Primarily for Cloud Providers to integrate with their Load Balancer services (Example: AWS Elastic Load Balancer)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1E08BD-5522-467B-99EA-758C64C38538}"/>
              </a:ext>
            </a:extLst>
          </p:cNvPr>
          <p:cNvSpPr/>
          <p:nvPr/>
        </p:nvSpPr>
        <p:spPr>
          <a:xfrm>
            <a:off x="4901579" y="4021478"/>
            <a:ext cx="6937298" cy="6605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7FB6-6B5A-42C8-867E-1EE02E3ED478}"/>
              </a:ext>
            </a:extLst>
          </p:cNvPr>
          <p:cNvSpPr/>
          <p:nvPr/>
        </p:nvSpPr>
        <p:spPr>
          <a:xfrm>
            <a:off x="4901579" y="4892500"/>
            <a:ext cx="6937298" cy="66057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32733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4F0CE-5914-4606-A23D-900F10E0FF45}"/>
              </a:ext>
            </a:extLst>
          </p:cNvPr>
          <p:cNvSpPr/>
          <p:nvPr/>
        </p:nvSpPr>
        <p:spPr>
          <a:xfrm>
            <a:off x="2479687" y="278782"/>
            <a:ext cx="7909533" cy="6021658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63500" cap="flat" cmpd="sng" algn="ctr">
            <a:solidFill>
              <a:srgbClr val="5C92B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14B84-2DD2-42E3-939C-2AF831746BE7}"/>
              </a:ext>
            </a:extLst>
          </p:cNvPr>
          <p:cNvSpPr/>
          <p:nvPr/>
        </p:nvSpPr>
        <p:spPr>
          <a:xfrm>
            <a:off x="3300187" y="1428139"/>
            <a:ext cx="6160725" cy="1992583"/>
          </a:xfrm>
          <a:prstGeom prst="rect">
            <a:avLst/>
          </a:prstGeom>
          <a:solidFill>
            <a:srgbClr val="C4652D">
              <a:lumMod val="40000"/>
              <a:lumOff val="60000"/>
            </a:srgbClr>
          </a:solidFill>
          <a:ln w="44450" cap="flat" cmpd="sng" algn="ctr">
            <a:solidFill>
              <a:srgbClr val="43808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7FD72-E162-4357-9CFF-BA652359D79D}"/>
              </a:ext>
            </a:extLst>
          </p:cNvPr>
          <p:cNvSpPr/>
          <p:nvPr/>
        </p:nvSpPr>
        <p:spPr>
          <a:xfrm>
            <a:off x="3488436" y="1598899"/>
            <a:ext cx="5757787" cy="155713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18A64-47DC-4DF8-8EFF-D6D1F61CB54C}"/>
              </a:ext>
            </a:extLst>
          </p:cNvPr>
          <p:cNvSpPr/>
          <p:nvPr/>
        </p:nvSpPr>
        <p:spPr>
          <a:xfrm>
            <a:off x="3657925" y="1729526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A529-3382-4ACC-B42E-0B42B2ECBC65}"/>
              </a:ext>
            </a:extLst>
          </p:cNvPr>
          <p:cNvSpPr txBox="1"/>
          <p:nvPr/>
        </p:nvSpPr>
        <p:spPr>
          <a:xfrm>
            <a:off x="4024664" y="2621246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68D196-55CF-438D-B090-4302B05D2B04}"/>
              </a:ext>
            </a:extLst>
          </p:cNvPr>
          <p:cNvGrpSpPr/>
          <p:nvPr/>
        </p:nvGrpSpPr>
        <p:grpSpPr>
          <a:xfrm>
            <a:off x="3917413" y="2014222"/>
            <a:ext cx="761697" cy="586743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A162B-EF3C-494F-880F-AF40AEA4BC3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95EFF0-787B-44CB-8A3B-E6D13AA3E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74F717-E8ED-4978-A75A-D59535B387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D3F924-44FB-4A45-B427-7FFE2103F1E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7C83BB-B4E6-4655-B280-BFBC36F3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25F133-ED1F-4D4F-B0D7-2243C4F1A57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A23DF9-8DAB-48E5-84BB-118C0EC7B7A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B72EA-8E70-4802-8979-E4D2F7B40003}"/>
              </a:ext>
            </a:extLst>
          </p:cNvPr>
          <p:cNvSpPr/>
          <p:nvPr/>
        </p:nvSpPr>
        <p:spPr>
          <a:xfrm>
            <a:off x="5698254" y="1767078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C7DA8-7141-4A7B-A01A-FA742F318234}"/>
              </a:ext>
            </a:extLst>
          </p:cNvPr>
          <p:cNvSpPr txBox="1"/>
          <p:nvPr/>
        </p:nvSpPr>
        <p:spPr>
          <a:xfrm>
            <a:off x="6088770" y="2666768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1CF9-1047-4894-8EAE-FDD95993178B}"/>
              </a:ext>
            </a:extLst>
          </p:cNvPr>
          <p:cNvGrpSpPr/>
          <p:nvPr/>
        </p:nvGrpSpPr>
        <p:grpSpPr>
          <a:xfrm>
            <a:off x="5957742" y="2051774"/>
            <a:ext cx="761697" cy="586743"/>
            <a:chOff x="853440" y="4579716"/>
            <a:chExt cx="1006998" cy="8275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9301-8BE4-41E3-B5DB-ABA2CA476E6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095A48-2821-4B5F-96EE-2CECE4676D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97318B-DF51-4A8F-A6A7-28A9BC7C2C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49C4DA-09FF-49B6-96A6-9DE39C96768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AE15A-2AE2-43CD-868D-AA5CA8DB5C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95CB5F-8F33-49A0-BEB1-9B7354B8710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495E45-9013-4F1A-8DC4-15C1AD82CC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1217F1-602B-4A2B-B247-57F5EDB7856F}"/>
              </a:ext>
            </a:extLst>
          </p:cNvPr>
          <p:cNvSpPr txBox="1"/>
          <p:nvPr/>
        </p:nvSpPr>
        <p:spPr>
          <a:xfrm>
            <a:off x="5739479" y="2895466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C9B3C-92FE-44EF-A9D9-2E9D005D5527}"/>
              </a:ext>
            </a:extLst>
          </p:cNvPr>
          <p:cNvSpPr txBox="1"/>
          <p:nvPr/>
        </p:nvSpPr>
        <p:spPr>
          <a:xfrm>
            <a:off x="5124316" y="312321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Deployment (app=frontend)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1B6F5-5363-47C1-9967-0B7F2EBC4204}"/>
              </a:ext>
            </a:extLst>
          </p:cNvPr>
          <p:cNvSpPr/>
          <p:nvPr/>
        </p:nvSpPr>
        <p:spPr>
          <a:xfrm>
            <a:off x="3300186" y="870312"/>
            <a:ext cx="6177021" cy="3506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 App –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LoadBalancer</a:t>
            </a: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Ingress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5C1E68-16F7-4636-AE81-44F8748D615B}"/>
              </a:ext>
            </a:extLst>
          </p:cNvPr>
          <p:cNvSpPr/>
          <p:nvPr/>
        </p:nvSpPr>
        <p:spPr>
          <a:xfrm>
            <a:off x="3316481" y="4139591"/>
            <a:ext cx="6160725" cy="1992583"/>
          </a:xfrm>
          <a:prstGeom prst="rect">
            <a:avLst/>
          </a:prstGeom>
          <a:solidFill>
            <a:srgbClr val="C4652D">
              <a:lumMod val="40000"/>
              <a:lumOff val="60000"/>
            </a:srgbClr>
          </a:solidFill>
          <a:ln w="44450" cap="flat" cmpd="sng" algn="ctr">
            <a:solidFill>
              <a:srgbClr val="43808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E97BBF-709B-4948-926A-CBC7EE0D7DBE}"/>
              </a:ext>
            </a:extLst>
          </p:cNvPr>
          <p:cNvSpPr/>
          <p:nvPr/>
        </p:nvSpPr>
        <p:spPr>
          <a:xfrm>
            <a:off x="3504730" y="4310351"/>
            <a:ext cx="5741493" cy="155713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C3C936-9F97-4583-9C27-1B1C48D4983C}"/>
              </a:ext>
            </a:extLst>
          </p:cNvPr>
          <p:cNvSpPr/>
          <p:nvPr/>
        </p:nvSpPr>
        <p:spPr>
          <a:xfrm>
            <a:off x="3674220" y="4440978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1FD25A-ED6D-4402-A132-D726BD1A4C08}"/>
              </a:ext>
            </a:extLst>
          </p:cNvPr>
          <p:cNvSpPr txBox="1"/>
          <p:nvPr/>
        </p:nvSpPr>
        <p:spPr>
          <a:xfrm>
            <a:off x="4040958" y="5332697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0F5D2-5BDC-47F1-969F-B88BF863769C}"/>
              </a:ext>
            </a:extLst>
          </p:cNvPr>
          <p:cNvSpPr/>
          <p:nvPr/>
        </p:nvSpPr>
        <p:spPr>
          <a:xfrm>
            <a:off x="5662358" y="4430883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D30AA7-3B92-4DE4-AFB1-1C6B67D5ED3D}"/>
              </a:ext>
            </a:extLst>
          </p:cNvPr>
          <p:cNvSpPr txBox="1"/>
          <p:nvPr/>
        </p:nvSpPr>
        <p:spPr>
          <a:xfrm>
            <a:off x="6052874" y="5330573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B6341-147D-4473-931E-B8F2B40B182D}"/>
              </a:ext>
            </a:extLst>
          </p:cNvPr>
          <p:cNvSpPr txBox="1"/>
          <p:nvPr/>
        </p:nvSpPr>
        <p:spPr>
          <a:xfrm>
            <a:off x="5720054" y="5599031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880399-4ADE-4595-91C1-DB94BD54DF3F}"/>
              </a:ext>
            </a:extLst>
          </p:cNvPr>
          <p:cNvSpPr txBox="1"/>
          <p:nvPr/>
        </p:nvSpPr>
        <p:spPr>
          <a:xfrm>
            <a:off x="5059747" y="5844056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Deployment (app=Backend)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4C7594-3FD6-4EED-9094-1D87876811A1}"/>
              </a:ext>
            </a:extLst>
          </p:cNvPr>
          <p:cNvSpPr/>
          <p:nvPr/>
        </p:nvSpPr>
        <p:spPr>
          <a:xfrm>
            <a:off x="3316480" y="3581764"/>
            <a:ext cx="6160726" cy="3506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 App -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961AF0-141A-4F97-9611-14D3CCB1338B}"/>
              </a:ext>
            </a:extLst>
          </p:cNvPr>
          <p:cNvGrpSpPr/>
          <p:nvPr/>
        </p:nvGrpSpPr>
        <p:grpSpPr>
          <a:xfrm>
            <a:off x="3866499" y="4602492"/>
            <a:ext cx="839165" cy="689658"/>
            <a:chOff x="2217322" y="4152694"/>
            <a:chExt cx="1006998" cy="827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5F00F9-7586-4B9A-A359-C3360B3E24B4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0BCE2C-F3EE-4EF3-AE1E-CF022AFA896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D7E649-9BE6-4B97-B5DD-62FDF243BFC2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BEB06C-E9B1-45A0-9A32-D887C031FB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76869F-023A-47D7-B00A-404AD9B0C82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D7F882-B8D7-4F26-B3B9-2E31E9B75B33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610077-CECB-4D62-AB8A-C4E325066EC4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rgbClr val="A04DA3">
                <a:lumMod val="75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F0D8F9-83D2-4490-8EC3-0E60BFD36F7A}"/>
              </a:ext>
            </a:extLst>
          </p:cNvPr>
          <p:cNvGrpSpPr/>
          <p:nvPr/>
        </p:nvGrpSpPr>
        <p:grpSpPr>
          <a:xfrm>
            <a:off x="5863147" y="4584864"/>
            <a:ext cx="839165" cy="689658"/>
            <a:chOff x="2217322" y="4152694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F46768-33CF-43B0-AE55-FCC6107F770B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336D0E-F206-4870-BE8F-8C69B120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D3B0C-AB2C-4D6B-8FFD-AA270794852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D39633-C95C-42AF-92B7-7C97D703B606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0490866-E32D-47D1-BFE7-3B5A6A8A4CE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241C10-1338-4742-89EB-15055E9F39F3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FE44AE-5D2F-4BAC-BE67-F8CDACA8F34E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rgbClr val="A04DA3">
                <a:lumMod val="75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406269-B321-4591-9C2F-CBE0C6EF9607}"/>
              </a:ext>
            </a:extLst>
          </p:cNvPr>
          <p:cNvGrpSpPr/>
          <p:nvPr/>
        </p:nvGrpSpPr>
        <p:grpSpPr>
          <a:xfrm>
            <a:off x="317420" y="777109"/>
            <a:ext cx="1717742" cy="537035"/>
            <a:chOff x="7124887" y="2666089"/>
            <a:chExt cx="2061290" cy="644442"/>
          </a:xfrm>
        </p:grpSpPr>
        <p:pic>
          <p:nvPicPr>
            <p:cNvPr id="54" name="Picture 2" descr="User icon">
              <a:extLst>
                <a:ext uri="{FF2B5EF4-FFF2-40B4-BE49-F238E27FC236}">
                  <a16:creationId xmlns:a16="http://schemas.microsoft.com/office/drawing/2014/main" id="{92734F17-2E47-412F-B815-C788A1F1D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B01B4B2-FA56-421A-863B-81AE18D982E8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 w="25400" cap="flat" cmpd="sng" algn="ctr">
              <a:solidFill>
                <a:srgbClr val="5C92B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2" descr="User icon">
              <a:extLst>
                <a:ext uri="{FF2B5EF4-FFF2-40B4-BE49-F238E27FC236}">
                  <a16:creationId xmlns:a16="http://schemas.microsoft.com/office/drawing/2014/main" id="{9BF28661-9A7D-4D73-8697-A6EFD8540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ser icon">
              <a:extLst>
                <a:ext uri="{FF2B5EF4-FFF2-40B4-BE49-F238E27FC236}">
                  <a16:creationId xmlns:a16="http://schemas.microsoft.com/office/drawing/2014/main" id="{589EF552-6DA9-40DA-882D-107D70DBF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ser icon">
              <a:extLst>
                <a:ext uri="{FF2B5EF4-FFF2-40B4-BE49-F238E27FC236}">
                  <a16:creationId xmlns:a16="http://schemas.microsoft.com/office/drawing/2014/main" id="{B9F2CC0A-77BA-4563-A271-55A8B2899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7315-A1D7-4E72-910F-D5E1459C1C03}"/>
              </a:ext>
            </a:extLst>
          </p:cNvPr>
          <p:cNvSpPr/>
          <p:nvPr/>
        </p:nvSpPr>
        <p:spPr>
          <a:xfrm>
            <a:off x="7686292" y="4445694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26EAE7-0703-4ED1-A337-8DB0FC42BF81}"/>
              </a:ext>
            </a:extLst>
          </p:cNvPr>
          <p:cNvSpPr txBox="1"/>
          <p:nvPr/>
        </p:nvSpPr>
        <p:spPr>
          <a:xfrm>
            <a:off x="8076809" y="5345384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B2665F-8A8A-4804-B0A7-D0A252975116}"/>
              </a:ext>
            </a:extLst>
          </p:cNvPr>
          <p:cNvGrpSpPr/>
          <p:nvPr/>
        </p:nvGrpSpPr>
        <p:grpSpPr>
          <a:xfrm>
            <a:off x="7887081" y="4599675"/>
            <a:ext cx="839165" cy="689658"/>
            <a:chOff x="2217322" y="4152694"/>
            <a:chExt cx="1006998" cy="82759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361432-2487-4F0D-A755-5F66A14655C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3BA3B5-F120-4149-A951-196A0E9372A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B5C7D9-D499-4211-8BDC-C9EDD0EDF4C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0BDD16-1BE1-48E3-BDD4-92CD636DC99F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FE99B4-C733-4577-A0D3-7315DC7A2024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ECF620-F44C-4336-895F-8755FABF645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2E1480-0A8C-4606-AB3F-D18531DF24FD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rgbClr val="A04DA3">
                <a:lumMod val="75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4BC19DA-9C26-4B70-8D6E-22924178DD84}"/>
              </a:ext>
            </a:extLst>
          </p:cNvPr>
          <p:cNvSpPr/>
          <p:nvPr/>
        </p:nvSpPr>
        <p:spPr>
          <a:xfrm>
            <a:off x="7738582" y="1764060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FCF839-A815-4FB8-9380-73F03B30BB12}"/>
              </a:ext>
            </a:extLst>
          </p:cNvPr>
          <p:cNvSpPr txBox="1"/>
          <p:nvPr/>
        </p:nvSpPr>
        <p:spPr>
          <a:xfrm>
            <a:off x="8129099" y="2663751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61C55B-2E9C-42B9-B015-9ED7036AB07E}"/>
              </a:ext>
            </a:extLst>
          </p:cNvPr>
          <p:cNvGrpSpPr/>
          <p:nvPr/>
        </p:nvGrpSpPr>
        <p:grpSpPr>
          <a:xfrm>
            <a:off x="7998070" y="2048756"/>
            <a:ext cx="761697" cy="586743"/>
            <a:chOff x="853440" y="4579716"/>
            <a:chExt cx="1006998" cy="8275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354A2A-7BEA-4F46-87E8-9DAA7C72811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82BF06-3B8F-41DE-824A-EC75BE69964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176777-EBF8-424C-847B-94AC68D29AC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BB0831-2D85-4C77-B4A8-EB419421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855211D-BF81-49AC-8681-3CDC29FD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0156B6-AA4E-48B1-882E-E73A972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C918C5-4EDB-4DC8-8FC4-40557FC706C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89A3A04-5680-4668-9E4E-2B1907F48FCE}"/>
              </a:ext>
            </a:extLst>
          </p:cNvPr>
          <p:cNvSpPr txBox="1"/>
          <p:nvPr/>
        </p:nvSpPr>
        <p:spPr>
          <a:xfrm>
            <a:off x="7732293" y="296969"/>
            <a:ext cx="2033249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Kubernetes Cluster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49D279-50F5-410F-ABAD-DCC250960D30}"/>
              </a:ext>
            </a:extLst>
          </p:cNvPr>
          <p:cNvCxnSpPr>
            <a:stCxn id="58" idx="3"/>
            <a:endCxn id="27" idx="1"/>
          </p:cNvCxnSpPr>
          <p:nvPr/>
        </p:nvCxnSpPr>
        <p:spPr>
          <a:xfrm>
            <a:off x="2015280" y="1040284"/>
            <a:ext cx="1284906" cy="5344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938BD4-3991-497D-ABB8-344B45C4F44C}"/>
              </a:ext>
            </a:extLst>
          </p:cNvPr>
          <p:cNvCxnSpPr>
            <a:stCxn id="27" idx="2"/>
            <a:endCxn id="3" idx="0"/>
          </p:cNvCxnSpPr>
          <p:nvPr/>
        </p:nvCxnSpPr>
        <p:spPr>
          <a:xfrm flipH="1">
            <a:off x="6380549" y="1220942"/>
            <a:ext cx="8148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FEEEB1-7D0C-49CB-8D19-36E3D451A6B9}"/>
              </a:ext>
            </a:extLst>
          </p:cNvPr>
          <p:cNvCxnSpPr/>
          <p:nvPr/>
        </p:nvCxnSpPr>
        <p:spPr>
          <a:xfrm flipH="1">
            <a:off x="6314215" y="3401907"/>
            <a:ext cx="8148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CDB566-6349-4646-B952-EF9D665B2E99}"/>
              </a:ext>
            </a:extLst>
          </p:cNvPr>
          <p:cNvCxnSpPr/>
          <p:nvPr/>
        </p:nvCxnSpPr>
        <p:spPr>
          <a:xfrm flipH="1">
            <a:off x="6301515" y="3928841"/>
            <a:ext cx="8148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34D878E-84A1-452C-A971-F3EA372A123F}"/>
              </a:ext>
            </a:extLst>
          </p:cNvPr>
          <p:cNvSpPr/>
          <p:nvPr/>
        </p:nvSpPr>
        <p:spPr>
          <a:xfrm rot="16200000">
            <a:off x="8695097" y="4719148"/>
            <a:ext cx="2558307" cy="3506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– </a:t>
            </a:r>
            <a:r>
              <a:rPr kumimoji="0" lang="en-IN" sz="1667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ExternalName</a:t>
            </a:r>
            <a:r>
              <a:rPr kumimoji="0" lang="en-IN" sz="1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8218D6-0475-4F8C-A485-64B2571C35AD}"/>
              </a:ext>
            </a:extLst>
          </p:cNvPr>
          <p:cNvSpPr/>
          <p:nvPr/>
        </p:nvSpPr>
        <p:spPr>
          <a:xfrm>
            <a:off x="10710948" y="4266053"/>
            <a:ext cx="1424321" cy="125956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87FB514A-380F-4383-917E-F14CA5E6A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947" y="4266054"/>
            <a:ext cx="231279" cy="23127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638485E-5C01-4B03-9228-D6A5F658D7B8}"/>
              </a:ext>
            </a:extLst>
          </p:cNvPr>
          <p:cNvSpPr txBox="1"/>
          <p:nvPr/>
        </p:nvSpPr>
        <p:spPr>
          <a:xfrm>
            <a:off x="10722040" y="5221017"/>
            <a:ext cx="146490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AWS  RDS Database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FED523F-E47C-48F9-8FA2-AB879C0A2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4692" y="4579264"/>
            <a:ext cx="592667" cy="592667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C1D026-1F08-442F-88C1-4249570BE8C5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527076" y="4894463"/>
            <a:ext cx="271859" cy="1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54547E-1727-4F5C-A4A0-533D5AAB86B3}"/>
              </a:ext>
            </a:extLst>
          </p:cNvPr>
          <p:cNvCxnSpPr>
            <a:cxnSpLocks/>
            <a:stCxn id="84" idx="2"/>
            <a:endCxn id="85" idx="1"/>
          </p:cNvCxnSpPr>
          <p:nvPr/>
        </p:nvCxnSpPr>
        <p:spPr>
          <a:xfrm>
            <a:off x="10149566" y="4894463"/>
            <a:ext cx="561382" cy="1370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9863737-97B9-4D4F-8538-9383EB92B5BF}"/>
              </a:ext>
            </a:extLst>
          </p:cNvPr>
          <p:cNvSpPr txBox="1"/>
          <p:nvPr/>
        </p:nvSpPr>
        <p:spPr>
          <a:xfrm>
            <a:off x="745836" y="1255512"/>
            <a:ext cx="66511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Users</a:t>
            </a:r>
          </a:p>
        </p:txBody>
      </p:sp>
      <p:sp>
        <p:nvSpPr>
          <p:cNvPr id="92" name="Title 3">
            <a:extLst>
              <a:ext uri="{FF2B5EF4-FFF2-40B4-BE49-F238E27FC236}">
                <a16:creationId xmlns:a16="http://schemas.microsoft.com/office/drawing/2014/main" id="{59EA53B1-F8B5-4814-92F7-A07EFA778571}"/>
              </a:ext>
            </a:extLst>
          </p:cNvPr>
          <p:cNvSpPr txBox="1">
            <a:spLocks/>
          </p:cNvSpPr>
          <p:nvPr/>
        </p:nvSpPr>
        <p:spPr>
          <a:xfrm>
            <a:off x="-103571" y="5599031"/>
            <a:ext cx="2164002" cy="66248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 lnSpcReduction="10000"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Services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36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15" grpId="0" animBg="1"/>
      <p:bldP spid="16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59" grpId="0" animBg="1"/>
      <p:bldP spid="60" grpId="0"/>
      <p:bldP spid="69" grpId="0" animBg="1"/>
      <p:bldP spid="70" grpId="0"/>
      <p:bldP spid="79" grpId="0"/>
      <p:bldP spid="84" grpId="0" animBg="1"/>
      <p:bldP spid="85" grpId="0" animBg="1"/>
      <p:bldP spid="87" grpId="0"/>
      <p:bldP spid="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bernetes - Wikipedia">
            <a:extLst>
              <a:ext uri="{FF2B5EF4-FFF2-40B4-BE49-F238E27FC236}">
                <a16:creationId xmlns:a16="http://schemas.microsoft.com/office/drawing/2014/main" id="{53297C22-C3EE-4616-8A0D-E658ADF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CD5C-B212-4893-BE91-5B12B0A44FC8}"/>
              </a:ext>
            </a:extLst>
          </p:cNvPr>
          <p:cNvSpPr txBox="1">
            <a:spLocks/>
          </p:cNvSpPr>
          <p:nvPr/>
        </p:nvSpPr>
        <p:spPr>
          <a:xfrm>
            <a:off x="618675" y="1991530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 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0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5FE408-7B7D-4FB5-8F8B-A32D0505BD98}"/>
              </a:ext>
            </a:extLst>
          </p:cNvPr>
          <p:cNvSpPr/>
          <p:nvPr/>
        </p:nvSpPr>
        <p:spPr>
          <a:xfrm>
            <a:off x="3670611" y="278782"/>
            <a:ext cx="4209584" cy="6021658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63500" cap="flat" cmpd="sng" algn="ctr">
            <a:solidFill>
              <a:srgbClr val="5C92B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05FE2-EF13-4F4F-A1BE-463B1EA25AB9}"/>
              </a:ext>
            </a:extLst>
          </p:cNvPr>
          <p:cNvSpPr/>
          <p:nvPr/>
        </p:nvSpPr>
        <p:spPr>
          <a:xfrm>
            <a:off x="4042317" y="1428139"/>
            <a:ext cx="3571962" cy="1992583"/>
          </a:xfrm>
          <a:prstGeom prst="rect">
            <a:avLst/>
          </a:prstGeom>
          <a:solidFill>
            <a:srgbClr val="C4652D">
              <a:lumMod val="40000"/>
              <a:lumOff val="60000"/>
            </a:srgbClr>
          </a:solidFill>
          <a:ln w="44450" cap="flat" cmpd="sng" algn="ctr">
            <a:solidFill>
              <a:srgbClr val="43808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CADF-7083-4F22-97FF-E36B92246EE5}"/>
              </a:ext>
            </a:extLst>
          </p:cNvPr>
          <p:cNvSpPr/>
          <p:nvPr/>
        </p:nvSpPr>
        <p:spPr>
          <a:xfrm>
            <a:off x="4165047" y="1598899"/>
            <a:ext cx="3256612" cy="155713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A0B05-0547-4A34-9F2C-A5D73F2C8C49}"/>
              </a:ext>
            </a:extLst>
          </p:cNvPr>
          <p:cNvSpPr/>
          <p:nvPr/>
        </p:nvSpPr>
        <p:spPr>
          <a:xfrm>
            <a:off x="5267427" y="1747876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B923D-BE26-478A-8DAB-CFBC49DD3066}"/>
              </a:ext>
            </a:extLst>
          </p:cNvPr>
          <p:cNvSpPr txBox="1"/>
          <p:nvPr/>
        </p:nvSpPr>
        <p:spPr>
          <a:xfrm>
            <a:off x="5657944" y="2647566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6D687B-3141-4959-B347-369502876545}"/>
              </a:ext>
            </a:extLst>
          </p:cNvPr>
          <p:cNvGrpSpPr/>
          <p:nvPr/>
        </p:nvGrpSpPr>
        <p:grpSpPr>
          <a:xfrm>
            <a:off x="5526915" y="2032572"/>
            <a:ext cx="761697" cy="586743"/>
            <a:chOff x="853440" y="4579716"/>
            <a:chExt cx="1006998" cy="8275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8CF9D9-F2EA-412D-8C27-7942288B1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7DBE56-C394-4FED-9605-D763C88913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994BA6-4A0F-4788-9768-3022ABED8F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46D361-789B-4F5D-B77F-E9C6C382D24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7F68E7-7C03-4193-B45D-CECEEEFF07B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343F13-89B8-47DC-8B6E-82A1F766CC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1E941-5EFD-41DC-BFEE-516C824D181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75C7F9-7CB7-4647-BB65-B4172C331850}"/>
              </a:ext>
            </a:extLst>
          </p:cNvPr>
          <p:cNvSpPr txBox="1"/>
          <p:nvPr/>
        </p:nvSpPr>
        <p:spPr>
          <a:xfrm>
            <a:off x="5308652" y="2876264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B29BA-87A7-4308-AE47-BED62C39FC6F}"/>
              </a:ext>
            </a:extLst>
          </p:cNvPr>
          <p:cNvSpPr txBox="1"/>
          <p:nvPr/>
        </p:nvSpPr>
        <p:spPr>
          <a:xfrm>
            <a:off x="4761851" y="314174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Deployment (app=frontend)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E15A3F-EC99-4B81-B821-7032F3A9601D}"/>
              </a:ext>
            </a:extLst>
          </p:cNvPr>
          <p:cNvSpPr/>
          <p:nvPr/>
        </p:nvSpPr>
        <p:spPr>
          <a:xfrm>
            <a:off x="4026063" y="870312"/>
            <a:ext cx="3604509" cy="3506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 App –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NodePort</a:t>
            </a: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7146D-ADF4-4436-AD46-9D3C81910B08}"/>
              </a:ext>
            </a:extLst>
          </p:cNvPr>
          <p:cNvSpPr/>
          <p:nvPr/>
        </p:nvSpPr>
        <p:spPr>
          <a:xfrm>
            <a:off x="4058611" y="4139591"/>
            <a:ext cx="3571962" cy="1992583"/>
          </a:xfrm>
          <a:prstGeom prst="rect">
            <a:avLst/>
          </a:prstGeom>
          <a:solidFill>
            <a:srgbClr val="C4652D">
              <a:lumMod val="40000"/>
              <a:lumOff val="60000"/>
            </a:srgbClr>
          </a:solidFill>
          <a:ln w="44450" cap="flat" cmpd="sng" algn="ctr">
            <a:solidFill>
              <a:srgbClr val="43808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D57CAD-EEE1-4CCA-9EEF-83E374303365}"/>
              </a:ext>
            </a:extLst>
          </p:cNvPr>
          <p:cNvSpPr/>
          <p:nvPr/>
        </p:nvSpPr>
        <p:spPr>
          <a:xfrm>
            <a:off x="4179428" y="4310351"/>
            <a:ext cx="3247395" cy="155713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52B9D-3453-49EE-B476-A61B715319CD}"/>
              </a:ext>
            </a:extLst>
          </p:cNvPr>
          <p:cNvSpPr/>
          <p:nvPr/>
        </p:nvSpPr>
        <p:spPr>
          <a:xfrm>
            <a:off x="5255370" y="4461308"/>
            <a:ext cx="1256316" cy="1181691"/>
          </a:xfrm>
          <a:prstGeom prst="rect">
            <a:avLst/>
          </a:prstGeom>
          <a:solidFill>
            <a:srgbClr val="5C92B5">
              <a:lumMod val="20000"/>
              <a:lumOff val="80000"/>
            </a:srgbClr>
          </a:solidFill>
          <a:ln w="25400" cap="flat" cmpd="sng" algn="ctr">
            <a:solidFill>
              <a:srgbClr val="5C92B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ADEE6-0940-4EF1-AADF-3DAF02E2073C}"/>
              </a:ext>
            </a:extLst>
          </p:cNvPr>
          <p:cNvSpPr txBox="1"/>
          <p:nvPr/>
        </p:nvSpPr>
        <p:spPr>
          <a:xfrm>
            <a:off x="5645886" y="5360998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B24897-53F9-475C-B79C-6BFD0A3999AC}"/>
              </a:ext>
            </a:extLst>
          </p:cNvPr>
          <p:cNvSpPr txBox="1"/>
          <p:nvPr/>
        </p:nvSpPr>
        <p:spPr>
          <a:xfrm>
            <a:off x="5313066" y="5629456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ReplicaSet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058B9-1C23-492E-9D88-6CAB12BD355E}"/>
              </a:ext>
            </a:extLst>
          </p:cNvPr>
          <p:cNvSpPr txBox="1"/>
          <p:nvPr/>
        </p:nvSpPr>
        <p:spPr>
          <a:xfrm>
            <a:off x="4717328" y="583380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Deployment (app=Backend)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FB499-7F7C-4BC7-8323-F94B189CF0E6}"/>
              </a:ext>
            </a:extLst>
          </p:cNvPr>
          <p:cNvSpPr/>
          <p:nvPr/>
        </p:nvSpPr>
        <p:spPr>
          <a:xfrm>
            <a:off x="4040442" y="3581764"/>
            <a:ext cx="3590129" cy="350631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 App - </a:t>
            </a: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ClusterIP</a:t>
            </a: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85801B-7D98-4BF5-BFDF-A98D7C64ABB4}"/>
              </a:ext>
            </a:extLst>
          </p:cNvPr>
          <p:cNvGrpSpPr/>
          <p:nvPr/>
        </p:nvGrpSpPr>
        <p:grpSpPr>
          <a:xfrm>
            <a:off x="5456158" y="4615289"/>
            <a:ext cx="839165" cy="689658"/>
            <a:chOff x="2217322" y="4152694"/>
            <a:chExt cx="1006998" cy="8275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F0EDC4-053D-4427-8BD3-D0D9EBD9B41F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rgbClr val="438086">
                <a:lumMod val="60000"/>
                <a:lumOff val="40000"/>
              </a:srgbClr>
            </a:solidFill>
            <a:ln w="635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805C39-D026-4E31-ADD6-745C32255A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60788C-605F-4028-B365-1FC9B90E1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99022D-82F8-4CD4-9D72-6D961F9B86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8D1F8A-D813-4122-89F6-428DD93E31D5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E26823-C19C-48F5-BBE0-D509782E36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noFill/>
            <a:ln w="603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7B137-60E4-4A01-9471-9451772DC0CD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rgbClr val="A04DA3">
                <a:lumMod val="75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6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FD36A8-ED4B-43B7-916E-CFE9B7D8A2DE}"/>
              </a:ext>
            </a:extLst>
          </p:cNvPr>
          <p:cNvGrpSpPr/>
          <p:nvPr/>
        </p:nvGrpSpPr>
        <p:grpSpPr>
          <a:xfrm>
            <a:off x="317420" y="777109"/>
            <a:ext cx="1717742" cy="537035"/>
            <a:chOff x="7124887" y="2666089"/>
            <a:chExt cx="2061290" cy="644442"/>
          </a:xfrm>
        </p:grpSpPr>
        <p:pic>
          <p:nvPicPr>
            <p:cNvPr id="36" name="Picture 2" descr="User icon">
              <a:extLst>
                <a:ext uri="{FF2B5EF4-FFF2-40B4-BE49-F238E27FC236}">
                  <a16:creationId xmlns:a16="http://schemas.microsoft.com/office/drawing/2014/main" id="{53B4D676-EE26-44AD-8F77-6DB6A8734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44DB1E-A318-4CAB-9CF4-8ECEEA0E4406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 w="25400" cap="flat" cmpd="sng" algn="ctr">
              <a:solidFill>
                <a:srgbClr val="5C92B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Picture 2" descr="User icon">
              <a:extLst>
                <a:ext uri="{FF2B5EF4-FFF2-40B4-BE49-F238E27FC236}">
                  <a16:creationId xmlns:a16="http://schemas.microsoft.com/office/drawing/2014/main" id="{7197F117-B62A-489D-A5EB-6B6241C06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User icon">
              <a:extLst>
                <a:ext uri="{FF2B5EF4-FFF2-40B4-BE49-F238E27FC236}">
                  <a16:creationId xmlns:a16="http://schemas.microsoft.com/office/drawing/2014/main" id="{1962839B-89E2-4ADF-9051-8070A24D6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User icon">
              <a:extLst>
                <a:ext uri="{FF2B5EF4-FFF2-40B4-BE49-F238E27FC236}">
                  <a16:creationId xmlns:a16="http://schemas.microsoft.com/office/drawing/2014/main" id="{5389A635-FA9F-4266-8E23-D6C071DA5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4F93A4D-2D39-4E55-8DD5-73E5A20698EF}"/>
              </a:ext>
            </a:extLst>
          </p:cNvPr>
          <p:cNvSpPr txBox="1"/>
          <p:nvPr/>
        </p:nvSpPr>
        <p:spPr>
          <a:xfrm>
            <a:off x="5771722" y="288692"/>
            <a:ext cx="2033249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Kubernetes Cluster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601323-AF40-4C43-8927-81F91857511F}"/>
              </a:ext>
            </a:extLst>
          </p:cNvPr>
          <p:cNvCxnSpPr>
            <a:cxnSpLocks/>
            <a:stCxn id="40" idx="3"/>
            <a:endCxn id="19" idx="1"/>
          </p:cNvCxnSpPr>
          <p:nvPr/>
        </p:nvCxnSpPr>
        <p:spPr>
          <a:xfrm>
            <a:off x="2015280" y="1040284"/>
            <a:ext cx="2010783" cy="5344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DED9BD-D496-410A-AB95-B6C56048FBB9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5828298" y="1220942"/>
            <a:ext cx="20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AC7997-66AD-4CD4-A953-ADA0570ED4CE}"/>
              </a:ext>
            </a:extLst>
          </p:cNvPr>
          <p:cNvCxnSpPr/>
          <p:nvPr/>
        </p:nvCxnSpPr>
        <p:spPr>
          <a:xfrm flipH="1">
            <a:off x="5820150" y="3384284"/>
            <a:ext cx="8148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767D39-B126-4173-928D-DC15F5DC0C50}"/>
              </a:ext>
            </a:extLst>
          </p:cNvPr>
          <p:cNvCxnSpPr/>
          <p:nvPr/>
        </p:nvCxnSpPr>
        <p:spPr>
          <a:xfrm flipH="1">
            <a:off x="5807450" y="3911217"/>
            <a:ext cx="8148" cy="207197"/>
          </a:xfrm>
          <a:prstGeom prst="straightConnector1">
            <a:avLst/>
          </a:prstGeom>
          <a:noFill/>
          <a:ln w="317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3EEF3F-7A3F-4EA6-BD3F-CC3B618C8590}"/>
              </a:ext>
            </a:extLst>
          </p:cNvPr>
          <p:cNvSpPr txBox="1"/>
          <p:nvPr/>
        </p:nvSpPr>
        <p:spPr>
          <a:xfrm>
            <a:off x="745836" y="1255512"/>
            <a:ext cx="66511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Users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562C94C-F75A-49FC-A9C4-7D0FFB9CAE5C}"/>
              </a:ext>
            </a:extLst>
          </p:cNvPr>
          <p:cNvSpPr txBox="1">
            <a:spLocks/>
          </p:cNvSpPr>
          <p:nvPr/>
        </p:nvSpPr>
        <p:spPr>
          <a:xfrm>
            <a:off x="8668721" y="107669"/>
            <a:ext cx="3367861" cy="66248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0000"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Services Demo</a:t>
            </a:r>
            <a:endParaRPr kumimoji="0" lang="en-US" sz="4416" b="1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95A828-6640-48E8-9857-61966D44DDA8}"/>
              </a:ext>
            </a:extLst>
          </p:cNvPr>
          <p:cNvSpPr txBox="1"/>
          <p:nvPr/>
        </p:nvSpPr>
        <p:spPr>
          <a:xfrm>
            <a:off x="0" y="1525001"/>
            <a:ext cx="36053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http://&lt;</a:t>
            </a: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workernode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-public-</a:t>
            </a: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ip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&gt;:&lt;</a:t>
            </a:r>
            <a:r>
              <a:rPr kumimoji="0" lang="en-US" sz="1333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NodePort</a:t>
            </a:r>
            <a:r>
              <a: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15698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41" grpId="0"/>
      <p:bldP spid="46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ubernetes - Wikipedia">
            <a:extLst>
              <a:ext uri="{FF2B5EF4-FFF2-40B4-BE49-F238E27FC236}">
                <a16:creationId xmlns:a16="http://schemas.microsoft.com/office/drawing/2014/main" id="{F489ABEC-286D-41F8-9AAB-C2E537F4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C886CF-1A92-4711-AD09-37D21571E1E5}"/>
              </a:ext>
            </a:extLst>
          </p:cNvPr>
          <p:cNvSpPr txBox="1">
            <a:spLocks/>
          </p:cNvSpPr>
          <p:nvPr/>
        </p:nvSpPr>
        <p:spPr>
          <a:xfrm>
            <a:off x="656895" y="2415936"/>
            <a:ext cx="6992251" cy="90796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33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Basics</a:t>
            </a:r>
            <a:endParaRPr kumimoji="0" lang="en-US" sz="5833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22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AE2668-1CEF-4AC8-90FF-4F98694682C3}"/>
              </a:ext>
            </a:extLst>
          </p:cNvPr>
          <p:cNvSpPr txBox="1">
            <a:spLocks/>
          </p:cNvSpPr>
          <p:nvPr/>
        </p:nvSpPr>
        <p:spPr>
          <a:xfrm>
            <a:off x="838200" y="1517861"/>
            <a:ext cx="10515600" cy="4659102"/>
          </a:xfrm>
          <a:prstGeom prst="rect">
            <a:avLst/>
          </a:prstGeom>
        </p:spPr>
        <p:txBody>
          <a:bodyPr vert="horz" lIns="109728" tIns="54864" rIns="109728" bIns="54864" rtlCol="0">
            <a:normAutofit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is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Markup Language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is used to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information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different things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use YAML  to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key, Value pairs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variables, lists and objects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is very similar to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(Javascript Object Notation)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primarily focuses on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readability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friendliness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is designed to be </a:t>
            </a: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easy to read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define YAML files with two different extensions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abc.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yml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abc.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</a:t>
            </a:r>
            <a:endParaRPr kumimoji="0" lang="en-US" sz="241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C076127-4308-4D54-AAF7-9B8AFBD8FEAF}"/>
              </a:ext>
            </a:extLst>
          </p:cNvPr>
          <p:cNvSpPr txBox="1">
            <a:spLocks/>
          </p:cNvSpPr>
          <p:nvPr/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38039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CA0DBA-01AC-4FF7-A9DE-443F7E2D5E8A}"/>
              </a:ext>
            </a:extLst>
          </p:cNvPr>
          <p:cNvSpPr txBox="1">
            <a:spLocks/>
          </p:cNvSpPr>
          <p:nvPr/>
        </p:nvSpPr>
        <p:spPr>
          <a:xfrm>
            <a:off x="838200" y="1517861"/>
            <a:ext cx="10515600" cy="465910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Comments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Key Value Pairs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Dictionary or Map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Array / Lists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Spaces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33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 Document Separator</a:t>
            </a:r>
            <a:endParaRPr kumimoji="0" lang="en-US" sz="2833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F262D9-FB9E-4168-97FF-C20D7595F210}"/>
              </a:ext>
            </a:extLst>
          </p:cNvPr>
          <p:cNvSpPr txBox="1">
            <a:spLocks/>
          </p:cNvSpPr>
          <p:nvPr/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YAML Basics</a:t>
            </a:r>
            <a:endParaRPr kumimoji="0" lang="en-US" sz="4416" b="0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6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5DAA028-B928-48D3-9355-355CA5FF5796}"/>
              </a:ext>
            </a:extLst>
          </p:cNvPr>
          <p:cNvSpPr txBox="1">
            <a:spLocks/>
          </p:cNvSpPr>
          <p:nvPr/>
        </p:nvSpPr>
        <p:spPr>
          <a:xfrm>
            <a:off x="838200" y="2625908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16" b="1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kumimoji="0" lang="en-US" sz="4416" b="1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06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3D6A6347-4FB2-4A84-8674-7976ECF7D336}"/>
              </a:ext>
            </a:extLst>
          </p:cNvPr>
          <p:cNvSpPr txBox="1">
            <a:spLocks/>
          </p:cNvSpPr>
          <p:nvPr/>
        </p:nvSpPr>
        <p:spPr>
          <a:xfrm>
            <a:off x="866173" y="-121331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Architecture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Master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4500BC-44DE-4319-BD10-34992D8E8228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E933DC-4214-437B-9D1B-DE82D71B9E94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rgbClr val="43808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A766A-5A62-4FBE-AED1-48901E0FAC6C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Controller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6CC9-17B9-4F12-9FBF-E0BD00DB6BC1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kube-apiserver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E2760-80EA-4B48-A864-78D6F9CF16CD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rgbClr val="53548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-scheduler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218C8-CBF0-4A04-AC52-ECE0FC301F6F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rgbClr val="A04DA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etcd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928018-B8D7-42FD-9459-101BDC62C7DE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3CAD6-EF6A-4175-9D3C-D02CB58B7A50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Master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E0C3FF-FF44-4E29-BC0B-176805C75C98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C4652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50293-F2EE-4AF6-A406-BF459E3C0C5E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43808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EA8025-025B-4F76-BB7D-946B540B44A9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1C0807-8658-46C6-B1C2-9160FD60CD56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A04DA3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0B4CFD-FD30-49A2-8865-6C1371961B1B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53548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887B03A-34EF-4E86-A455-8861EEFD6E92}"/>
              </a:ext>
            </a:extLst>
          </p:cNvPr>
          <p:cNvSpPr txBox="1">
            <a:spLocks/>
          </p:cNvSpPr>
          <p:nvPr/>
        </p:nvSpPr>
        <p:spPr>
          <a:xfrm>
            <a:off x="4514127" y="1140928"/>
            <a:ext cx="6839673" cy="503603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kube-apiserver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acts as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 end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Kubernetes control plane.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exposes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Kubernetes API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 line tools (like kubectl), Users and even Master components (scheduler, controller manager, etcd) and Worker node components like (Kubelet)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everything talk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API Server.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etcd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Consistent and highly-available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value store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as Kubernetes’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backing store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all cluster data.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stores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the masters and worker node information. 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kube-scheduler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 is responsible for distributing containers across multiple nodes. 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watches for newly created Pods with no assigned node, and selects a node for them to run on.</a:t>
            </a:r>
            <a:b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IN" sz="2417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49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DE3BF3E9-8A50-4F31-A798-1B572DA335DD}"/>
              </a:ext>
            </a:extLst>
          </p:cNvPr>
          <p:cNvSpPr txBox="1">
            <a:spLocks/>
          </p:cNvSpPr>
          <p:nvPr/>
        </p:nvSpPr>
        <p:spPr>
          <a:xfrm>
            <a:off x="866173" y="-121331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Architecture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Master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B3DC37-4499-4D90-98EB-F4F3D5B9AC22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82782-8272-4D74-8130-6EC49116CB24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rgbClr val="43808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E33E76-350E-4B54-B15D-A9E35108C996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Controller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EDA62-A891-4D07-A40A-96CA617900D3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kube-apiserver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ACFED-5874-469B-AA41-8035A89DC7ED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rgbClr val="53548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-scheduler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D8733-EE13-453B-BCE6-8C0F6D6E9EBB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rgbClr val="A04DA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etcd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56D62-582F-4CE5-BCF1-F231F7D7ECEA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1442F-E2A1-4449-AE11-E717C323B493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Master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5C005-917A-44BD-B596-4817264BEC82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C4652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69F167-9F87-48E2-8DBF-2E0CDA9406BF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43808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0D3D96-C084-42EF-AEE0-2BC273CC1573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9D31E-8AF5-4980-AC6D-1ECF3C4BDF62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A04DA3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FDD7BA-D9AB-4A6A-AFEA-3D6D35E56EF5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53548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03B7DF2-7097-42D2-ABCD-C6E3BD0EFD52}"/>
              </a:ext>
            </a:extLst>
          </p:cNvPr>
          <p:cNvSpPr txBox="1">
            <a:spLocks/>
          </p:cNvSpPr>
          <p:nvPr/>
        </p:nvSpPr>
        <p:spPr>
          <a:xfrm>
            <a:off x="4514127" y="1140928"/>
            <a:ext cx="6839673" cy="503603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kube-controller-manager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 are responsible for noticing and responding when nodes, containers or endpoints go down. They make decisions to bring up new containers in such cases.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for noticing and responding when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go down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Replication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for maintaining the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 number of pods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replication controller object in the system.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 Controller:  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Populates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Endpoints object (that is, joins Services &amp; Pods)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Account &amp; Token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default accounts and API Access for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namespaces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b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IN" sz="2417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2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60314-6DF1-4FE2-AB26-DAE2AB59366B}"/>
              </a:ext>
            </a:extLst>
          </p:cNvPr>
          <p:cNvSpPr txBox="1">
            <a:spLocks/>
          </p:cNvSpPr>
          <p:nvPr/>
        </p:nvSpPr>
        <p:spPr>
          <a:xfrm>
            <a:off x="866173" y="-121331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Architecture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Master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41A33-E830-4FBB-B7FA-BD9BC60AA764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86595-E463-4AE1-A7DF-1297623D5041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rgbClr val="43808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38FCE-1B3F-478F-ABE3-A2641AFA48B6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rgbClr val="C4652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F8743-BD3D-423F-BC44-37F3B7E4E90E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kube-apiserver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B9844-69BD-431F-9117-7456E3156AFD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rgbClr val="53548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92F00-E81B-4E1B-A1CF-9F028EAF2343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rgbClr val="A04DA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etcd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AA75C-3E2D-44F7-A6A6-D8D20BBCE2EE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75C09-D9EC-4CF4-BAFD-86E8268F0C0C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Master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922FB-2EE2-46EF-8063-9B3345957325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C4652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424D4-8287-4C70-A1A8-9864DE7CA671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43808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F7CE1-3322-418F-96E1-7141CEC99FFE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1E9E4-0750-45B1-A2C5-C378C141878A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A04DA3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7ADC09-CC4E-4AF7-AA57-C5D6D0C32405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 cap="flat" cmpd="sng" algn="ctr">
            <a:solidFill>
              <a:srgbClr val="53548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297296-9529-4C83-A6E9-B26A9688D6E9}"/>
              </a:ext>
            </a:extLst>
          </p:cNvPr>
          <p:cNvSpPr txBox="1">
            <a:spLocks/>
          </p:cNvSpPr>
          <p:nvPr/>
        </p:nvSpPr>
        <p:spPr>
          <a:xfrm>
            <a:off x="4514127" y="1140928"/>
            <a:ext cx="6839673" cy="5036035"/>
          </a:xfrm>
          <a:prstGeom prst="rect">
            <a:avLst/>
          </a:prstGeom>
        </p:spPr>
        <p:txBody>
          <a:bodyPr vert="horz" lIns="109728" tIns="54864" rIns="109728" bIns="54864" rtlCol="0">
            <a:normAutofit lnSpcReduction="10000"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cloud-controller-manager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Kubernetes control plane component that embeds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cloud-specific control logic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only runs controllers that are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your cloud provider. 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On-Premise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Kubernetes clusters will not have this component.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checking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cloud provider to determine if a node has been deleted in the cloud after it stops responding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setting up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routes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underlying cloud infrastructure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controller: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creating, updating and deleting cloud provider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82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35056-70FE-4127-A73C-D27C13C751DA}"/>
              </a:ext>
            </a:extLst>
          </p:cNvPr>
          <p:cNvSpPr txBox="1">
            <a:spLocks/>
          </p:cNvSpPr>
          <p:nvPr/>
        </p:nvSpPr>
        <p:spPr>
          <a:xfrm>
            <a:off x="5431815" y="1327514"/>
            <a:ext cx="6622537" cy="465910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Kubelet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Kubelet is the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agent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runs on every node in the cluster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agent is 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</a:t>
            </a:r>
            <a:r>
              <a:rPr kumimoji="0" lang="en-IN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making sure that containers are running in a Pod on a node.</a:t>
            </a:r>
          </a:p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Kube-Proxy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a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proxy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runs on each node in your cluster.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maintains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rules </a:t>
            </a: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nodes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17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short, these network rules allow network communication to your Pods from network sessions inside or outside of your cluster.</a:t>
            </a:r>
            <a:endParaRPr kumimoji="0" lang="en-IN" sz="2417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97E9F2A-1B8A-481E-8FB8-55F5279B8B72}"/>
              </a:ext>
            </a:extLst>
          </p:cNvPr>
          <p:cNvSpPr txBox="1">
            <a:spLocks/>
          </p:cNvSpPr>
          <p:nvPr/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Architecture –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Worker Nodes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35925-6C9C-49F9-B6D7-59BF76771ABE}"/>
              </a:ext>
            </a:extLst>
          </p:cNvPr>
          <p:cNvSpPr/>
          <p:nvPr/>
        </p:nvSpPr>
        <p:spPr>
          <a:xfrm>
            <a:off x="264479" y="1349786"/>
            <a:ext cx="3967656" cy="2079214"/>
          </a:xfrm>
          <a:prstGeom prst="rect">
            <a:avLst/>
          </a:prstGeom>
          <a:noFill/>
          <a:ln w="635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2A2D4-0B0A-4FD7-B05D-38B09FEDA7C3}"/>
              </a:ext>
            </a:extLst>
          </p:cNvPr>
          <p:cNvSpPr/>
          <p:nvPr/>
        </p:nvSpPr>
        <p:spPr>
          <a:xfrm>
            <a:off x="2686076" y="2050086"/>
            <a:ext cx="1224988" cy="487313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</a:t>
            </a: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E180E-3872-43AE-A925-E25CE3BD9FE2}"/>
              </a:ext>
            </a:extLst>
          </p:cNvPr>
          <p:cNvSpPr txBox="1"/>
          <p:nvPr/>
        </p:nvSpPr>
        <p:spPr>
          <a:xfrm>
            <a:off x="1282785" y="1337753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4FA6A-783B-4489-A42F-F17AD0D1746C}"/>
              </a:ext>
            </a:extLst>
          </p:cNvPr>
          <p:cNvSpPr/>
          <p:nvPr/>
        </p:nvSpPr>
        <p:spPr>
          <a:xfrm>
            <a:off x="2572798" y="1952317"/>
            <a:ext cx="1428017" cy="685216"/>
          </a:xfrm>
          <a:prstGeom prst="rect">
            <a:avLst/>
          </a:prstGeom>
          <a:noFill/>
          <a:ln w="3175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3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76439-6F3C-4A1B-BC0F-AE756534A1A9}"/>
              </a:ext>
            </a:extLst>
          </p:cNvPr>
          <p:cNvSpPr/>
          <p:nvPr/>
        </p:nvSpPr>
        <p:spPr>
          <a:xfrm>
            <a:off x="635919" y="2050784"/>
            <a:ext cx="1224988" cy="48731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Kubelet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11108-8D94-4D9F-9D62-5F52EA9E8BF1}"/>
              </a:ext>
            </a:extLst>
          </p:cNvPr>
          <p:cNvSpPr/>
          <p:nvPr/>
        </p:nvSpPr>
        <p:spPr>
          <a:xfrm>
            <a:off x="532287" y="1953015"/>
            <a:ext cx="1428017" cy="685216"/>
          </a:xfrm>
          <a:prstGeom prst="rect">
            <a:avLst/>
          </a:prstGeom>
          <a:noFill/>
          <a:ln w="317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9FDE4-7735-4D49-8DDE-27DECC5CF7AA}"/>
              </a:ext>
            </a:extLst>
          </p:cNvPr>
          <p:cNvSpPr/>
          <p:nvPr/>
        </p:nvSpPr>
        <p:spPr>
          <a:xfrm>
            <a:off x="532288" y="2909747"/>
            <a:ext cx="3557933" cy="32793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(Docker)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0BEE11-90E7-47DC-A3A9-9B23F0F1A31B}"/>
              </a:ext>
            </a:extLst>
          </p:cNvPr>
          <p:cNvSpPr txBox="1">
            <a:spLocks/>
          </p:cNvSpPr>
          <p:nvPr/>
        </p:nvSpPr>
        <p:spPr>
          <a:xfrm>
            <a:off x="137649" y="3556799"/>
            <a:ext cx="5640048" cy="313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1" marR="0" lvl="0" indent="-228591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33" b="0" i="0" u="none" strike="noStrike" kern="120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Runtime is the </a:t>
            </a:r>
            <a:r>
              <a:rPr kumimoji="0" lang="en-IN" sz="2417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underlying software </a:t>
            </a:r>
            <a:r>
              <a:rPr kumimoji="0" lang="en-IN" sz="24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we run all these Kubernetes components. 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are using Docker, but we have other runtime options like </a:t>
            </a:r>
            <a:r>
              <a:rPr kumimoji="0" lang="en-IN" sz="241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rkt</a:t>
            </a:r>
            <a:r>
              <a:rPr kumimoji="0" lang="en-IN" sz="24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container-d etc.</a:t>
            </a:r>
          </a:p>
          <a:p>
            <a:pPr marL="685773" marR="0" lvl="1" indent="-228591" algn="l" defTabSz="914363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1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1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53" y="127097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6" y="2056833"/>
            <a:ext cx="7952828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375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311443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EBAA77B6-E7E5-47EC-BFD7-FB42C01350E2}"/>
              </a:ext>
            </a:extLst>
          </p:cNvPr>
          <p:cNvSpPr txBox="1">
            <a:spLocks/>
          </p:cNvSpPr>
          <p:nvPr/>
        </p:nvSpPr>
        <p:spPr>
          <a:xfrm>
            <a:off x="838200" y="-5293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16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Kubernetes - </a:t>
            </a:r>
            <a:r>
              <a:rPr kumimoji="0" lang="en-IN" sz="4416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Fundamentals</a:t>
            </a:r>
            <a:endParaRPr kumimoji="0" lang="en-IN" sz="441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ECBC25-DAC0-483A-8629-CA4637C37A20}"/>
              </a:ext>
            </a:extLst>
          </p:cNvPr>
          <p:cNvSpPr/>
          <p:nvPr/>
        </p:nvSpPr>
        <p:spPr>
          <a:xfrm>
            <a:off x="3081283" y="1058128"/>
            <a:ext cx="2067034" cy="1058544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28B260-E8F2-4A2D-AB27-6B4F7FB076B6}"/>
              </a:ext>
            </a:extLst>
          </p:cNvPr>
          <p:cNvSpPr/>
          <p:nvPr/>
        </p:nvSpPr>
        <p:spPr>
          <a:xfrm>
            <a:off x="3081283" y="2316370"/>
            <a:ext cx="2067034" cy="1090008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ReplicaSet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436AE2-AB90-496F-8B72-2DE635F79229}"/>
              </a:ext>
            </a:extLst>
          </p:cNvPr>
          <p:cNvSpPr/>
          <p:nvPr/>
        </p:nvSpPr>
        <p:spPr>
          <a:xfrm>
            <a:off x="3081283" y="3647077"/>
            <a:ext cx="2067034" cy="1094253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97E1A-91E5-4C26-BD36-7E4207D689B3}"/>
              </a:ext>
            </a:extLst>
          </p:cNvPr>
          <p:cNvSpPr/>
          <p:nvPr/>
        </p:nvSpPr>
        <p:spPr>
          <a:xfrm>
            <a:off x="3081282" y="4972381"/>
            <a:ext cx="2067034" cy="1094252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66C19-7C22-42B3-85A6-9EB227697441}"/>
              </a:ext>
            </a:extLst>
          </p:cNvPr>
          <p:cNvSpPr/>
          <p:nvPr/>
        </p:nvSpPr>
        <p:spPr>
          <a:xfrm>
            <a:off x="74449" y="3111941"/>
            <a:ext cx="2067034" cy="481724"/>
          </a:xfrm>
          <a:prstGeom prst="rect">
            <a:avLst/>
          </a:prstGeom>
          <a:solidFill>
            <a:srgbClr val="5C92B5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k8s Fundamentals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4E4BA-FDCC-4BEC-B51A-4FB2DBC30134}"/>
              </a:ext>
            </a:extLst>
          </p:cNvPr>
          <p:cNvSpPr/>
          <p:nvPr/>
        </p:nvSpPr>
        <p:spPr>
          <a:xfrm>
            <a:off x="5805213" y="1061427"/>
            <a:ext cx="6242269" cy="1055245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POD is a single instance of an Application. 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POD is the smallest object, that you can create in Kubernetes.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D30D17-2EA0-4D01-B7DD-68CD89BBA706}"/>
              </a:ext>
            </a:extLst>
          </p:cNvPr>
          <p:cNvSpPr/>
          <p:nvPr/>
        </p:nvSpPr>
        <p:spPr>
          <a:xfrm>
            <a:off x="5805214" y="2312126"/>
            <a:ext cx="6242269" cy="1094253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ReplicaSet will maintain a stable set of replica Pods running at any given time. 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short, it is often used to guarantee the availability of a specified number of identical Pods</a:t>
            </a:r>
            <a:endParaRPr kumimoji="0" lang="en-IN" sz="18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256E3-BCA4-4BEE-A804-171782B60017}"/>
              </a:ext>
            </a:extLst>
          </p:cNvPr>
          <p:cNvSpPr/>
          <p:nvPr/>
        </p:nvSpPr>
        <p:spPr>
          <a:xfrm>
            <a:off x="5805214" y="3593665"/>
            <a:ext cx="6242269" cy="1244149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Deployment runs multiple replicas of your application and automatically replaces any instances that fail or become unresponsive.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Rollout &amp; rollback changes to applications. Deployments are well-suited for stateless applications.</a:t>
            </a:r>
            <a:endParaRPr kumimoji="0" lang="en-IN" sz="16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64422-CCF8-4BCE-AFF5-9699E8DD7CED}"/>
              </a:ext>
            </a:extLst>
          </p:cNvPr>
          <p:cNvSpPr/>
          <p:nvPr/>
        </p:nvSpPr>
        <p:spPr>
          <a:xfrm>
            <a:off x="5805214" y="4972380"/>
            <a:ext cx="6242269" cy="1094253"/>
          </a:xfrm>
          <a:prstGeom prst="rect">
            <a:avLst/>
          </a:prstGeom>
          <a:solidFill>
            <a:srgbClr val="5C92B5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service is an abstraction for pods, providing a stable, so called virtual IP (VIP) address.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simple terms, service sits Infront of a POD and acts as a load balancer. </a:t>
            </a:r>
            <a:endParaRPr kumimoji="0" lang="en-IN" sz="16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1333D5-FCA6-4C7D-A2A1-0581610ECC0B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2141483" y="1587400"/>
            <a:ext cx="939800" cy="176540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A6467-8CE3-45ED-A4FD-358D4DE5D120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2141483" y="2861375"/>
            <a:ext cx="939800" cy="49142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C0A7A6-1BCB-4F57-A34D-5FC7AA4C8891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141483" y="3352803"/>
            <a:ext cx="939800" cy="84140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3E37C-0C2B-4E21-8CFF-78497B2A4545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2141483" y="3352804"/>
            <a:ext cx="939799" cy="216670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atMod val="120000"/>
              </a:sys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9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1733</Words>
  <Application>Microsoft Office PowerPoint</Application>
  <PresentationFormat>Widescreen</PresentationFormat>
  <Paragraphs>382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Office Theme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Alina Khan</dc:creator>
  <cp:lastModifiedBy>Alina Khan</cp:lastModifiedBy>
  <cp:revision>1</cp:revision>
  <dcterms:created xsi:type="dcterms:W3CDTF">2022-02-18T10:43:02Z</dcterms:created>
  <dcterms:modified xsi:type="dcterms:W3CDTF">2022-02-18T11:53:19Z</dcterms:modified>
</cp:coreProperties>
</file>