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4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4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3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9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6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4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2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0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5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3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ED40-1F1D-46F0-AD0D-B31A7F3953C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8EECB9-72D1-4320-AA00-22631C7820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56FF-7174-3BD8-50E0-D899C1A40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DeFi Credit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859D-79A6-FEFE-2422-B2410D1E2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TEAM GLITCH</a:t>
            </a:r>
          </a:p>
          <a:p>
            <a:r>
              <a:rPr lang="en-IN" dirty="0"/>
              <a:t>Pragati Neraki</a:t>
            </a:r>
          </a:p>
          <a:p>
            <a:r>
              <a:rPr lang="en-IN" dirty="0"/>
              <a:t>Syed </a:t>
            </a:r>
            <a:r>
              <a:rPr lang="en-IN" dirty="0" err="1"/>
              <a:t>Zeeyan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22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27B6-83FD-5681-7215-CD0824C63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Problem Statement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Millions of rural citizens — like farmers, small business owners, and daily-wage workers struggle    to get fair access to credit. Traditional banks and lending systems: Require heavy documentation (which many don’t have), often face rejections. As a result, deserving borrowers are left out of the formal financial system.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IN" b="1" dirty="0"/>
              <a:t>Our Solution – DeFi Credit Agent</a:t>
            </a:r>
          </a:p>
          <a:p>
            <a:pPr marL="0" indent="0">
              <a:buNone/>
            </a:pP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AI-powered web app</a:t>
            </a:r>
            <a:r>
              <a:rPr lang="en-US" sz="2000" dirty="0"/>
              <a:t> that acts as a digital credit assistant for rural banks, NGOs, and microfinance groups.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Collects real-life borrower details: income, expenses, credit score, land size, guarantor, UPI transactions,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Uses a trained ML model</a:t>
            </a:r>
            <a:r>
              <a:rPr lang="en-US" sz="2000" dirty="0"/>
              <a:t> to instantly predict if the user is eligible for a loan – just like a real loan officer.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Shows </a:t>
            </a:r>
            <a:r>
              <a:rPr lang="en-US" sz="2000" b="1" dirty="0"/>
              <a:t>graph-based explanation</a:t>
            </a:r>
            <a:r>
              <a:rPr lang="en-US" sz="2000" dirty="0"/>
              <a:t> if approved.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Includes AI chatbots (via </a:t>
            </a:r>
            <a:r>
              <a:rPr lang="en-US" sz="2000" dirty="0" err="1"/>
              <a:t>Ollama</a:t>
            </a:r>
            <a:r>
              <a:rPr lang="en-US" sz="2000" dirty="0"/>
              <a:t>) to answer loan/banking questions in simple terms.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Speeds up approvals, removes </a:t>
            </a:r>
            <a:r>
              <a:rPr lang="en-US" sz="2000" dirty="0" err="1"/>
              <a:t>paperworks</a:t>
            </a:r>
            <a:r>
              <a:rPr lang="en-US" sz="2000" dirty="0"/>
              <a:t> and helps build trust in credit decisions for rural users.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362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94AC3-8862-00C7-A1C4-9B0D01B54E78}"/>
              </a:ext>
            </a:extLst>
          </p:cNvPr>
          <p:cNvSpPr txBox="1"/>
          <p:nvPr/>
        </p:nvSpPr>
        <p:spPr>
          <a:xfrm>
            <a:off x="442453" y="255639"/>
            <a:ext cx="412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OUTPUT PICTURES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21CAD-2521-064B-D6BB-0E7ACF476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10" y="655749"/>
            <a:ext cx="7178916" cy="3011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30D14-F5C9-03D0-E224-030907BB2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10" y="3846255"/>
            <a:ext cx="7178916" cy="29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6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C025A-CF52-E344-50D3-2C5AAA99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88" y="265471"/>
            <a:ext cx="7122424" cy="3163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EFB64-E9D0-DDCE-10C3-E3052E822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88" y="3546219"/>
            <a:ext cx="7248309" cy="30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2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80E1-84BD-EFD8-D30A-8703FE69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9401-DB14-253D-2C31-970C87E0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AI-based Loan Approval</a:t>
            </a:r>
            <a:r>
              <a:rPr lang="en-US" dirty="0"/>
              <a:t> — Uses a trained ML model to approve or reject loans fairly.</a:t>
            </a:r>
          </a:p>
          <a:p>
            <a:r>
              <a:rPr lang="en-US" dirty="0"/>
              <a:t> </a:t>
            </a:r>
            <a:r>
              <a:rPr lang="en-US" b="1" dirty="0"/>
              <a:t>Chatbot Support</a:t>
            </a:r>
            <a:r>
              <a:rPr lang="en-US" dirty="0"/>
              <a:t> — Built with </a:t>
            </a:r>
            <a:r>
              <a:rPr lang="en-US" dirty="0" err="1"/>
              <a:t>Ollama</a:t>
            </a:r>
            <a:r>
              <a:rPr lang="en-US" dirty="0"/>
              <a:t> (Gemma3) to answer banking questions in real-time.</a:t>
            </a:r>
          </a:p>
          <a:p>
            <a:r>
              <a:rPr lang="en-US" dirty="0"/>
              <a:t> </a:t>
            </a:r>
            <a:r>
              <a:rPr lang="en-US" b="1" dirty="0"/>
              <a:t>Smart Contract Simulation</a:t>
            </a:r>
            <a:r>
              <a:rPr lang="en-US" dirty="0"/>
              <a:t> — Mimics Ethereum-based contract generation after approval.</a:t>
            </a:r>
          </a:p>
          <a:p>
            <a:r>
              <a:rPr lang="en-US" dirty="0"/>
              <a:t> </a:t>
            </a:r>
            <a:r>
              <a:rPr lang="en-US" b="1" dirty="0"/>
              <a:t>User-Friendly Form</a:t>
            </a:r>
            <a:r>
              <a:rPr lang="en-US" dirty="0"/>
              <a:t> — Collects farmer/business/salaried inputs easily with instant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45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B2FF-FDBF-B98C-B8DD-B3907048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3070-1BF8-23C9-8463-C6F213C2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Integrate real smart contracts on Ethereum for actual loan disbursement.</a:t>
            </a:r>
          </a:p>
          <a:p>
            <a:r>
              <a:rPr lang="en-US" dirty="0"/>
              <a:t> Upgrade the chatbot to support regional languages like Kannada and Hindi.</a:t>
            </a:r>
          </a:p>
          <a:p>
            <a:r>
              <a:rPr lang="en-US" dirty="0"/>
              <a:t> Launch a mobile-friendly version for wider rural access.</a:t>
            </a:r>
          </a:p>
          <a:p>
            <a:r>
              <a:rPr lang="en-US" dirty="0"/>
              <a:t> Add OCR to auto-verify documents like Aadhar/PAN card.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6601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296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DeFi Credit Agent</vt:lpstr>
      <vt:lpstr>PowerPoint Presentation</vt:lpstr>
      <vt:lpstr>PowerPoint Presentation</vt:lpstr>
      <vt:lpstr>PowerPoint Presentation</vt:lpstr>
      <vt:lpstr>Key Features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Pragati Neraki</dc:creator>
  <cp:lastModifiedBy>Pragati Neraki</cp:lastModifiedBy>
  <cp:revision>1</cp:revision>
  <dcterms:created xsi:type="dcterms:W3CDTF">2025-07-13T06:32:26Z</dcterms:created>
  <dcterms:modified xsi:type="dcterms:W3CDTF">2025-07-13T06:48:17Z</dcterms:modified>
</cp:coreProperties>
</file>