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12"/>
  </p:notesMasterIdLst>
  <p:handoutMasterIdLst>
    <p:handoutMasterId r:id="rId13"/>
  </p:handoutMasterIdLst>
  <p:sldIdLst>
    <p:sldId id="311" r:id="rId2"/>
    <p:sldId id="310" r:id="rId3"/>
    <p:sldId id="313" r:id="rId4"/>
    <p:sldId id="324" r:id="rId5"/>
    <p:sldId id="325" r:id="rId6"/>
    <p:sldId id="326" r:id="rId7"/>
    <p:sldId id="328" r:id="rId8"/>
    <p:sldId id="331" r:id="rId9"/>
    <p:sldId id="332" r:id="rId10"/>
    <p:sldId id="319" r:id="rId11"/>
  </p:sldIdLst>
  <p:sldSz cx="12188825" cy="6858000"/>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29" autoAdjust="0"/>
  </p:normalViewPr>
  <p:slideViewPr>
    <p:cSldViewPr showGuides="1">
      <p:cViewPr>
        <p:scale>
          <a:sx n="80" d="100"/>
          <a:sy n="80" d="100"/>
        </p:scale>
        <p:origin x="-312" y="-348"/>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6/4/2025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6/4/2025</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3199CD-3E1B-4AE6-990F-76F925F5EA9F}" type="slidenum">
              <a:rPr lang="en-US" smtClean="0"/>
              <a:t>3</a:t>
            </a:fld>
            <a:endParaRPr lang="en-US"/>
          </a:p>
        </p:txBody>
      </p:sp>
    </p:spTree>
    <p:extLst>
      <p:ext uri="{BB962C8B-B14F-4D97-AF65-F5344CB8AC3E}">
        <p14:creationId xmlns:p14="http://schemas.microsoft.com/office/powerpoint/2010/main" val="38177655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5958" y="-4763"/>
            <a:ext cx="5013606"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7638" y="1380069"/>
            <a:ext cx="8572389" cy="2616199"/>
          </a:xfrm>
        </p:spPr>
        <p:txBody>
          <a:bodyPr anchor="b">
            <a:normAutofit/>
          </a:bodyPr>
          <a:lstStyle>
            <a:lvl1pPr algn="r">
              <a:defRPr sz="5998">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4202" y="3996267"/>
            <a:ext cx="6985825" cy="1388534"/>
          </a:xfrm>
        </p:spPr>
        <p:txBody>
          <a:bodyPr anchor="t">
            <a:normAutofit/>
          </a:bodyPr>
          <a:lstStyle>
            <a:lvl1pPr marL="0" indent="0" algn="r">
              <a:buNone/>
              <a:defRPr sz="2099">
                <a:solidFill>
                  <a:schemeClr val="tx1"/>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6/4/2025</a:t>
            </a:fld>
            <a:endParaRPr lang="en-US" dirty="0"/>
          </a:p>
        </p:txBody>
      </p:sp>
      <p:sp>
        <p:nvSpPr>
          <p:cNvPr id="5" name="Footer Placeholder 4"/>
          <p:cNvSpPr>
            <a:spLocks noGrp="1"/>
          </p:cNvSpPr>
          <p:nvPr>
            <p:ph type="ftr" sz="quarter" idx="11"/>
          </p:nvPr>
        </p:nvSpPr>
        <p:spPr>
          <a:xfrm>
            <a:off x="5331023" y="5883276"/>
            <a:ext cx="4322918" cy="365125"/>
          </a:xfrm>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2281148631"/>
      </p:ext>
    </p:extLst>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3925" y="4732865"/>
            <a:ext cx="10016102" cy="566738"/>
          </a:xfrm>
        </p:spPr>
        <p:txBody>
          <a:bodyPr anchor="b">
            <a:normAutofit/>
          </a:bodyPr>
          <a:lstStyle>
            <a:lvl1pPr algn="ctr">
              <a:defRPr sz="2399"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5391" y="932112"/>
            <a:ext cx="8223802"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3925" y="5299603"/>
            <a:ext cx="10016102" cy="493712"/>
          </a:xfrm>
        </p:spPr>
        <p:txBody>
          <a:bodyPr>
            <a:normAutofit/>
          </a:bodyPr>
          <a:lstStyle>
            <a:lvl1pPr marL="0" indent="0" algn="ctr">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4290907511"/>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3926" y="685800"/>
            <a:ext cx="10016102" cy="3048000"/>
          </a:xfrm>
        </p:spPr>
        <p:txBody>
          <a:bodyPr anchor="ctr">
            <a:normAutofit/>
          </a:bodyPr>
          <a:lstStyle>
            <a:lvl1pPr algn="ctr">
              <a:defRPr sz="31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3926" y="4343400"/>
            <a:ext cx="10016104" cy="1447800"/>
          </a:xfrm>
        </p:spPr>
        <p:txBody>
          <a:bodyPr anchor="ctr">
            <a:normAutofit/>
          </a:bodyPr>
          <a:lstStyle>
            <a:lvl1pPr marL="0" indent="0" algn="ctr">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52693954"/>
      </p:ext>
    </p:extLst>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196" y="863023"/>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998" dirty="0">
                <a:solidFill>
                  <a:schemeClr val="tx1"/>
                </a:solidFill>
                <a:effectLst/>
              </a:rPr>
              <a:t>“</a:t>
            </a:r>
          </a:p>
        </p:txBody>
      </p:sp>
      <p:sp>
        <p:nvSpPr>
          <p:cNvPr id="15" name="TextBox 14"/>
          <p:cNvSpPr txBox="1"/>
          <p:nvPr/>
        </p:nvSpPr>
        <p:spPr>
          <a:xfrm>
            <a:off x="10890588" y="2819399"/>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
        <p:nvSpPr>
          <p:cNvPr id="2" name="Title 1"/>
          <p:cNvSpPr>
            <a:spLocks noGrp="1"/>
          </p:cNvSpPr>
          <p:nvPr>
            <p:ph type="title"/>
          </p:nvPr>
        </p:nvSpPr>
        <p:spPr>
          <a:xfrm>
            <a:off x="2207637" y="685801"/>
            <a:ext cx="8987671" cy="2743199"/>
          </a:xfrm>
        </p:spPr>
        <p:txBody>
          <a:bodyPr anchor="ctr">
            <a:normAutofit/>
          </a:bodyPr>
          <a:lstStyle>
            <a:lvl1pPr algn="ctr">
              <a:defRPr sz="3199"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177" y="3428999"/>
            <a:ext cx="8530593" cy="381000"/>
          </a:xfrm>
        </p:spPr>
        <p:txBody>
          <a:bodyPr anchor="ctr">
            <a:normAutofit/>
          </a:bodyPr>
          <a:lstStyle>
            <a:lvl1pPr marL="0" indent="0">
              <a:buFontTx/>
              <a:buNone/>
              <a:defRPr sz="1799"/>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483925" y="4343400"/>
            <a:ext cx="10016102" cy="1447800"/>
          </a:xfrm>
        </p:spPr>
        <p:txBody>
          <a:bodyPr anchor="ctr">
            <a:normAutofit/>
          </a:bodyPr>
          <a:lstStyle>
            <a:lvl1pPr marL="0" indent="0" algn="ctr">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2342595344"/>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3927" y="3308581"/>
            <a:ext cx="10016100" cy="1468800"/>
          </a:xfrm>
        </p:spPr>
        <p:txBody>
          <a:bodyPr anchor="b">
            <a:normAutofit/>
          </a:bodyPr>
          <a:lstStyle>
            <a:lvl1pPr algn="r">
              <a:defRPr sz="31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3925" y="4777381"/>
            <a:ext cx="10016101" cy="860400"/>
          </a:xfrm>
        </p:spPr>
        <p:txBody>
          <a:bodyPr anchor="t">
            <a:normAutofit/>
          </a:bodyPr>
          <a:lstStyle>
            <a:lvl1pPr marL="0" indent="0" algn="r">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1247054303"/>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196" y="863023"/>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998" dirty="0">
                <a:solidFill>
                  <a:schemeClr val="tx1"/>
                </a:solidFill>
                <a:effectLst/>
              </a:rPr>
              <a:t>“</a:t>
            </a:r>
          </a:p>
        </p:txBody>
      </p:sp>
      <p:sp>
        <p:nvSpPr>
          <p:cNvPr id="15" name="TextBox 14"/>
          <p:cNvSpPr txBox="1"/>
          <p:nvPr/>
        </p:nvSpPr>
        <p:spPr>
          <a:xfrm>
            <a:off x="10890588" y="2819399"/>
            <a:ext cx="609441" cy="584776"/>
          </a:xfrm>
          <a:prstGeom prst="rect">
            <a:avLst/>
          </a:prstGeom>
        </p:spPr>
        <p:txBody>
          <a:bodyPr vert="horz" lIns="91416" tIns="45708" rIns="91416" bIns="4570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998" dirty="0">
                <a:solidFill>
                  <a:schemeClr val="tx1"/>
                </a:solidFill>
                <a:effectLst/>
              </a:rPr>
              <a:t>”</a:t>
            </a:r>
          </a:p>
        </p:txBody>
      </p:sp>
      <p:sp>
        <p:nvSpPr>
          <p:cNvPr id="2" name="Title 1"/>
          <p:cNvSpPr>
            <a:spLocks noGrp="1"/>
          </p:cNvSpPr>
          <p:nvPr>
            <p:ph type="title"/>
          </p:nvPr>
        </p:nvSpPr>
        <p:spPr>
          <a:xfrm>
            <a:off x="2207637" y="685801"/>
            <a:ext cx="8987671" cy="2743199"/>
          </a:xfrm>
        </p:spPr>
        <p:txBody>
          <a:bodyPr anchor="ctr">
            <a:normAutofit/>
          </a:bodyPr>
          <a:lstStyle>
            <a:lvl1pPr algn="ctr">
              <a:defRPr sz="3199"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3926" y="3886200"/>
            <a:ext cx="10016101" cy="889000"/>
          </a:xfrm>
        </p:spPr>
        <p:txBody>
          <a:bodyPr vert="horz" lIns="91440" tIns="45720" rIns="91440" bIns="45720" rtlCol="0" anchor="b">
            <a:normAutofit/>
          </a:bodyPr>
          <a:lstStyle>
            <a:lvl1pPr algn="r">
              <a:buNone/>
              <a:defRPr lang="en-US" sz="2399"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3925" y="4775200"/>
            <a:ext cx="10016101" cy="1016000"/>
          </a:xfrm>
        </p:spPr>
        <p:txBody>
          <a:bodyPr anchor="t">
            <a:normAutofit/>
          </a:bodyPr>
          <a:lstStyle>
            <a:lvl1pPr marL="0" indent="0" algn="r">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3485937561"/>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3926" y="685801"/>
            <a:ext cx="10016103"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3926" y="3505200"/>
            <a:ext cx="10016104" cy="838200"/>
          </a:xfrm>
        </p:spPr>
        <p:txBody>
          <a:bodyPr vert="horz" lIns="91440" tIns="45720" rIns="91440" bIns="45720" rtlCol="0" anchor="b">
            <a:normAutofit/>
          </a:bodyPr>
          <a:lstStyle>
            <a:lvl1pPr>
              <a:buNone/>
              <a:defRPr lang="en-US" sz="2799"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1483925" y="4343400"/>
            <a:ext cx="10016104" cy="1447800"/>
          </a:xfrm>
        </p:spPr>
        <p:txBody>
          <a:bodyPr anchor="t">
            <a:normAutofit/>
          </a:bodyPr>
          <a:lstStyle>
            <a:lvl1pPr marL="0" indent="0" algn="l">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265410125"/>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550463552"/>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0121" y="685800"/>
            <a:ext cx="1769908"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3925" y="685800"/>
            <a:ext cx="8017654" cy="51054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89730705"/>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CB9F72-56EF-4158-86AE-6D96FE31FF87}" type="datetime1">
              <a:rPr lang="en-US" smtClean="0"/>
              <a:t>6/4/2025</a:t>
            </a:fld>
            <a:endParaRPr lang="en-US"/>
          </a:p>
        </p:txBody>
      </p:sp>
      <p:sp>
        <p:nvSpPr>
          <p:cNvPr id="5" name="Footer Placeholder 4"/>
          <p:cNvSpPr>
            <a:spLocks noGrp="1"/>
          </p:cNvSpPr>
          <p:nvPr>
            <p:ph type="ftr" sz="quarter" idx="11"/>
          </p:nvPr>
        </p:nvSpPr>
        <p:spPr/>
        <p:txBody>
          <a:bodyPr/>
          <a:lstStyle/>
          <a:p>
            <a:r>
              <a:rPr lang="en-US" smtClean="0"/>
              <a:t>This Topic can further divided into subsections </a:t>
            </a:r>
            <a:endParaRPr lang="en-US" dirty="0"/>
          </a:p>
        </p:txBody>
      </p:sp>
      <p:sp>
        <p:nvSpPr>
          <p:cNvPr id="6" name="Slide Number Placeholder 5"/>
          <p:cNvSpPr>
            <a:spLocks noGrp="1"/>
          </p:cNvSpPr>
          <p:nvPr>
            <p:ph type="sldNum" sz="quarter" idx="12"/>
          </p:nvPr>
        </p:nvSpPr>
        <p:spPr>
          <a:xfrm>
            <a:off x="10949005" y="5867132"/>
            <a:ext cx="551023" cy="365125"/>
          </a:xfrm>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931460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1610" y="2666999"/>
            <a:ext cx="8928421" cy="2110382"/>
          </a:xfrm>
        </p:spPr>
        <p:txBody>
          <a:bodyPr anchor="b"/>
          <a:lstStyle>
            <a:lvl1pPr algn="r">
              <a:defRPr sz="3999"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1608" y="4777381"/>
            <a:ext cx="8928422" cy="860400"/>
          </a:xfrm>
        </p:spPr>
        <p:txBody>
          <a:bodyPr anchor="t">
            <a:normAutofit/>
          </a:bodyPr>
          <a:lstStyle>
            <a:lvl1pPr marL="0" indent="0" algn="r">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081F2E-2D98-4B6A-B89B-F6747A954CB6}" type="datetime1">
              <a:rPr lang="en-US" smtClean="0"/>
              <a:t>6/4/2025</a:t>
            </a:fld>
            <a:endParaRPr lang="en-US"/>
          </a:p>
        </p:txBody>
      </p:sp>
      <p:sp>
        <p:nvSpPr>
          <p:cNvPr id="5" name="Footer Placeholder 4"/>
          <p:cNvSpPr>
            <a:spLocks noGrp="1"/>
          </p:cNvSpPr>
          <p:nvPr>
            <p:ph type="ftr" sz="quarter" idx="11"/>
          </p:nvPr>
        </p:nvSpPr>
        <p:spPr/>
        <p:txBody>
          <a:bodyPr/>
          <a:lstStyle/>
          <a:p>
            <a:r>
              <a:rPr lang="en-US" smtClean="0"/>
              <a:t>This Topic can further divided into subsections </a:t>
            </a:r>
            <a:endParaRPr lang="en-US" dirty="0"/>
          </a:p>
        </p:txBody>
      </p:sp>
      <p:sp>
        <p:nvSpPr>
          <p:cNvPr id="6" name="Slide Number Placeholder 5"/>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3934938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3925" y="685801"/>
            <a:ext cx="10016104"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3926" y="2667000"/>
            <a:ext cx="4893780" cy="3124201"/>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6246" y="2667000"/>
            <a:ext cx="4893781" cy="3124200"/>
          </a:xfrm>
        </p:spPr>
        <p:txBody>
          <a:bodyPr>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9FD7EE2-FA59-4C33-A7C3-FDDC13FB4173}" type="datetime1">
              <a:rPr lang="en-US" smtClean="0"/>
              <a:t>6/4/2025</a:t>
            </a:fld>
            <a:endParaRPr lang="en-US"/>
          </a:p>
        </p:txBody>
      </p:sp>
      <p:sp>
        <p:nvSpPr>
          <p:cNvPr id="6" name="Footer Placeholder 5"/>
          <p:cNvSpPr>
            <a:spLocks noGrp="1"/>
          </p:cNvSpPr>
          <p:nvPr>
            <p:ph type="ftr" sz="quarter" idx="11"/>
          </p:nvPr>
        </p:nvSpPr>
        <p:spPr/>
        <p:txBody>
          <a:bodyPr/>
          <a:lstStyle/>
          <a:p>
            <a:r>
              <a:rPr lang="en-US" smtClean="0"/>
              <a:t>This Topic can further divided into subsections </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t>‹#›</a:t>
            </a:fld>
            <a:endParaRPr lang="en-US"/>
          </a:p>
        </p:txBody>
      </p:sp>
    </p:spTree>
    <p:extLst>
      <p:ext uri="{BB962C8B-B14F-4D97-AF65-F5344CB8AC3E}">
        <p14:creationId xmlns:p14="http://schemas.microsoft.com/office/powerpoint/2010/main" val="224993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1718" y="2658533"/>
            <a:ext cx="4605988" cy="576262"/>
          </a:xfrm>
        </p:spPr>
        <p:txBody>
          <a:bodyPr anchor="b">
            <a:noAutofit/>
          </a:bodyPr>
          <a:lstStyle>
            <a:lvl1pPr marL="0" indent="0">
              <a:buNone/>
              <a:defRPr sz="2799" b="0">
                <a:solidFill>
                  <a:schemeClr val="accent1">
                    <a:lumMod val="75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483925" y="3335337"/>
            <a:ext cx="4893781" cy="2455862"/>
          </a:xfrm>
        </p:spPr>
        <p:txBody>
          <a:bodyPr anchor="t">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78696" y="2667000"/>
            <a:ext cx="4621333" cy="576262"/>
          </a:xfrm>
        </p:spPr>
        <p:txBody>
          <a:bodyPr anchor="b">
            <a:noAutofit/>
          </a:bodyPr>
          <a:lstStyle>
            <a:lvl1pPr marL="0" indent="0">
              <a:buNone/>
              <a:defRPr sz="2799" b="0">
                <a:solidFill>
                  <a:schemeClr val="accent1">
                    <a:lumMod val="75000"/>
                  </a:schemeClr>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606246" y="3335337"/>
            <a:ext cx="4893781" cy="2455862"/>
          </a:xfrm>
        </p:spPr>
        <p:txBody>
          <a:bodyPr anchor="t">
            <a:normAutofit/>
          </a:bodyPr>
          <a:lstStyle>
            <a:lvl1pPr>
              <a:defRPr sz="1799"/>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1322160444"/>
      </p:ext>
    </p:extLst>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4162358277"/>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4087599871"/>
      </p:ext>
    </p:extLst>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3926" y="1600200"/>
            <a:ext cx="3548197" cy="1371600"/>
          </a:xfrm>
        </p:spPr>
        <p:txBody>
          <a:bodyPr anchor="b">
            <a:normAutofit/>
          </a:bodyPr>
          <a:lstStyle>
            <a:lvl1pPr algn="ctr">
              <a:defRPr sz="2399" b="0"/>
            </a:lvl1pPr>
          </a:lstStyle>
          <a:p>
            <a:r>
              <a:rPr lang="en-US" smtClean="0"/>
              <a:t>Click to edit Master title style</a:t>
            </a:r>
            <a:endParaRPr lang="en-US" dirty="0"/>
          </a:p>
        </p:txBody>
      </p:sp>
      <p:sp>
        <p:nvSpPr>
          <p:cNvPr id="3" name="Content Placeholder 2"/>
          <p:cNvSpPr>
            <a:spLocks noGrp="1"/>
          </p:cNvSpPr>
          <p:nvPr>
            <p:ph idx="1"/>
          </p:nvPr>
        </p:nvSpPr>
        <p:spPr>
          <a:xfrm>
            <a:off x="5260663" y="685800"/>
            <a:ext cx="6239365" cy="5105401"/>
          </a:xfrm>
        </p:spPr>
        <p:txBody>
          <a:bodyPr anchor="ctr">
            <a:normAutofit/>
          </a:bodyPr>
          <a:lstStyle>
            <a:lvl1pPr>
              <a:defRPr sz="1999"/>
            </a:lvl1pPr>
            <a:lvl2pPr>
              <a:defRPr sz="1799"/>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3926" y="2971800"/>
            <a:ext cx="3548197" cy="1828800"/>
          </a:xfrm>
        </p:spPr>
        <p:txBody>
          <a:bodyPr>
            <a:normAutofit/>
          </a:bodyPr>
          <a:lstStyle>
            <a:lvl1pPr marL="0" indent="0" algn="ctr">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1734353885"/>
      </p:ext>
    </p:extLst>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338" y="1752599"/>
            <a:ext cx="5424745" cy="1371600"/>
          </a:xfrm>
        </p:spPr>
        <p:txBody>
          <a:bodyPr anchor="b">
            <a:normAutofit/>
          </a:bodyPr>
          <a:lstStyle>
            <a:lvl1pPr algn="ctr">
              <a:defRPr sz="2799"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2704" y="914400"/>
            <a:ext cx="3280120"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338" y="3124199"/>
            <a:ext cx="5424745" cy="1828800"/>
          </a:xfrm>
        </p:spPr>
        <p:txBody>
          <a:bodyPr>
            <a:normAutofit/>
          </a:bodyPr>
          <a:lstStyle>
            <a:lvl1pPr marL="0" indent="0" algn="ctr">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9FEEA3-7993-41A8-842F-F8E1A8703780}" type="datetime1">
              <a:rPr lang="en-US" smtClean="0"/>
              <a:t>6/4/2025</a:t>
            </a:fld>
            <a:endParaRPr lang="en-US"/>
          </a:p>
        </p:txBody>
      </p:sp>
      <p:sp>
        <p:nvSpPr>
          <p:cNvPr id="6" name="Footer Placeholder 5"/>
          <p:cNvSpPr>
            <a:spLocks noGrp="1"/>
          </p:cNvSpPr>
          <p:nvPr>
            <p:ph type="ftr" sz="quarter" idx="11"/>
          </p:nvPr>
        </p:nvSpPr>
        <p:spPr/>
        <p:txBody>
          <a:bodyPr/>
          <a:lstStyle/>
          <a:p>
            <a:r>
              <a:rPr lang="en-US" smtClean="0"/>
              <a:t>This Topic can further divided into subsections </a:t>
            </a:r>
            <a:endParaRPr lang="en-US" dirty="0"/>
          </a:p>
        </p:txBody>
      </p:sp>
      <p:sp>
        <p:nvSpPr>
          <p:cNvPr id="7" name="Slide Number Placeholder 6"/>
          <p:cNvSpPr>
            <a:spLocks noGrp="1"/>
          </p:cNvSpPr>
          <p:nvPr>
            <p:ph type="sldNum" sz="quarter" idx="12"/>
          </p:nvPr>
        </p:nvSpPr>
        <p:spPr/>
        <p:txBody>
          <a:bodyPr/>
          <a:lstStyle/>
          <a:p>
            <a:fld id="{2A013F82-EE5E-44EE-A61D-E31C6657F26F}" type="slidenum">
              <a:rPr lang="en-US" smtClean="0"/>
              <a:pPr/>
              <a:t>‹#›</a:t>
            </a:fld>
            <a:endParaRPr lang="en-US"/>
          </a:p>
        </p:txBody>
      </p:sp>
    </p:spTree>
    <p:extLst>
      <p:ext uri="{BB962C8B-B14F-4D97-AF65-F5344CB8AC3E}">
        <p14:creationId xmlns:p14="http://schemas.microsoft.com/office/powerpoint/2010/main" val="2207245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773" y="1"/>
            <a:ext cx="2436178"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3925" y="685801"/>
            <a:ext cx="10016104"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3924" y="2667000"/>
            <a:ext cx="10016104" cy="3124201"/>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0122" y="5883276"/>
            <a:ext cx="1142702"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6/4/2025</a:t>
            </a:fld>
            <a:endParaRPr lang="en-US" dirty="0"/>
          </a:p>
        </p:txBody>
      </p:sp>
      <p:sp>
        <p:nvSpPr>
          <p:cNvPr id="5" name="Footer Placeholder 4"/>
          <p:cNvSpPr>
            <a:spLocks noGrp="1"/>
          </p:cNvSpPr>
          <p:nvPr>
            <p:ph type="ftr" sz="quarter" idx="3"/>
          </p:nvPr>
        </p:nvSpPr>
        <p:spPr>
          <a:xfrm>
            <a:off x="2571610" y="5883276"/>
            <a:ext cx="7082332"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49005" y="5883276"/>
            <a:ext cx="55102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3239128249"/>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Lst>
  <p:transition>
    <p:fade thruBlk="1"/>
  </p:transition>
  <p:timing>
    <p:tnLst>
      <p:par>
        <p:cTn id="1" dur="indefinite" restart="never" nodeType="tmRoot"/>
      </p:par>
    </p:tnLst>
  </p:timing>
  <p:hf sldNum="0" hdr="0" dt="0"/>
  <p:txStyles>
    <p:titleStyle>
      <a:lvl1pPr algn="ctr" defTabSz="457063" rtl="0" eaLnBrk="1" latinLnBrk="0" hangingPunct="1">
        <a:spcBef>
          <a:spcPct val="0"/>
        </a:spcBef>
        <a:buNone/>
        <a:defRPr sz="3999"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664" indent="-285664" algn="l" defTabSz="457063" rtl="0" eaLnBrk="1" latinLnBrk="0" hangingPunct="1">
        <a:spcBef>
          <a:spcPct val="20000"/>
        </a:spcBef>
        <a:spcAft>
          <a:spcPts val="600"/>
        </a:spcAft>
        <a:buClr>
          <a:schemeClr val="accent1">
            <a:lumMod val="75000"/>
          </a:schemeClr>
        </a:buClr>
        <a:buSzPct val="145000"/>
        <a:buFont typeface="Arial"/>
        <a:buChar char="•"/>
        <a:defRPr sz="2399" kern="1200" cap="none">
          <a:solidFill>
            <a:schemeClr val="tx1"/>
          </a:solidFill>
          <a:effectLst/>
          <a:latin typeface="+mn-lt"/>
          <a:ea typeface="+mn-ea"/>
          <a:cs typeface="+mn-cs"/>
        </a:defRPr>
      </a:lvl1pPr>
      <a:lvl2pPr marL="742727" indent="-285664" algn="l" defTabSz="457063" rtl="0" eaLnBrk="1" latinLnBrk="0" hangingPunct="1">
        <a:spcBef>
          <a:spcPct val="20000"/>
        </a:spcBef>
        <a:spcAft>
          <a:spcPts val="600"/>
        </a:spcAft>
        <a:buClr>
          <a:schemeClr val="accent1">
            <a:lumMod val="75000"/>
          </a:schemeClr>
        </a:buClr>
        <a:buSzPct val="145000"/>
        <a:buFont typeface="Arial"/>
        <a:buChar char="•"/>
        <a:defRPr sz="1999" kern="1200" cap="none">
          <a:solidFill>
            <a:schemeClr val="tx1"/>
          </a:solidFill>
          <a:effectLst/>
          <a:latin typeface="+mn-lt"/>
          <a:ea typeface="+mn-ea"/>
          <a:cs typeface="+mn-cs"/>
        </a:defRPr>
      </a:lvl2pPr>
      <a:lvl3pPr marL="1199790" indent="-285664" algn="l" defTabSz="457063" rtl="0" eaLnBrk="1" latinLnBrk="0" hangingPunct="1">
        <a:spcBef>
          <a:spcPct val="20000"/>
        </a:spcBef>
        <a:spcAft>
          <a:spcPts val="600"/>
        </a:spcAft>
        <a:buClr>
          <a:schemeClr val="accent1">
            <a:lumMod val="75000"/>
          </a:schemeClr>
        </a:buClr>
        <a:buSzPct val="145000"/>
        <a:buFont typeface="Arial"/>
        <a:buChar char="•"/>
        <a:defRPr sz="1799" kern="1200" cap="none">
          <a:solidFill>
            <a:schemeClr val="tx1"/>
          </a:solidFill>
          <a:effectLst/>
          <a:latin typeface="+mn-lt"/>
          <a:ea typeface="+mn-ea"/>
          <a:cs typeface="+mn-cs"/>
        </a:defRPr>
      </a:lvl3pPr>
      <a:lvl4pPr marL="1542587" indent="-171399" algn="l" defTabSz="457063"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1999650" indent="-171399" algn="l" defTabSz="457063"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3846" indent="-228531" algn="l" defTabSz="457063"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0908" indent="-228531" algn="l" defTabSz="457063"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7971" indent="-228531" algn="l" defTabSz="457063"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5034" indent="-228531" algn="l" defTabSz="457063"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1522411" y="1828709"/>
            <a:ext cx="9122579" cy="3505291"/>
          </a:xfrm>
        </p:spPr>
        <p:txBody>
          <a:bodyPr/>
          <a:lstStyle/>
          <a:p>
            <a:pPr marL="76200" indent="0" algn="ctr">
              <a:buNone/>
            </a:pPr>
            <a:r>
              <a:rPr lang="en-US" b="1" dirty="0" smtClean="0">
                <a:solidFill>
                  <a:srgbClr val="0070C0"/>
                </a:solidFill>
                <a:latin typeface="Times New Roman" panose="02020603050405020304" pitchFamily="18" charset="0"/>
                <a:cs typeface="Times New Roman" panose="02020603050405020304" pitchFamily="18" charset="0"/>
              </a:rPr>
              <a:t>Project Title :  </a:t>
            </a:r>
            <a:r>
              <a:rPr lang="en-US" b="1" dirty="0">
                <a:solidFill>
                  <a:srgbClr val="0070C0"/>
                </a:solidFill>
                <a:latin typeface="Times New Roman" panose="02020603050405020304" pitchFamily="18" charset="0"/>
                <a:cs typeface="Times New Roman" panose="02020603050405020304" pitchFamily="18" charset="0"/>
              </a:rPr>
              <a:t>Need of IOT for Smart System</a:t>
            </a:r>
            <a:r>
              <a:rPr lang="en-US" dirty="0">
                <a:solidFill>
                  <a:srgbClr val="0070C0"/>
                </a:solidFill>
                <a:latin typeface="Times New Roman" panose="02020603050405020304" pitchFamily="18" charset="0"/>
                <a:cs typeface="Times New Roman" panose="02020603050405020304" pitchFamily="18" charset="0"/>
              </a:rPr>
              <a:t> </a:t>
            </a:r>
            <a:endParaRPr lang="en-US" dirty="0" smtClean="0">
              <a:solidFill>
                <a:srgbClr val="0070C0"/>
              </a:solidFill>
              <a:latin typeface="Times New Roman" panose="02020603050405020304" pitchFamily="18" charset="0"/>
              <a:cs typeface="Times New Roman" panose="02020603050405020304" pitchFamily="18" charset="0"/>
            </a:endParaRPr>
          </a:p>
          <a:p>
            <a:pPr marL="76200" indent="0" algn="ctr">
              <a:buNone/>
            </a:pPr>
            <a:r>
              <a:rPr lang="en-US" sz="2000" b="1" dirty="0" smtClean="0">
                <a:latin typeface="Times New Roman" panose="02020603050405020304" pitchFamily="18" charset="0"/>
                <a:cs typeface="Times New Roman" panose="02020603050405020304" pitchFamily="18" charset="0"/>
              </a:rPr>
              <a:t>Department of Computing, </a:t>
            </a:r>
            <a:endParaRPr lang="en-US" sz="2000" b="1" dirty="0">
              <a:latin typeface="Times New Roman" panose="02020603050405020304" pitchFamily="18" charset="0"/>
              <a:cs typeface="Times New Roman" panose="02020603050405020304" pitchFamily="18" charset="0"/>
            </a:endParaRPr>
          </a:p>
          <a:p>
            <a:pPr marL="76200" indent="0" algn="ctr">
              <a:buNone/>
            </a:pPr>
            <a:r>
              <a:rPr lang="en-US" sz="2000" b="1" dirty="0" smtClean="0">
                <a:latin typeface="Times New Roman" panose="02020603050405020304" pitchFamily="18" charset="0"/>
                <a:cs typeface="Times New Roman" panose="02020603050405020304" pitchFamily="18" charset="0"/>
              </a:rPr>
              <a:t>Faculty of Information and Technology (FCIT) </a:t>
            </a:r>
          </a:p>
          <a:p>
            <a:pPr marL="76200" indent="0" algn="ctr">
              <a:buNone/>
            </a:pPr>
            <a:r>
              <a:rPr lang="en-US" sz="2000" dirty="0" smtClean="0">
                <a:latin typeface="Times New Roman" panose="02020603050405020304" pitchFamily="18" charset="0"/>
                <a:cs typeface="Times New Roman" panose="02020603050405020304" pitchFamily="18" charset="0"/>
              </a:rPr>
              <a:t>BSSE – </a:t>
            </a:r>
            <a:r>
              <a:rPr lang="en-US" sz="2000" dirty="0" smtClean="0">
                <a:latin typeface="Times New Roman" panose="02020603050405020304" pitchFamily="18" charset="0"/>
                <a:cs typeface="Times New Roman" panose="02020603050405020304" pitchFamily="18" charset="0"/>
              </a:rPr>
              <a:t>SPRING 2025</a:t>
            </a:r>
            <a:endParaRPr lang="en-US" sz="2000" dirty="0" smtClean="0">
              <a:latin typeface="Times New Roman" panose="02020603050405020304" pitchFamily="18" charset="0"/>
              <a:cs typeface="Times New Roman" panose="02020603050405020304" pitchFamily="18" charset="0"/>
            </a:endParaRPr>
          </a:p>
          <a:p>
            <a:pPr marL="76200" indent="0" algn="ctr">
              <a:buNone/>
            </a:pPr>
            <a:endParaRPr lang="en-US" dirty="0"/>
          </a:p>
        </p:txBody>
      </p:sp>
      <p:pic>
        <p:nvPicPr>
          <p:cNvPr id="3" name="Picture 2"/>
          <p:cNvPicPr>
            <a:picLocks noChangeAspect="1"/>
          </p:cNvPicPr>
          <p:nvPr/>
        </p:nvPicPr>
        <p:blipFill rotWithShape="1">
          <a:blip r:embed="rId2"/>
          <a:srcRect l="17855" t="14045" r="10722"/>
          <a:stretch/>
        </p:blipFill>
        <p:spPr>
          <a:xfrm>
            <a:off x="9675812" y="833056"/>
            <a:ext cx="1524000" cy="995653"/>
          </a:xfrm>
          <a:prstGeom prst="rect">
            <a:avLst/>
          </a:prstGeom>
        </p:spPr>
      </p:pic>
      <p:sp>
        <p:nvSpPr>
          <p:cNvPr id="4" name="Rectangle 3"/>
          <p:cNvSpPr/>
          <p:nvPr/>
        </p:nvSpPr>
        <p:spPr>
          <a:xfrm>
            <a:off x="1674812" y="4495800"/>
            <a:ext cx="3026579" cy="1384995"/>
          </a:xfrm>
          <a:prstGeom prst="rect">
            <a:avLst/>
          </a:prstGeom>
        </p:spPr>
        <p:txBody>
          <a:bodyPr wrap="square">
            <a:spAutoFit/>
          </a:bodyPr>
          <a:lstStyle/>
          <a:p>
            <a:pPr marL="76200" indent="0">
              <a:buNone/>
            </a:pPr>
            <a:endParaRPr lang="en-US" b="1" dirty="0" smtClean="0">
              <a:latin typeface="Times New Roman" panose="02020603050405020304" pitchFamily="18" charset="0"/>
              <a:cs typeface="Times New Roman" panose="02020603050405020304" pitchFamily="18" charset="0"/>
            </a:endParaRPr>
          </a:p>
          <a:p>
            <a:pPr marL="76200" indent="0">
              <a:buNone/>
            </a:pPr>
            <a:r>
              <a:rPr lang="en-US" b="1" dirty="0" smtClean="0">
                <a:latin typeface="Times New Roman" panose="02020603050405020304" pitchFamily="18" charset="0"/>
                <a:cs typeface="Times New Roman" panose="02020603050405020304" pitchFamily="18" charset="0"/>
              </a:rPr>
              <a:t>Group </a:t>
            </a:r>
            <a:r>
              <a:rPr lang="en-US" b="1" dirty="0">
                <a:latin typeface="Times New Roman" panose="02020603050405020304" pitchFamily="18" charset="0"/>
                <a:cs typeface="Times New Roman" panose="02020603050405020304" pitchFamily="18" charset="0"/>
              </a:rPr>
              <a:t>Members:</a:t>
            </a:r>
            <a:r>
              <a:rPr lang="en-US" sz="1600" b="1" dirty="0">
                <a:latin typeface="Times New Roman" panose="02020603050405020304" pitchFamily="18" charset="0"/>
                <a:cs typeface="Times New Roman" panose="02020603050405020304" pitchFamily="18" charset="0"/>
              </a:rPr>
              <a:t>	</a:t>
            </a:r>
            <a:endParaRPr lang="en-US" sz="1600" b="1" dirty="0" smtClean="0">
              <a:latin typeface="Times New Roman" panose="02020603050405020304" pitchFamily="18" charset="0"/>
              <a:cs typeface="Times New Roman" panose="02020603050405020304" pitchFamily="18" charset="0"/>
            </a:endParaRPr>
          </a:p>
          <a:p>
            <a:pPr marL="76200" indent="0">
              <a:buNone/>
            </a:pPr>
            <a:r>
              <a:rPr lang="en-US" sz="1600" dirty="0">
                <a:latin typeface="Times New Roman" panose="02020603050405020304" pitchFamily="18" charset="0"/>
                <a:cs typeface="Times New Roman" panose="02020603050405020304" pitchFamily="18" charset="0"/>
              </a:rPr>
              <a:t>Atta </a:t>
            </a:r>
            <a:r>
              <a:rPr lang="en-US" sz="1600" dirty="0" err="1">
                <a:latin typeface="Times New Roman" panose="02020603050405020304" pitchFamily="18" charset="0"/>
                <a:cs typeface="Times New Roman" panose="02020603050405020304" pitchFamily="18" charset="0"/>
              </a:rPr>
              <a:t>Arif</a:t>
            </a:r>
            <a:r>
              <a:rPr lang="en-US" sz="1600" dirty="0">
                <a:latin typeface="Times New Roman" panose="02020603050405020304" pitchFamily="18" charset="0"/>
                <a:cs typeface="Times New Roman" panose="02020603050405020304" pitchFamily="18" charset="0"/>
              </a:rPr>
              <a:t>( BSCS,ID 4020)</a:t>
            </a:r>
          </a:p>
          <a:p>
            <a:pPr marL="76200" indent="0">
              <a:buNone/>
            </a:pPr>
            <a:r>
              <a:rPr lang="en-US" sz="1600" dirty="0" err="1">
                <a:latin typeface="Times New Roman" panose="02020603050405020304" pitchFamily="18" charset="0"/>
                <a:cs typeface="Times New Roman" panose="02020603050405020304" pitchFamily="18" charset="0"/>
              </a:rPr>
              <a:t>Hussain</a:t>
            </a:r>
            <a:r>
              <a:rPr lang="en-US" sz="1600" dirty="0">
                <a:latin typeface="Times New Roman" panose="02020603050405020304" pitchFamily="18" charset="0"/>
                <a:cs typeface="Times New Roman" panose="02020603050405020304" pitchFamily="18" charset="0"/>
              </a:rPr>
              <a:t> Shah(BSCS,ID 52131)</a:t>
            </a:r>
          </a:p>
          <a:p>
            <a:pPr marL="76200" indent="0">
              <a:buNone/>
            </a:pPr>
            <a:r>
              <a:rPr lang="en-US" sz="1600" dirty="0">
                <a:latin typeface="Times New Roman" panose="02020603050405020304" pitchFamily="18" charset="0"/>
                <a:cs typeface="Times New Roman" panose="02020603050405020304" pitchFamily="18" charset="0"/>
              </a:rPr>
              <a:t>Aziz </a:t>
            </a:r>
            <a:r>
              <a:rPr lang="en-US" sz="1600" dirty="0" err="1">
                <a:latin typeface="Times New Roman" panose="02020603050405020304" pitchFamily="18" charset="0"/>
                <a:cs typeface="Times New Roman" panose="02020603050405020304" pitchFamily="18" charset="0"/>
              </a:rPr>
              <a:t>Ahemd</a:t>
            </a:r>
            <a:r>
              <a:rPr lang="en-US" sz="1600" dirty="0">
                <a:latin typeface="Times New Roman" panose="02020603050405020304" pitchFamily="18" charset="0"/>
                <a:cs typeface="Times New Roman" panose="02020603050405020304" pitchFamily="18" charset="0"/>
              </a:rPr>
              <a:t> (BSCS,ID 41120)</a:t>
            </a:r>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50812" y="1863247"/>
            <a:ext cx="4114800" cy="3352800"/>
          </a:xfrm>
          <a:prstGeom prst="rect">
            <a:avLst/>
          </a:prstGeom>
        </p:spPr>
      </p:pic>
      <p:pic>
        <p:nvPicPr>
          <p:cNvPr id="7" name="Picture 6"/>
          <p:cNvPicPr>
            <a:picLocks noChangeAspect="1"/>
          </p:cNvPicPr>
          <p:nvPr/>
        </p:nvPicPr>
        <p:blipFill>
          <a:blip r:embed="rId3"/>
          <a:stretch>
            <a:fillRect/>
          </a:stretch>
        </p:blipFill>
        <p:spPr>
          <a:xfrm>
            <a:off x="8609013" y="1797485"/>
            <a:ext cx="3505200" cy="3384115"/>
          </a:xfrm>
          <a:prstGeom prst="rect">
            <a:avLst/>
          </a:prstGeom>
        </p:spPr>
      </p:pic>
      <p:sp>
        <p:nvSpPr>
          <p:cNvPr id="9" name="Title 12"/>
          <p:cNvSpPr>
            <a:spLocks noGrp="1"/>
          </p:cNvSpPr>
          <p:nvPr>
            <p:ph type="title"/>
          </p:nvPr>
        </p:nvSpPr>
        <p:spPr>
          <a:xfrm>
            <a:off x="1217612" y="304800"/>
            <a:ext cx="9463919" cy="1000400"/>
          </a:xfrm>
        </p:spPr>
        <p:txBody>
          <a:bodyPr>
            <a:normAutofit/>
          </a:bodyPr>
          <a:lstStyle/>
          <a:p>
            <a:pPr algn="ctr"/>
            <a:r>
              <a:rPr lang="en-US" sz="5400" dirty="0" smtClean="0">
                <a:solidFill>
                  <a:srgbClr val="FF0000"/>
                </a:solidFill>
                <a:latin typeface="Times New Roman" panose="02020603050405020304" pitchFamily="18" charset="0"/>
                <a:cs typeface="Times New Roman" panose="02020603050405020304" pitchFamily="18" charset="0"/>
              </a:rPr>
              <a:t>Suggestions and Questions </a:t>
            </a:r>
            <a:endParaRPr lang="en-US" sz="5400" dirty="0">
              <a:solidFill>
                <a:srgbClr val="FF0000"/>
              </a:solidFill>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4"/>
          <a:stretch>
            <a:fillRect/>
          </a:stretch>
        </p:blipFill>
        <p:spPr>
          <a:xfrm>
            <a:off x="4722812" y="1828800"/>
            <a:ext cx="3200400" cy="3352800"/>
          </a:xfrm>
          <a:prstGeom prst="rect">
            <a:avLst/>
          </a:prstGeom>
        </p:spPr>
      </p:pic>
    </p:spTree>
    <p:extLst>
      <p:ext uri="{BB962C8B-B14F-4D97-AF65-F5344CB8AC3E}">
        <p14:creationId xmlns:p14="http://schemas.microsoft.com/office/powerpoint/2010/main" val="110850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87425" y="685800"/>
            <a:ext cx="8686800" cy="685800"/>
          </a:xfrm>
        </p:spPr>
        <p:txBody>
          <a:bodyPr>
            <a:normAutofit/>
          </a:bodyPr>
          <a:lstStyle/>
          <a:p>
            <a:pPr algn="ctr"/>
            <a:r>
              <a:rPr lang="en-US" sz="2400" b="1" dirty="0" smtClean="0">
                <a:solidFill>
                  <a:srgbClr val="FF0000"/>
                </a:solidFill>
                <a:latin typeface="Times New Roman" panose="02020603050405020304" pitchFamily="18" charset="0"/>
                <a:cs typeface="Times New Roman" panose="02020603050405020304" pitchFamily="18" charset="0"/>
              </a:rPr>
              <a:t>(</a:t>
            </a:r>
            <a:r>
              <a:rPr lang="en-US" sz="2400" dirty="0">
                <a:solidFill>
                  <a:srgbClr val="FF0000"/>
                </a:solidFill>
                <a:latin typeface="Times New Roman" panose="02020603050405020304" pitchFamily="18" charset="0"/>
                <a:cs typeface="Times New Roman" panose="02020603050405020304" pitchFamily="18" charset="0"/>
              </a:rPr>
              <a:t>Contents of </a:t>
            </a:r>
            <a:r>
              <a:rPr lang="en-US" sz="2400" dirty="0" smtClean="0">
                <a:solidFill>
                  <a:srgbClr val="FF0000"/>
                </a:solidFill>
                <a:latin typeface="Times New Roman" panose="02020603050405020304" pitchFamily="18" charset="0"/>
                <a:cs typeface="Times New Roman" panose="02020603050405020304" pitchFamily="18" charset="0"/>
              </a:rPr>
              <a:t>Project) </a:t>
            </a:r>
            <a:endParaRPr lang="en-US" sz="2400" dirty="0">
              <a:solidFill>
                <a:srgbClr val="FF0000"/>
              </a:solidFill>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a:xfrm>
            <a:off x="1674812" y="2133600"/>
            <a:ext cx="8763000" cy="4800600"/>
          </a:xfrm>
        </p:spPr>
        <p:txBody>
          <a:bodyPr>
            <a:normAutofit/>
          </a:bodyPr>
          <a:lstStyle/>
          <a:p>
            <a:pPr algn="just"/>
            <a:r>
              <a:rPr lang="en-US" sz="1400" b="1" dirty="0" smtClean="0">
                <a:solidFill>
                  <a:schemeClr val="tx1"/>
                </a:solidFill>
                <a:latin typeface="Times New Roman" panose="02020603050405020304" pitchFamily="18" charset="0"/>
                <a:cs typeface="Times New Roman" panose="02020603050405020304" pitchFamily="18" charset="0"/>
              </a:rPr>
              <a:t>Introduction </a:t>
            </a:r>
            <a:r>
              <a:rPr lang="en-US" sz="1400" b="1" dirty="0">
                <a:solidFill>
                  <a:schemeClr val="tx1"/>
                </a:solidFill>
                <a:latin typeface="Times New Roman" panose="02020603050405020304" pitchFamily="18" charset="0"/>
                <a:cs typeface="Times New Roman" panose="02020603050405020304" pitchFamily="18" charset="0"/>
              </a:rPr>
              <a:t>and Background of </a:t>
            </a:r>
            <a:r>
              <a:rPr lang="en-US" sz="1400" b="1" dirty="0" smtClean="0">
                <a:solidFill>
                  <a:schemeClr val="tx1"/>
                </a:solidFill>
                <a:latin typeface="Times New Roman" panose="02020603050405020304" pitchFamily="18" charset="0"/>
                <a:cs typeface="Times New Roman" panose="02020603050405020304" pitchFamily="18" charset="0"/>
              </a:rPr>
              <a:t>Research</a:t>
            </a:r>
          </a:p>
          <a:p>
            <a:pPr algn="just"/>
            <a:r>
              <a:rPr lang="en-US" sz="1400" b="1" dirty="0" smtClean="0">
                <a:solidFill>
                  <a:schemeClr val="tx1"/>
                </a:solidFill>
                <a:latin typeface="Times New Roman" panose="02020603050405020304" pitchFamily="18" charset="0"/>
                <a:cs typeface="Times New Roman" panose="02020603050405020304" pitchFamily="18" charset="0"/>
              </a:rPr>
              <a:t>Problem Statement </a:t>
            </a:r>
          </a:p>
          <a:p>
            <a:pPr algn="just"/>
            <a:r>
              <a:rPr lang="en-US" sz="1400" b="1" dirty="0" smtClean="0">
                <a:solidFill>
                  <a:schemeClr val="tx1"/>
                </a:solidFill>
                <a:latin typeface="Times New Roman" panose="02020603050405020304" pitchFamily="18" charset="0"/>
                <a:cs typeface="Times New Roman" panose="02020603050405020304" pitchFamily="18" charset="0"/>
              </a:rPr>
              <a:t>Aim and Objectives </a:t>
            </a:r>
          </a:p>
          <a:p>
            <a:pPr algn="just"/>
            <a:r>
              <a:rPr lang="en-US" sz="1400" b="1" dirty="0" smtClean="0">
                <a:solidFill>
                  <a:schemeClr val="tx1"/>
                </a:solidFill>
                <a:latin typeface="Times New Roman" panose="02020603050405020304" pitchFamily="18" charset="0"/>
                <a:cs typeface="Times New Roman" panose="02020603050405020304" pitchFamily="18" charset="0"/>
              </a:rPr>
              <a:t>Simulation Result </a:t>
            </a:r>
            <a:endParaRPr lang="en-US" sz="1400" b="1" dirty="0">
              <a:solidFill>
                <a:schemeClr val="tx1"/>
              </a:solidFill>
              <a:latin typeface="Times New Roman" panose="02020603050405020304" pitchFamily="18" charset="0"/>
              <a:cs typeface="Times New Roman" panose="02020603050405020304" pitchFamily="18" charset="0"/>
            </a:endParaRPr>
          </a:p>
          <a:p>
            <a:pPr algn="just"/>
            <a:r>
              <a:rPr lang="en-US" sz="1400" b="1" dirty="0" smtClean="0">
                <a:solidFill>
                  <a:schemeClr val="tx1"/>
                </a:solidFill>
                <a:latin typeface="Times New Roman" panose="02020603050405020304" pitchFamily="18" charset="0"/>
                <a:cs typeface="Times New Roman" panose="02020603050405020304" pitchFamily="18" charset="0"/>
              </a:rPr>
              <a:t>Features/contribution of </a:t>
            </a:r>
            <a:r>
              <a:rPr lang="en-US" sz="1400" b="1" dirty="0">
                <a:solidFill>
                  <a:schemeClr val="tx1"/>
                </a:solidFill>
                <a:latin typeface="Times New Roman" panose="02020603050405020304" pitchFamily="18" charset="0"/>
                <a:cs typeface="Times New Roman" panose="02020603050405020304" pitchFamily="18" charset="0"/>
              </a:rPr>
              <a:t>Proposed </a:t>
            </a:r>
            <a:r>
              <a:rPr lang="en-US" sz="1400" b="1" dirty="0" smtClean="0">
                <a:solidFill>
                  <a:schemeClr val="tx1"/>
                </a:solidFill>
                <a:latin typeface="Times New Roman" panose="02020603050405020304" pitchFamily="18" charset="0"/>
                <a:cs typeface="Times New Roman" panose="02020603050405020304" pitchFamily="18" charset="0"/>
              </a:rPr>
              <a:t>System</a:t>
            </a:r>
            <a:endParaRPr lang="en-US" sz="1400" b="1" dirty="0">
              <a:solidFill>
                <a:schemeClr val="tx1"/>
              </a:solidFill>
              <a:latin typeface="Times New Roman" panose="02020603050405020304" pitchFamily="18" charset="0"/>
              <a:cs typeface="Times New Roman" panose="02020603050405020304" pitchFamily="18" charset="0"/>
            </a:endParaRPr>
          </a:p>
          <a:p>
            <a:pPr algn="just"/>
            <a:r>
              <a:rPr lang="en-US" sz="1400" b="1" dirty="0" smtClean="0">
                <a:solidFill>
                  <a:schemeClr val="tx1"/>
                </a:solidFill>
                <a:latin typeface="Times New Roman" panose="02020603050405020304" pitchFamily="18" charset="0"/>
                <a:cs typeface="Times New Roman" panose="02020603050405020304" pitchFamily="18" charset="0"/>
              </a:rPr>
              <a:t>Conclusion Suggestions and Questions</a:t>
            </a:r>
          </a:p>
          <a:p>
            <a:pPr algn="just"/>
            <a:endParaRPr lang="en-US" sz="1400" b="1" dirty="0" smtClean="0">
              <a:solidFill>
                <a:schemeClr val="tx1"/>
              </a:solidFill>
              <a:latin typeface="Times New Roman" panose="02020603050405020304" pitchFamily="18" charset="0"/>
              <a:cs typeface="Times New Roman" panose="02020603050405020304" pitchFamily="18" charset="0"/>
            </a:endParaRPr>
          </a:p>
          <a:p>
            <a:pPr algn="just">
              <a:buFont typeface="+mj-lt"/>
              <a:buAutoNum type="arabicPeriod"/>
            </a:pPr>
            <a:endParaRPr lang="en-US" sz="1800" b="1" dirty="0" smtClean="0">
              <a:solidFill>
                <a:schemeClr val="tx1"/>
              </a:solidFill>
            </a:endParaRPr>
          </a:p>
          <a:p>
            <a:pPr algn="just">
              <a:buFont typeface="+mj-lt"/>
              <a:buAutoNum type="arabicPeriod"/>
            </a:pPr>
            <a:endParaRPr lang="en-US" sz="1800" b="1" dirty="0">
              <a:solidFill>
                <a:schemeClr val="tx1"/>
              </a:solidFill>
            </a:endParaRPr>
          </a:p>
          <a:p>
            <a:pPr algn="just">
              <a:buFont typeface="+mj-lt"/>
              <a:buAutoNum type="arabicPeriod"/>
            </a:pPr>
            <a:endParaRPr lang="en-US" sz="1400" dirty="0" smtClean="0">
              <a:solidFill>
                <a:schemeClr val="tx1"/>
              </a:solidFill>
            </a:endParaRPr>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0000"/>
                </a:solidFill>
                <a:latin typeface="Times New Roman" panose="02020603050405020304" pitchFamily="18" charset="0"/>
                <a:cs typeface="Times New Roman" panose="02020603050405020304" pitchFamily="18" charset="0"/>
              </a:rPr>
              <a:t>Introduction and Background of </a:t>
            </a:r>
            <a:r>
              <a:rPr lang="en-US" dirty="0" smtClean="0">
                <a:solidFill>
                  <a:srgbClr val="FF0000"/>
                </a:solidFill>
                <a:latin typeface="Times New Roman" panose="02020603050405020304" pitchFamily="18" charset="0"/>
                <a:cs typeface="Times New Roman" panose="02020603050405020304" pitchFamily="18" charset="0"/>
              </a:rPr>
              <a:t>Project</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1504781" y="1905001"/>
            <a:ext cx="9085431" cy="3047999"/>
          </a:xfrm>
        </p:spPr>
        <p:txBody>
          <a:bodyPr>
            <a:normAutofit/>
          </a:bodyPr>
          <a:lstStyle/>
          <a:p>
            <a:pPr marL="76200" indent="0" algn="just">
              <a:buNone/>
            </a:pPr>
            <a:r>
              <a:rPr lang="en-US" sz="1800" dirty="0">
                <a:latin typeface="Times New Roman" panose="02020603050405020304" pitchFamily="18" charset="0"/>
                <a:cs typeface="Times New Roman" panose="02020603050405020304" pitchFamily="18" charset="0"/>
              </a:rPr>
              <a:t>Introduction and Background of </a:t>
            </a:r>
            <a:r>
              <a:rPr lang="en-US" sz="1800" dirty="0" smtClean="0">
                <a:latin typeface="Times New Roman" panose="02020603050405020304" pitchFamily="18" charset="0"/>
                <a:cs typeface="Times New Roman" panose="02020603050405020304" pitchFamily="18" charset="0"/>
              </a:rPr>
              <a:t>Research, Introduction </a:t>
            </a:r>
            <a:r>
              <a:rPr lang="en-US" sz="1800" dirty="0">
                <a:latin typeface="Times New Roman" panose="02020603050405020304" pitchFamily="18" charset="0"/>
                <a:cs typeface="Times New Roman" panose="02020603050405020304" pitchFamily="18" charset="0"/>
              </a:rPr>
              <a:t>and Background of </a:t>
            </a:r>
            <a:r>
              <a:rPr lang="en-US" sz="1800" dirty="0" smtClean="0">
                <a:latin typeface="Times New Roman" panose="02020603050405020304" pitchFamily="18" charset="0"/>
                <a:cs typeface="Times New Roman" panose="02020603050405020304" pitchFamily="18" charset="0"/>
              </a:rPr>
              <a:t>Research, Introduction </a:t>
            </a:r>
            <a:r>
              <a:rPr lang="en-US" sz="1800" dirty="0">
                <a:latin typeface="Times New Roman" panose="02020603050405020304" pitchFamily="18" charset="0"/>
                <a:cs typeface="Times New Roman" panose="02020603050405020304" pitchFamily="18" charset="0"/>
              </a:rPr>
              <a:t>and Background of </a:t>
            </a:r>
            <a:r>
              <a:rPr lang="en-US" sz="1800" dirty="0" smtClean="0">
                <a:latin typeface="Times New Roman" panose="02020603050405020304" pitchFamily="18" charset="0"/>
                <a:cs typeface="Times New Roman" panose="02020603050405020304" pitchFamily="18" charset="0"/>
              </a:rPr>
              <a:t>Research, Introduction </a:t>
            </a:r>
            <a:r>
              <a:rPr lang="en-US" sz="1800" dirty="0">
                <a:latin typeface="Times New Roman" panose="02020603050405020304" pitchFamily="18" charset="0"/>
                <a:cs typeface="Times New Roman" panose="02020603050405020304" pitchFamily="18" charset="0"/>
              </a:rPr>
              <a:t>and Background of </a:t>
            </a:r>
            <a:r>
              <a:rPr lang="en-US" sz="1800" dirty="0" smtClean="0">
                <a:latin typeface="Times New Roman" panose="02020603050405020304" pitchFamily="18" charset="0"/>
                <a:cs typeface="Times New Roman" panose="02020603050405020304" pitchFamily="18" charset="0"/>
              </a:rPr>
              <a:t>Research, Introduction </a:t>
            </a:r>
            <a:r>
              <a:rPr lang="en-US" sz="1800" dirty="0">
                <a:latin typeface="Times New Roman" panose="02020603050405020304" pitchFamily="18" charset="0"/>
                <a:cs typeface="Times New Roman" panose="02020603050405020304" pitchFamily="18" charset="0"/>
              </a:rPr>
              <a:t>and Background of </a:t>
            </a:r>
            <a:r>
              <a:rPr lang="en-US" sz="1800" dirty="0" smtClean="0">
                <a:latin typeface="Times New Roman" panose="02020603050405020304" pitchFamily="18" charset="0"/>
                <a:cs typeface="Times New Roman" panose="02020603050405020304" pitchFamily="18" charset="0"/>
              </a:rPr>
              <a:t>Research, Introduction </a:t>
            </a:r>
            <a:r>
              <a:rPr lang="en-US" sz="1800" dirty="0">
                <a:latin typeface="Times New Roman" panose="02020603050405020304" pitchFamily="18" charset="0"/>
                <a:cs typeface="Times New Roman" panose="02020603050405020304" pitchFamily="18" charset="0"/>
              </a:rPr>
              <a:t>and Background of Research, Introduction and Background of Research, Introduction and Background of Research, Introduction </a:t>
            </a:r>
            <a:r>
              <a:rPr lang="en-US" sz="1800" dirty="0" smtClean="0">
                <a:latin typeface="Times New Roman" panose="02020603050405020304" pitchFamily="18" charset="0"/>
                <a:cs typeface="Times New Roman" panose="02020603050405020304" pitchFamily="18" charset="0"/>
              </a:rPr>
              <a:t>  and   Background   of   Research,   </a:t>
            </a:r>
            <a:r>
              <a:rPr lang="en-US" sz="1800" dirty="0">
                <a:latin typeface="Times New Roman" panose="02020603050405020304" pitchFamily="18" charset="0"/>
                <a:cs typeface="Times New Roman" panose="02020603050405020304" pitchFamily="18" charset="0"/>
              </a:rPr>
              <a:t>Introduction </a:t>
            </a:r>
            <a:r>
              <a:rPr lang="en-US" sz="1800" dirty="0" smtClean="0">
                <a:latin typeface="Times New Roman" panose="02020603050405020304" pitchFamily="18" charset="0"/>
                <a:cs typeface="Times New Roman" panose="02020603050405020304" pitchFamily="18" charset="0"/>
              </a:rPr>
              <a:t>  and   Background   of  Research</a:t>
            </a:r>
            <a:endParaRPr lang="en-US" sz="1800" dirty="0">
              <a:latin typeface="Times New Roman" panose="02020603050405020304" pitchFamily="18" charset="0"/>
              <a:cs typeface="Times New Roman" panose="02020603050405020304" pitchFamily="18" charset="0"/>
            </a:endParaRPr>
          </a:p>
          <a:p>
            <a:pPr marL="76200" indent="0" algn="just">
              <a:buNone/>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smtClean="0">
                <a:solidFill>
                  <a:srgbClr val="FF0000"/>
                </a:solidFill>
                <a:latin typeface="Times New Roman" panose="02020603050405020304" pitchFamily="18" charset="0"/>
                <a:cs typeface="Times New Roman" panose="02020603050405020304" pitchFamily="18" charset="0"/>
              </a:rPr>
              <a:t>Problem </a:t>
            </a:r>
            <a:r>
              <a:rPr lang="en-US" dirty="0">
                <a:solidFill>
                  <a:srgbClr val="FF0000"/>
                </a:solidFill>
                <a:latin typeface="Times New Roman" panose="02020603050405020304" pitchFamily="18" charset="0"/>
                <a:cs typeface="Times New Roman" panose="02020603050405020304" pitchFamily="18" charset="0"/>
              </a:rPr>
              <a:t>Statement </a:t>
            </a:r>
          </a:p>
        </p:txBody>
      </p:sp>
      <p:sp>
        <p:nvSpPr>
          <p:cNvPr id="2" name="Content Placeholder 1"/>
          <p:cNvSpPr>
            <a:spLocks noGrp="1"/>
          </p:cNvSpPr>
          <p:nvPr>
            <p:ph idx="1"/>
          </p:nvPr>
        </p:nvSpPr>
        <p:spPr/>
        <p:txBody>
          <a:bodyPr/>
          <a:lstStyle/>
          <a:p>
            <a:pPr marL="76200" indent="0" algn="just">
              <a:buNone/>
            </a:pPr>
            <a:r>
              <a:rPr lang="en-US" sz="2000" dirty="0">
                <a:latin typeface="Times New Roman" panose="02020603050405020304" pitchFamily="18" charset="0"/>
                <a:cs typeface="Times New Roman" panose="02020603050405020304" pitchFamily="18" charset="0"/>
              </a:rPr>
              <a:t>Research Problem, Research Gap, Problem Statement Research Problem, Research Gap, Problem Statement Research Problem, Research Gap, Problem Statement Research Problem, Research Gap, Problem Statement Research Problem, Research Gap, Problem Statement Research Problem, Research Gap, Problem Statement </a:t>
            </a:r>
          </a:p>
        </p:txBody>
      </p:sp>
    </p:spTree>
    <p:extLst>
      <p:ext uri="{BB962C8B-B14F-4D97-AF65-F5344CB8AC3E}">
        <p14:creationId xmlns:p14="http://schemas.microsoft.com/office/powerpoint/2010/main" val="354164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a:solidFill>
                  <a:srgbClr val="FF0000"/>
                </a:solidFill>
                <a:latin typeface="Times New Roman" panose="02020603050405020304" pitchFamily="18" charset="0"/>
                <a:cs typeface="Times New Roman" panose="02020603050405020304" pitchFamily="18" charset="0"/>
              </a:rPr>
              <a:t>Aim and Objectives </a:t>
            </a:r>
          </a:p>
        </p:txBody>
      </p:sp>
      <p:sp>
        <p:nvSpPr>
          <p:cNvPr id="2" name="Content Placeholder 1"/>
          <p:cNvSpPr>
            <a:spLocks noGrp="1"/>
          </p:cNvSpPr>
          <p:nvPr>
            <p:ph idx="1"/>
          </p:nvPr>
        </p:nvSpPr>
        <p:spPr>
          <a:xfrm>
            <a:off x="1398969" y="1916568"/>
            <a:ext cx="8657843" cy="3609200"/>
          </a:xfrm>
        </p:spPr>
        <p:txBody>
          <a:bodyPr/>
          <a:lstStyle/>
          <a:p>
            <a:pPr marL="76200" indent="0" algn="just">
              <a:buNone/>
            </a:pPr>
            <a:r>
              <a:rPr lang="en-US" sz="2000" dirty="0">
                <a:latin typeface="Times New Roman" panose="02020603050405020304" pitchFamily="18" charset="0"/>
                <a:cs typeface="Times New Roman" panose="02020603050405020304" pitchFamily="18" charset="0"/>
              </a:rPr>
              <a:t>Aim and Objectives Aim and Objectives </a:t>
            </a:r>
            <a:r>
              <a:rPr lang="en-US" sz="2000" dirty="0" smtClean="0">
                <a:latin typeface="Times New Roman" panose="02020603050405020304" pitchFamily="18" charset="0"/>
                <a:cs typeface="Times New Roman" panose="02020603050405020304" pitchFamily="18" charset="0"/>
              </a:rPr>
              <a:t>Aim </a:t>
            </a:r>
            <a:r>
              <a:rPr lang="en-US" sz="2000" dirty="0">
                <a:latin typeface="Times New Roman" panose="02020603050405020304" pitchFamily="18" charset="0"/>
                <a:cs typeface="Times New Roman" panose="02020603050405020304" pitchFamily="18" charset="0"/>
              </a:rPr>
              <a:t>and Objectives Aim and </a:t>
            </a:r>
            <a:r>
              <a:rPr lang="en-US" sz="2000" dirty="0" smtClean="0">
                <a:latin typeface="Times New Roman" panose="02020603050405020304" pitchFamily="18" charset="0"/>
                <a:cs typeface="Times New Roman" panose="02020603050405020304" pitchFamily="18" charset="0"/>
              </a:rPr>
              <a:t>Objectives </a:t>
            </a:r>
            <a:endParaRPr lang="en-US" sz="2000" dirty="0">
              <a:latin typeface="Times New Roman" panose="02020603050405020304" pitchFamily="18" charset="0"/>
              <a:cs typeface="Times New Roman" panose="02020603050405020304" pitchFamily="18" charset="0"/>
            </a:endParaRPr>
          </a:p>
          <a:p>
            <a:pPr marL="76200" indent="0" algn="just">
              <a:buNone/>
            </a:pPr>
            <a:r>
              <a:rPr lang="en-US" sz="2000" dirty="0">
                <a:latin typeface="Times New Roman" panose="02020603050405020304" pitchFamily="18" charset="0"/>
                <a:cs typeface="Times New Roman" panose="02020603050405020304" pitchFamily="18" charset="0"/>
              </a:rPr>
              <a:t>Aim and Objectives Aim and Objectives </a:t>
            </a:r>
            <a:r>
              <a:rPr lang="en-US" sz="2000" dirty="0" smtClean="0">
                <a:latin typeface="Times New Roman" panose="02020603050405020304" pitchFamily="18" charset="0"/>
                <a:cs typeface="Times New Roman" panose="02020603050405020304" pitchFamily="18" charset="0"/>
              </a:rPr>
              <a:t>Aim </a:t>
            </a:r>
            <a:r>
              <a:rPr lang="en-US" sz="2000" dirty="0">
                <a:latin typeface="Times New Roman" panose="02020603050405020304" pitchFamily="18" charset="0"/>
                <a:cs typeface="Times New Roman" panose="02020603050405020304" pitchFamily="18" charset="0"/>
              </a:rPr>
              <a:t>and Objectives </a:t>
            </a:r>
            <a:r>
              <a:rPr lang="en-US" sz="2000" dirty="0" smtClean="0">
                <a:latin typeface="Times New Roman" panose="02020603050405020304" pitchFamily="18" charset="0"/>
                <a:cs typeface="Times New Roman" panose="02020603050405020304" pitchFamily="18" charset="0"/>
              </a:rPr>
              <a:t>Aim </a:t>
            </a:r>
            <a:r>
              <a:rPr lang="en-US" sz="2000" dirty="0">
                <a:latin typeface="Times New Roman" panose="02020603050405020304" pitchFamily="18" charset="0"/>
                <a:cs typeface="Times New Roman" panose="02020603050405020304" pitchFamily="18" charset="0"/>
              </a:rPr>
              <a:t>and Objectives </a:t>
            </a:r>
          </a:p>
          <a:p>
            <a:pPr marL="76200" indent="0" algn="just">
              <a:buNone/>
            </a:pPr>
            <a:r>
              <a:rPr lang="en-US" sz="2000" dirty="0">
                <a:latin typeface="Times New Roman" panose="02020603050405020304" pitchFamily="18" charset="0"/>
                <a:cs typeface="Times New Roman" panose="02020603050405020304" pitchFamily="18" charset="0"/>
              </a:rPr>
              <a:t>Aim and Objectives </a:t>
            </a:r>
            <a:r>
              <a:rPr lang="en-US" sz="2000" dirty="0" smtClean="0">
                <a:latin typeface="Times New Roman" panose="02020603050405020304" pitchFamily="18" charset="0"/>
                <a:cs typeface="Times New Roman" panose="02020603050405020304" pitchFamily="18" charset="0"/>
              </a:rPr>
              <a:t>Aim </a:t>
            </a:r>
            <a:r>
              <a:rPr lang="en-US" sz="2000" dirty="0">
                <a:latin typeface="Times New Roman" panose="02020603050405020304" pitchFamily="18" charset="0"/>
                <a:cs typeface="Times New Roman" panose="02020603050405020304" pitchFamily="18" charset="0"/>
              </a:rPr>
              <a:t>and Objectives Aim and Objectives Aim and Objectives Aim and Objectives Aim and Objectives </a:t>
            </a:r>
            <a:r>
              <a:rPr lang="en-US" sz="2000" dirty="0" smtClean="0">
                <a:latin typeface="Times New Roman" panose="02020603050405020304" pitchFamily="18" charset="0"/>
                <a:cs typeface="Times New Roman" panose="02020603050405020304" pitchFamily="18" charset="0"/>
              </a:rPr>
              <a:t> Aim </a:t>
            </a:r>
            <a:r>
              <a:rPr lang="en-US" sz="2000" dirty="0">
                <a:latin typeface="Times New Roman" panose="02020603050405020304" pitchFamily="18" charset="0"/>
                <a:cs typeface="Times New Roman" panose="02020603050405020304" pitchFamily="18" charset="0"/>
              </a:rPr>
              <a:t>and Objectives Aim and Objectives Aim and Objectives Aim and Objectives </a:t>
            </a:r>
            <a:r>
              <a:rPr lang="en-US" sz="2000" dirty="0" smtClean="0">
                <a:latin typeface="Times New Roman" panose="02020603050405020304" pitchFamily="18" charset="0"/>
                <a:cs typeface="Times New Roman" panose="02020603050405020304" pitchFamily="18" charset="0"/>
              </a:rPr>
              <a:t>Aim </a:t>
            </a:r>
            <a:r>
              <a:rPr lang="en-US" sz="2000" dirty="0">
                <a:latin typeface="Times New Roman" panose="02020603050405020304" pitchFamily="18" charset="0"/>
                <a:cs typeface="Times New Roman" panose="02020603050405020304" pitchFamily="18" charset="0"/>
              </a:rPr>
              <a:t>and Objectives Aim and Objectives </a:t>
            </a:r>
          </a:p>
          <a:p>
            <a:pPr marL="76200" indent="0" algn="just">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5456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a:solidFill>
                  <a:srgbClr val="FF0000"/>
                </a:solidFill>
                <a:latin typeface="Times New Roman" panose="02020603050405020304" pitchFamily="18" charset="0"/>
                <a:cs typeface="Times New Roman" panose="02020603050405020304" pitchFamily="18" charset="0"/>
              </a:rPr>
              <a:t>Research Design/ Methodology </a:t>
            </a:r>
          </a:p>
        </p:txBody>
      </p:sp>
      <p:sp>
        <p:nvSpPr>
          <p:cNvPr id="2" name="Content Placeholder 1"/>
          <p:cNvSpPr>
            <a:spLocks noGrp="1"/>
          </p:cNvSpPr>
          <p:nvPr>
            <p:ph idx="1"/>
          </p:nvPr>
        </p:nvSpPr>
        <p:spPr/>
        <p:txBody>
          <a:bodyPr/>
          <a:lstStyle/>
          <a:p>
            <a:pPr marL="76200" indent="0" algn="just">
              <a:buNone/>
            </a:pPr>
            <a:r>
              <a:rPr lang="en-US" sz="2000" dirty="0">
                <a:latin typeface="Times New Roman" panose="02020603050405020304" pitchFamily="18" charset="0"/>
                <a:cs typeface="Times New Roman" panose="02020603050405020304" pitchFamily="18" charset="0"/>
              </a:rPr>
              <a:t>Research </a:t>
            </a:r>
            <a:r>
              <a:rPr lang="en-US" sz="2000" dirty="0" smtClean="0">
                <a:latin typeface="Times New Roman" panose="02020603050405020304" pitchFamily="18" charset="0"/>
                <a:cs typeface="Times New Roman" panose="02020603050405020304" pitchFamily="18" charset="0"/>
              </a:rPr>
              <a:t>Design</a:t>
            </a:r>
            <a:r>
              <a:rPr lang="en-US" sz="2000" dirty="0">
                <a:solidFill>
                  <a:srgbClr val="FF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Research Design Research Design Research Design Research Design</a:t>
            </a:r>
          </a:p>
          <a:p>
            <a:pPr marL="76200" indent="0" algn="just">
              <a:buNone/>
            </a:pPr>
            <a:r>
              <a:rPr lang="en-US" sz="2000" dirty="0">
                <a:latin typeface="Times New Roman" panose="02020603050405020304" pitchFamily="18" charset="0"/>
                <a:cs typeface="Times New Roman" panose="02020603050405020304" pitchFamily="18" charset="0"/>
              </a:rPr>
              <a:t>System Requirements System Requirements System Requirements System Requirements </a:t>
            </a:r>
          </a:p>
          <a:p>
            <a:pPr marL="76200" indent="0" algn="just">
              <a:buNone/>
            </a:pPr>
            <a:r>
              <a:rPr lang="en-US" sz="2000" dirty="0">
                <a:latin typeface="Times New Roman" panose="02020603050405020304" pitchFamily="18" charset="0"/>
                <a:cs typeface="Times New Roman" panose="02020603050405020304" pitchFamily="18" charset="0"/>
              </a:rPr>
              <a:t>System Requirements System Requirements System Requirements System Requirements </a:t>
            </a:r>
          </a:p>
          <a:p>
            <a:pPr marL="76200" indent="0" algn="just">
              <a:buNone/>
            </a:pPr>
            <a:r>
              <a:rPr lang="en-US" sz="2000" dirty="0">
                <a:latin typeface="Times New Roman" panose="02020603050405020304" pitchFamily="18" charset="0"/>
                <a:cs typeface="Times New Roman" panose="02020603050405020304" pitchFamily="18" charset="0"/>
              </a:rPr>
              <a:t>System Requirements </a:t>
            </a:r>
          </a:p>
          <a:p>
            <a:pPr marL="76200" indent="0" algn="just">
              <a:buNone/>
            </a:pPr>
            <a:r>
              <a:rPr lang="en-US" sz="2000" dirty="0">
                <a:latin typeface="Times New Roman" panose="02020603050405020304" pitchFamily="18" charset="0"/>
                <a:cs typeface="Times New Roman" panose="02020603050405020304" pitchFamily="18" charset="0"/>
              </a:rPr>
              <a:t> </a:t>
            </a:r>
          </a:p>
          <a:p>
            <a:pPr marL="76200" indent="0" algn="just">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8286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pPr algn="ctr"/>
            <a:r>
              <a:rPr lang="en-US" dirty="0">
                <a:solidFill>
                  <a:srgbClr val="FF0000"/>
                </a:solidFill>
                <a:latin typeface="Times New Roman" panose="02020603050405020304" pitchFamily="18" charset="0"/>
                <a:cs typeface="Times New Roman" panose="02020603050405020304" pitchFamily="18" charset="0"/>
              </a:rPr>
              <a:t>Simulation Result </a:t>
            </a:r>
          </a:p>
        </p:txBody>
      </p:sp>
      <p:sp>
        <p:nvSpPr>
          <p:cNvPr id="5" name="Rectangle 4"/>
          <p:cNvSpPr/>
          <p:nvPr/>
        </p:nvSpPr>
        <p:spPr>
          <a:xfrm>
            <a:off x="1827212" y="2743200"/>
            <a:ext cx="8763000" cy="1200329"/>
          </a:xfrm>
          <a:prstGeom prst="rect">
            <a:avLst/>
          </a:prstGeom>
        </p:spPr>
        <p:txBody>
          <a:bodyPr wrap="square">
            <a:spAutoFit/>
          </a:bodyPr>
          <a:lstStyle/>
          <a:p>
            <a:pPr marL="76200" indent="0" algn="just">
              <a:buNone/>
            </a:pPr>
            <a:r>
              <a:rPr lang="en-US" dirty="0">
                <a:latin typeface="Times New Roman" panose="02020603050405020304" pitchFamily="18" charset="0"/>
                <a:cs typeface="Times New Roman" panose="02020603050405020304" pitchFamily="18" charset="0"/>
              </a:rPr>
              <a:t>Simulation Result Simulation Result Simulation Result Simulation Result Simulation Result Simulation Result Simulation Result Simulation Result Simulation Result Simulation Result Simulation Result Simulation Result Simulation Result Simulation Result Simulation Result Simulation Result Simulation Result Simulation Result Simulation Result Simulation Result </a:t>
            </a:r>
          </a:p>
        </p:txBody>
      </p:sp>
    </p:spTree>
    <p:extLst>
      <p:ext uri="{BB962C8B-B14F-4D97-AF65-F5344CB8AC3E}">
        <p14:creationId xmlns:p14="http://schemas.microsoft.com/office/powerpoint/2010/main" val="3013144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2" y="1061567"/>
            <a:ext cx="9463919" cy="1000400"/>
          </a:xfrm>
        </p:spPr>
        <p:txBody>
          <a:bodyPr/>
          <a:lstStyle/>
          <a:p>
            <a:pPr algn="ctr"/>
            <a:r>
              <a:rPr lang="en-US" dirty="0">
                <a:solidFill>
                  <a:srgbClr val="FF0000"/>
                </a:solidFill>
                <a:latin typeface="Times New Roman" panose="02020603050405020304" pitchFamily="18" charset="0"/>
                <a:cs typeface="Times New Roman" panose="02020603050405020304" pitchFamily="18" charset="0"/>
              </a:rPr>
              <a:t>Features </a:t>
            </a:r>
            <a:r>
              <a:rPr lang="en-US" dirty="0" smtClean="0">
                <a:solidFill>
                  <a:srgbClr val="FF0000"/>
                </a:solidFill>
                <a:latin typeface="Times New Roman" panose="02020603050405020304" pitchFamily="18" charset="0"/>
                <a:cs typeface="Times New Roman" panose="02020603050405020304" pitchFamily="18" charset="0"/>
              </a:rPr>
              <a:t>of Proposed </a:t>
            </a:r>
            <a:r>
              <a:rPr lang="en-US" dirty="0">
                <a:solidFill>
                  <a:srgbClr val="FF0000"/>
                </a:solidFill>
                <a:latin typeface="Times New Roman" panose="02020603050405020304" pitchFamily="18" charset="0"/>
                <a:cs typeface="Times New Roman" panose="02020603050405020304" pitchFamily="18" charset="0"/>
              </a:rPr>
              <a:t>System</a:t>
            </a:r>
          </a:p>
        </p:txBody>
      </p:sp>
      <p:sp>
        <p:nvSpPr>
          <p:cNvPr id="5" name="Rectangle 4"/>
          <p:cNvSpPr/>
          <p:nvPr/>
        </p:nvSpPr>
        <p:spPr>
          <a:xfrm>
            <a:off x="1827212" y="2362200"/>
            <a:ext cx="8763000" cy="1754326"/>
          </a:xfrm>
          <a:prstGeom prst="rect">
            <a:avLst/>
          </a:prstGeom>
        </p:spPr>
        <p:txBody>
          <a:bodyPr wrap="square">
            <a:spAutoFit/>
          </a:bodyPr>
          <a:lstStyle/>
          <a:p>
            <a:pPr marL="76200" indent="0" algn="just">
              <a:buNone/>
            </a:pPr>
            <a:r>
              <a:rPr lang="en-US" dirty="0">
                <a:latin typeface="Times New Roman" panose="02020603050405020304" pitchFamily="18" charset="0"/>
                <a:cs typeface="Times New Roman" panose="02020603050405020304" pitchFamily="18" charset="0"/>
              </a:rPr>
              <a:t>Features Proposed </a:t>
            </a:r>
            <a:r>
              <a:rPr lang="en-US" dirty="0" smtClean="0">
                <a:latin typeface="Times New Roman" panose="02020603050405020304" pitchFamily="18" charset="0"/>
                <a:cs typeface="Times New Roman" panose="02020603050405020304" pitchFamily="18" charset="0"/>
              </a:rPr>
              <a:t>System Features </a:t>
            </a:r>
            <a:r>
              <a:rPr lang="en-US" dirty="0">
                <a:latin typeface="Times New Roman" panose="02020603050405020304" pitchFamily="18" charset="0"/>
                <a:cs typeface="Times New Roman" panose="02020603050405020304" pitchFamily="18" charset="0"/>
              </a:rPr>
              <a:t>Proposed </a:t>
            </a:r>
            <a:r>
              <a:rPr lang="en-US" dirty="0" smtClean="0">
                <a:latin typeface="Times New Roman" panose="02020603050405020304" pitchFamily="18" charset="0"/>
                <a:cs typeface="Times New Roman" panose="02020603050405020304" pitchFamily="18" charset="0"/>
              </a:rPr>
              <a:t>System Features </a:t>
            </a:r>
            <a:r>
              <a:rPr lang="en-US" dirty="0">
                <a:latin typeface="Times New Roman" panose="02020603050405020304" pitchFamily="18" charset="0"/>
                <a:cs typeface="Times New Roman" panose="02020603050405020304" pitchFamily="18" charset="0"/>
              </a:rPr>
              <a:t>Proposed </a:t>
            </a:r>
            <a:r>
              <a:rPr lang="en-US" dirty="0" smtClean="0">
                <a:latin typeface="Times New Roman" panose="02020603050405020304" pitchFamily="18" charset="0"/>
                <a:cs typeface="Times New Roman" panose="02020603050405020304" pitchFamily="18" charset="0"/>
              </a:rPr>
              <a:t>System Features </a:t>
            </a:r>
            <a:r>
              <a:rPr lang="en-US" dirty="0">
                <a:latin typeface="Times New Roman" panose="02020603050405020304" pitchFamily="18" charset="0"/>
                <a:cs typeface="Times New Roman" panose="02020603050405020304" pitchFamily="18" charset="0"/>
              </a:rPr>
              <a:t>Proposed </a:t>
            </a:r>
            <a:r>
              <a:rPr lang="en-US" dirty="0" smtClean="0">
                <a:latin typeface="Times New Roman" panose="02020603050405020304" pitchFamily="18" charset="0"/>
                <a:cs typeface="Times New Roman" panose="02020603050405020304" pitchFamily="18" charset="0"/>
              </a:rPr>
              <a:t>System Features </a:t>
            </a:r>
            <a:r>
              <a:rPr lang="en-US" dirty="0">
                <a:latin typeface="Times New Roman" panose="02020603050405020304" pitchFamily="18" charset="0"/>
                <a:cs typeface="Times New Roman" panose="02020603050405020304" pitchFamily="18" charset="0"/>
              </a:rPr>
              <a:t>Proposed </a:t>
            </a:r>
            <a:r>
              <a:rPr lang="en-US" dirty="0" smtClean="0">
                <a:latin typeface="Times New Roman" panose="02020603050405020304" pitchFamily="18" charset="0"/>
                <a:cs typeface="Times New Roman" panose="02020603050405020304" pitchFamily="18" charset="0"/>
              </a:rPr>
              <a:t>System Features </a:t>
            </a:r>
            <a:r>
              <a:rPr lang="en-US" dirty="0">
                <a:latin typeface="Times New Roman" panose="02020603050405020304" pitchFamily="18" charset="0"/>
                <a:cs typeface="Times New Roman" panose="02020603050405020304" pitchFamily="18" charset="0"/>
              </a:rPr>
              <a:t>Proposed </a:t>
            </a:r>
            <a:r>
              <a:rPr lang="en-US" dirty="0" smtClean="0">
                <a:latin typeface="Times New Roman" panose="02020603050405020304" pitchFamily="18" charset="0"/>
                <a:cs typeface="Times New Roman" panose="02020603050405020304" pitchFamily="18" charset="0"/>
              </a:rPr>
              <a:t>System Features </a:t>
            </a:r>
            <a:r>
              <a:rPr lang="en-US" dirty="0">
                <a:latin typeface="Times New Roman" panose="02020603050405020304" pitchFamily="18" charset="0"/>
                <a:cs typeface="Times New Roman" panose="02020603050405020304" pitchFamily="18" charset="0"/>
              </a:rPr>
              <a:t>Proposed </a:t>
            </a:r>
            <a:r>
              <a:rPr lang="en-US" dirty="0" smtClean="0">
                <a:latin typeface="Times New Roman" panose="02020603050405020304" pitchFamily="18" charset="0"/>
                <a:cs typeface="Times New Roman" panose="02020603050405020304" pitchFamily="18" charset="0"/>
              </a:rPr>
              <a:t>System Features </a:t>
            </a:r>
            <a:r>
              <a:rPr lang="en-US" dirty="0">
                <a:latin typeface="Times New Roman" panose="02020603050405020304" pitchFamily="18" charset="0"/>
                <a:cs typeface="Times New Roman" panose="02020603050405020304" pitchFamily="18" charset="0"/>
              </a:rPr>
              <a:t>Proposed </a:t>
            </a:r>
            <a:r>
              <a:rPr lang="en-US" dirty="0" smtClean="0">
                <a:latin typeface="Times New Roman" panose="02020603050405020304" pitchFamily="18" charset="0"/>
                <a:cs typeface="Times New Roman" panose="02020603050405020304" pitchFamily="18" charset="0"/>
              </a:rPr>
              <a:t>System Features </a:t>
            </a:r>
            <a:r>
              <a:rPr lang="en-US" dirty="0">
                <a:latin typeface="Times New Roman" panose="02020603050405020304" pitchFamily="18" charset="0"/>
                <a:cs typeface="Times New Roman" panose="02020603050405020304" pitchFamily="18" charset="0"/>
              </a:rPr>
              <a:t>Proposed </a:t>
            </a:r>
            <a:r>
              <a:rPr lang="en-US" dirty="0" smtClean="0">
                <a:latin typeface="Times New Roman" panose="02020603050405020304" pitchFamily="18" charset="0"/>
                <a:cs typeface="Times New Roman" panose="02020603050405020304" pitchFamily="18" charset="0"/>
              </a:rPr>
              <a:t>System Features </a:t>
            </a:r>
            <a:r>
              <a:rPr lang="en-US" dirty="0">
                <a:latin typeface="Times New Roman" panose="02020603050405020304" pitchFamily="18" charset="0"/>
                <a:cs typeface="Times New Roman" panose="02020603050405020304" pitchFamily="18" charset="0"/>
              </a:rPr>
              <a:t>Proposed </a:t>
            </a:r>
            <a:r>
              <a:rPr lang="en-US" dirty="0" smtClean="0">
                <a:latin typeface="Times New Roman" panose="02020603050405020304" pitchFamily="18" charset="0"/>
                <a:cs typeface="Times New Roman" panose="02020603050405020304" pitchFamily="18" charset="0"/>
              </a:rPr>
              <a:t>System Features </a:t>
            </a:r>
            <a:r>
              <a:rPr lang="en-US" dirty="0">
                <a:latin typeface="Times New Roman" panose="02020603050405020304" pitchFamily="18" charset="0"/>
                <a:cs typeface="Times New Roman" panose="02020603050405020304" pitchFamily="18" charset="0"/>
              </a:rPr>
              <a:t>Proposed </a:t>
            </a:r>
            <a:r>
              <a:rPr lang="en-US" dirty="0" smtClean="0">
                <a:latin typeface="Times New Roman" panose="02020603050405020304" pitchFamily="18" charset="0"/>
                <a:cs typeface="Times New Roman" panose="02020603050405020304" pitchFamily="18" charset="0"/>
              </a:rPr>
              <a:t>System Features </a:t>
            </a:r>
            <a:r>
              <a:rPr lang="en-US" dirty="0">
                <a:latin typeface="Times New Roman" panose="02020603050405020304" pitchFamily="18" charset="0"/>
                <a:cs typeface="Times New Roman" panose="02020603050405020304" pitchFamily="18" charset="0"/>
              </a:rPr>
              <a:t>Proposed </a:t>
            </a:r>
            <a:r>
              <a:rPr lang="en-US" dirty="0" smtClean="0">
                <a:latin typeface="Times New Roman" panose="02020603050405020304" pitchFamily="18" charset="0"/>
                <a:cs typeface="Times New Roman" panose="02020603050405020304" pitchFamily="18" charset="0"/>
              </a:rPr>
              <a:t>System Features </a:t>
            </a:r>
            <a:r>
              <a:rPr lang="en-US" dirty="0">
                <a:latin typeface="Times New Roman" panose="02020603050405020304" pitchFamily="18" charset="0"/>
                <a:cs typeface="Times New Roman" panose="02020603050405020304" pitchFamily="18" charset="0"/>
              </a:rPr>
              <a:t>Proposed </a:t>
            </a:r>
            <a:r>
              <a:rPr lang="en-US" dirty="0" smtClean="0">
                <a:latin typeface="Times New Roman" panose="02020603050405020304" pitchFamily="18" charset="0"/>
                <a:cs typeface="Times New Roman" panose="02020603050405020304" pitchFamily="18" charset="0"/>
              </a:rPr>
              <a:t>System Features </a:t>
            </a:r>
            <a:r>
              <a:rPr lang="en-US" dirty="0">
                <a:latin typeface="Times New Roman" panose="02020603050405020304" pitchFamily="18" charset="0"/>
                <a:cs typeface="Times New Roman" panose="02020603050405020304" pitchFamily="18" charset="0"/>
              </a:rPr>
              <a:t>Proposed </a:t>
            </a:r>
            <a:r>
              <a:rPr lang="en-US" dirty="0" smtClean="0">
                <a:latin typeface="Times New Roman" panose="02020603050405020304" pitchFamily="18" charset="0"/>
                <a:cs typeface="Times New Roman" panose="02020603050405020304" pitchFamily="18" charset="0"/>
              </a:rPr>
              <a:t>System Features </a:t>
            </a:r>
            <a:r>
              <a:rPr lang="en-US" dirty="0">
                <a:latin typeface="Times New Roman" panose="02020603050405020304" pitchFamily="18" charset="0"/>
                <a:cs typeface="Times New Roman" panose="02020603050405020304" pitchFamily="18" charset="0"/>
              </a:rPr>
              <a:t>Proposed </a:t>
            </a:r>
            <a:r>
              <a:rPr lang="en-US" dirty="0" smtClean="0">
                <a:latin typeface="Times New Roman" panose="02020603050405020304" pitchFamily="18" charset="0"/>
                <a:cs typeface="Times New Roman" panose="02020603050405020304" pitchFamily="18" charset="0"/>
              </a:rPr>
              <a:t>System Features </a:t>
            </a:r>
            <a:r>
              <a:rPr lang="en-US" dirty="0">
                <a:latin typeface="Times New Roman" panose="02020603050405020304" pitchFamily="18" charset="0"/>
                <a:cs typeface="Times New Roman" panose="02020603050405020304" pitchFamily="18" charset="0"/>
              </a:rPr>
              <a:t>Proposed </a:t>
            </a:r>
            <a:r>
              <a:rPr lang="en-US" dirty="0" smtClean="0">
                <a:latin typeface="Times New Roman" panose="02020603050405020304" pitchFamily="18" charset="0"/>
                <a:cs typeface="Times New Roman" panose="02020603050405020304" pitchFamily="18" charset="0"/>
              </a:rPr>
              <a:t>System Features </a:t>
            </a:r>
            <a:r>
              <a:rPr lang="en-US" dirty="0">
                <a:latin typeface="Times New Roman" panose="02020603050405020304" pitchFamily="18" charset="0"/>
                <a:cs typeface="Times New Roman" panose="02020603050405020304" pitchFamily="18" charset="0"/>
              </a:rPr>
              <a:t>Proposed System</a:t>
            </a:r>
          </a:p>
        </p:txBody>
      </p:sp>
    </p:spTree>
    <p:extLst>
      <p:ext uri="{BB962C8B-B14F-4D97-AF65-F5344CB8AC3E}">
        <p14:creationId xmlns:p14="http://schemas.microsoft.com/office/powerpoint/2010/main" val="954907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93812" y="1061567"/>
            <a:ext cx="9463919" cy="1000400"/>
          </a:xfrm>
        </p:spPr>
        <p:txBody>
          <a:bodyPr/>
          <a:lstStyle/>
          <a:p>
            <a:pPr algn="ctr"/>
            <a:r>
              <a:rPr lang="en-US" dirty="0">
                <a:solidFill>
                  <a:srgbClr val="FF0000"/>
                </a:solidFill>
                <a:latin typeface="Times New Roman" panose="02020603050405020304" pitchFamily="18" charset="0"/>
                <a:cs typeface="Times New Roman" panose="02020603050405020304" pitchFamily="18" charset="0"/>
              </a:rPr>
              <a:t>Conclusion and future work</a:t>
            </a:r>
          </a:p>
        </p:txBody>
      </p:sp>
      <p:sp>
        <p:nvSpPr>
          <p:cNvPr id="5" name="Rectangle 4"/>
          <p:cNvSpPr/>
          <p:nvPr/>
        </p:nvSpPr>
        <p:spPr>
          <a:xfrm>
            <a:off x="1293812" y="2209800"/>
            <a:ext cx="9448800" cy="2031325"/>
          </a:xfrm>
          <a:prstGeom prst="rect">
            <a:avLst/>
          </a:prstGeom>
        </p:spPr>
        <p:txBody>
          <a:bodyPr wrap="square">
            <a:spAutoFit/>
          </a:bodyPr>
          <a:lstStyle/>
          <a:p>
            <a:pPr marL="76200" algn="just"/>
            <a:r>
              <a:rPr lang="en-US" dirty="0">
                <a:latin typeface="Times New Roman" panose="02020603050405020304" pitchFamily="18" charset="0"/>
                <a:cs typeface="Times New Roman" panose="02020603050405020304" pitchFamily="18" charset="0"/>
              </a:rPr>
              <a:t>Conclusion and future work Conclusion and future work Conclusion and future </a:t>
            </a:r>
            <a:r>
              <a:rPr lang="en-US" dirty="0" smtClean="0">
                <a:latin typeface="Times New Roman" panose="02020603050405020304" pitchFamily="18" charset="0"/>
                <a:cs typeface="Times New Roman" panose="02020603050405020304" pitchFamily="18" charset="0"/>
              </a:rPr>
              <a:t>work Conclusion </a:t>
            </a:r>
            <a:r>
              <a:rPr lang="en-US" dirty="0">
                <a:latin typeface="Times New Roman" panose="02020603050405020304" pitchFamily="18" charset="0"/>
                <a:cs typeface="Times New Roman" panose="02020603050405020304" pitchFamily="18" charset="0"/>
              </a:rPr>
              <a:t>and future work Conclusion and future work Conclusion and future </a:t>
            </a:r>
            <a:r>
              <a:rPr lang="en-US" dirty="0" smtClean="0">
                <a:latin typeface="Times New Roman" panose="02020603050405020304" pitchFamily="18" charset="0"/>
                <a:cs typeface="Times New Roman" panose="02020603050405020304" pitchFamily="18" charset="0"/>
              </a:rPr>
              <a:t>work  Conclusion </a:t>
            </a:r>
            <a:r>
              <a:rPr lang="en-US" dirty="0">
                <a:latin typeface="Times New Roman" panose="02020603050405020304" pitchFamily="18" charset="0"/>
                <a:cs typeface="Times New Roman" panose="02020603050405020304" pitchFamily="18" charset="0"/>
              </a:rPr>
              <a:t>and future work Conclusion and future work Conclusion and future </a:t>
            </a:r>
            <a:r>
              <a:rPr lang="en-US" dirty="0" smtClean="0">
                <a:latin typeface="Times New Roman" panose="02020603050405020304" pitchFamily="18" charset="0"/>
                <a:cs typeface="Times New Roman" panose="02020603050405020304" pitchFamily="18" charset="0"/>
              </a:rPr>
              <a:t>work  Conclusion </a:t>
            </a:r>
            <a:r>
              <a:rPr lang="en-US" dirty="0">
                <a:latin typeface="Times New Roman" panose="02020603050405020304" pitchFamily="18" charset="0"/>
                <a:cs typeface="Times New Roman" panose="02020603050405020304" pitchFamily="18" charset="0"/>
              </a:rPr>
              <a:t>and future work Conclusion and future work Conclusion and future </a:t>
            </a:r>
            <a:r>
              <a:rPr lang="en-US" dirty="0" smtClean="0">
                <a:latin typeface="Times New Roman" panose="02020603050405020304" pitchFamily="18" charset="0"/>
                <a:cs typeface="Times New Roman" panose="02020603050405020304" pitchFamily="18" charset="0"/>
              </a:rPr>
              <a:t>work Conclusion </a:t>
            </a:r>
            <a:r>
              <a:rPr lang="en-US" dirty="0">
                <a:latin typeface="Times New Roman" panose="02020603050405020304" pitchFamily="18" charset="0"/>
                <a:cs typeface="Times New Roman" panose="02020603050405020304" pitchFamily="18" charset="0"/>
              </a:rPr>
              <a:t>and future work Conclusion and future work Conclusion and future work</a:t>
            </a:r>
          </a:p>
          <a:p>
            <a:pPr marL="76200" algn="just"/>
            <a:endParaRPr lang="en-US" dirty="0">
              <a:latin typeface="Times New Roman" panose="02020603050405020304" pitchFamily="18" charset="0"/>
              <a:cs typeface="Times New Roman" panose="02020603050405020304" pitchFamily="18" charset="0"/>
            </a:endParaRPr>
          </a:p>
          <a:p>
            <a:pPr marL="76200"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4225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1164</TotalTime>
  <Words>428</Words>
  <Application>Microsoft Office PowerPoint</Application>
  <PresentationFormat>Custom</PresentationFormat>
  <Paragraphs>40</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Parallax</vt:lpstr>
      <vt:lpstr>PowerPoint Presentation</vt:lpstr>
      <vt:lpstr>(Contents of Project) </vt:lpstr>
      <vt:lpstr>Introduction and Background of Project</vt:lpstr>
      <vt:lpstr>Problem Statement </vt:lpstr>
      <vt:lpstr>Aim and Objectives </vt:lpstr>
      <vt:lpstr>Research Design/ Methodology </vt:lpstr>
      <vt:lpstr>Simulation Result </vt:lpstr>
      <vt:lpstr>Features of Proposed System</vt:lpstr>
      <vt:lpstr>Conclusion and future work</vt:lpstr>
      <vt:lpstr>Suggestions and Questions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Teacher : Dr. Zahoor Hussain Shah Assistant Professor (Computing Department, FEST, Indus  University, Karachi)   Subject: Computer Networks and Data Communication  Time: 1 Hour  Credit Hours: 3</dc:title>
  <dc:creator>Dr Zahoor</dc:creator>
  <cp:lastModifiedBy>User</cp:lastModifiedBy>
  <cp:revision>48</cp:revision>
  <dcterms:created xsi:type="dcterms:W3CDTF">2019-01-09T18:15:37Z</dcterms:created>
  <dcterms:modified xsi:type="dcterms:W3CDTF">2025-06-04T06:46:28Z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