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1" r:id="rId4"/>
    <p:sldId id="262" r:id="rId5"/>
    <p:sldId id="260" r:id="rId6"/>
    <p:sldId id="259" r:id="rId7"/>
    <p:sldId id="258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2158-594F-4DDB-B44E-7E055888B1B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FC7A-4A37-413F-9BE2-D8826962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5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2158-594F-4DDB-B44E-7E055888B1B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FC7A-4A37-413F-9BE2-D8826962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8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2158-594F-4DDB-B44E-7E055888B1B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FC7A-4A37-413F-9BE2-D8826962D57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600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2158-594F-4DDB-B44E-7E055888B1B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FC7A-4A37-413F-9BE2-D8826962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82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2158-594F-4DDB-B44E-7E055888B1B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FC7A-4A37-413F-9BE2-D8826962D5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17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2158-594F-4DDB-B44E-7E055888B1B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FC7A-4A37-413F-9BE2-D8826962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70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2158-594F-4DDB-B44E-7E055888B1B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FC7A-4A37-413F-9BE2-D8826962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84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2158-594F-4DDB-B44E-7E055888B1B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FC7A-4A37-413F-9BE2-D8826962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4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2158-594F-4DDB-B44E-7E055888B1B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FC7A-4A37-413F-9BE2-D8826962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8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2158-594F-4DDB-B44E-7E055888B1B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FC7A-4A37-413F-9BE2-D8826962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6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2158-594F-4DDB-B44E-7E055888B1B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FC7A-4A37-413F-9BE2-D8826962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3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2158-594F-4DDB-B44E-7E055888B1B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FC7A-4A37-413F-9BE2-D8826962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4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2158-594F-4DDB-B44E-7E055888B1B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FC7A-4A37-413F-9BE2-D8826962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2158-594F-4DDB-B44E-7E055888B1B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FC7A-4A37-413F-9BE2-D8826962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8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2158-594F-4DDB-B44E-7E055888B1B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FC7A-4A37-413F-9BE2-D8826962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2158-594F-4DDB-B44E-7E055888B1B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FC7A-4A37-413F-9BE2-D8826962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1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72158-594F-4DDB-B44E-7E055888B1B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92FC7A-4A37-413F-9BE2-D8826962D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7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guides.net/2019/03/jsp-servlet-jdbc-mysql-crud-example-tutorial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93A4-9CCA-5B07-0EF8-00E826251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1348" y="1441619"/>
            <a:ext cx="10643286" cy="2609214"/>
          </a:xfrm>
        </p:spPr>
        <p:txBody>
          <a:bodyPr/>
          <a:lstStyle/>
          <a:p>
            <a:pPr algn="ctr"/>
            <a:r>
              <a:rPr lang="en-US" dirty="0"/>
              <a:t>JSP Servlet JDBC MySQL </a:t>
            </a:r>
            <a:br>
              <a:rPr lang="en-US" dirty="0"/>
            </a:br>
            <a:r>
              <a:rPr lang="en-US" dirty="0"/>
              <a:t>Create Read Update Delete (CRUD)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635F9-9433-EF18-B8A3-3B23A876F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6827" y="6309550"/>
            <a:ext cx="7766936" cy="1096899"/>
          </a:xfrm>
        </p:spPr>
        <p:txBody>
          <a:bodyPr>
            <a:normAutofit/>
          </a:bodyPr>
          <a:lstStyle/>
          <a:p>
            <a:r>
              <a:rPr lang="en-US" sz="1200" dirty="0"/>
              <a:t>Credits: </a:t>
            </a:r>
            <a:r>
              <a:rPr lang="en-US" sz="1200" dirty="0">
                <a:hlinkClick r:id="rId2"/>
              </a:rPr>
              <a:t>https://www.javaguides.net/2019/03/jsp-servlet-jdbc-mysql-crud-example-tutorial.html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3847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B1C4-1778-3210-5DEB-81392772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Error Page to web.xml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003D-20A1-B1E6-68C2-ABD3D10C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8422"/>
            <a:ext cx="8596668" cy="4939470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web-app </a:t>
            </a:r>
            <a:r>
              <a:rPr lang="en-US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 </a:t>
            </a:r>
            <a:r>
              <a:rPr lang="en-US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javaee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"http://xmlns.jcp.org/xml/ns/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javaee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 http://xmlns.jcp.org/xml/ns/javaee/web-app_4_0.xsd"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id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WebApp_ID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800" i="1" dirty="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"4.0"</a:t>
            </a:r>
            <a:r>
              <a:rPr 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display-name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UserManagement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display-name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welcome-file-list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index.html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index.jsp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index.htm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default.html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default.jsp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default.htm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welcome-file-list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error-page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>
                <a:solidFill>
                  <a:srgbClr val="3F7F7F"/>
                </a:solidFill>
                <a:latin typeface="Consolas" panose="020B0609020204030204" pitchFamily="49" charset="0"/>
              </a:rPr>
              <a:t>exception-type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java.lang.Exception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r-FR" sz="1800" dirty="0">
                <a:solidFill>
                  <a:srgbClr val="3F7F7F"/>
                </a:solidFill>
                <a:latin typeface="Consolas" panose="020B0609020204030204" pitchFamily="49" charset="0"/>
              </a:rPr>
              <a:t>exception-type</a:t>
            </a:r>
            <a:r>
              <a:rPr lang="fr-F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Error.jsp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error-page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web-app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5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6DBA-0E14-66EB-0F44-23C128E8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User.Java</a:t>
            </a:r>
            <a:r>
              <a:rPr lang="en-US" dirty="0"/>
              <a:t> (model class)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5F3A3-EC7B-B942-017D-10D5F4609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34110"/>
            <a:ext cx="6936969" cy="5232457"/>
          </a:xfrm>
        </p:spPr>
      </p:pic>
    </p:spTree>
    <p:extLst>
      <p:ext uri="{BB962C8B-B14F-4D97-AF65-F5344CB8AC3E}">
        <p14:creationId xmlns:p14="http://schemas.microsoft.com/office/powerpoint/2010/main" val="322980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4CE4-A11E-D60E-AA35-683B4DF8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UserDAO.java (DAO class)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E913936-A756-2E2D-DBAB-C96AEEBCF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037" y="1270000"/>
            <a:ext cx="8949261" cy="5376267"/>
          </a:xfrm>
        </p:spPr>
      </p:pic>
    </p:spTree>
    <p:extLst>
      <p:ext uri="{BB962C8B-B14F-4D97-AF65-F5344CB8AC3E}">
        <p14:creationId xmlns:p14="http://schemas.microsoft.com/office/powerpoint/2010/main" val="118834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7940-F7BA-4CAE-DF0D-1A993966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5FCBD-89D8-20C4-FF36-E52E909A3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63" y="1930400"/>
            <a:ext cx="9195275" cy="4605669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insertUser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(User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INSERT_USERS_SQL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 try-with-resource statement will auto close the connection.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INSERT_USERS_SQL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.getEmail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.getCountry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printSQLException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4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4139-129F-13F7-FD4B-EEEC3BDF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User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DD4A7-A354-14E2-D91D-6E6E4E6FE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58781"/>
            <a:ext cx="8919593" cy="5366759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 &lt; User &gt;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selectAllUsers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List &lt; User &gt;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users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&gt; ();</a:t>
            </a:r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(Connection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SELECT_ALL_USERS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);)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"email"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country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"country"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User(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email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country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printSQLException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users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DB6E-B02D-F56C-E73E-4A3A4F8E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UserServlet.java (control class)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E38719-FE4E-FA2E-468E-30EC2CA20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254" y="1615154"/>
            <a:ext cx="9785859" cy="4804161"/>
          </a:xfrm>
        </p:spPr>
      </p:pic>
    </p:spTree>
    <p:extLst>
      <p:ext uri="{BB962C8B-B14F-4D97-AF65-F5344CB8AC3E}">
        <p14:creationId xmlns:p14="http://schemas.microsoft.com/office/powerpoint/2010/main" val="157005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2C76-3679-7A32-464B-8D5AFE0C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We Will Use: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EDEEB-1322-7BCC-9E33-8EB8C9B4D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Servlets and Java Server Pages (JSP)</a:t>
            </a:r>
          </a:p>
          <a:p>
            <a:r>
              <a:rPr lang="en-US" dirty="0"/>
              <a:t>JSP Standard Tag Library (JSTL)</a:t>
            </a:r>
          </a:p>
          <a:p>
            <a:r>
              <a:rPr lang="en-US" dirty="0"/>
              <a:t>Java Database Connectivity (JDBC)</a:t>
            </a:r>
          </a:p>
          <a:p>
            <a:r>
              <a:rPr lang="en-US" dirty="0"/>
              <a:t>MySQL database</a:t>
            </a:r>
          </a:p>
          <a:p>
            <a:r>
              <a:rPr lang="en-US" dirty="0"/>
              <a:t>Apache Tomcat Server</a:t>
            </a:r>
          </a:p>
        </p:txBody>
      </p:sp>
    </p:spTree>
    <p:extLst>
      <p:ext uri="{BB962C8B-B14F-4D97-AF65-F5344CB8AC3E}">
        <p14:creationId xmlns:p14="http://schemas.microsoft.com/office/powerpoint/2010/main" val="92164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10FF-E86E-173A-E63E-CC7421EA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3CA7-F720-B427-BDAF-A7C85CF7D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7507"/>
            <a:ext cx="8596668" cy="5358213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Create an Eclipse Dynamic Web Project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Add Dependencies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Project Structure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MySQL Database Setup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Create a JavaBean - User.java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Create a UserDAO.java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Create a UserServlet.java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Creating User Listing JSP Page - user-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list.jsp</a:t>
            </a:r>
            <a:endParaRPr lang="en-US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Create a User Form JSP Page - user-</a:t>
            </a:r>
            <a:r>
              <a:rPr lang="en-US" sz="2400" b="0" i="0" dirty="0" err="1">
                <a:solidFill>
                  <a:srgbClr val="24292E"/>
                </a:solidFill>
                <a:effectLst/>
                <a:latin typeface="-apple-system"/>
              </a:rPr>
              <a:t>form.jsp</a:t>
            </a:r>
            <a:endParaRPr lang="en-US" sz="2400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Creating Error JSP page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24292E"/>
                </a:solidFill>
                <a:effectLst/>
                <a:latin typeface="-apple-system"/>
              </a:rPr>
              <a:t>Deploying and Testing the Application Demo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075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AAFA878-E26F-6B4E-97A8-63D7B1A5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35" y="0"/>
            <a:ext cx="6297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16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CF61-C4FF-51D9-3224-51AB079A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0CBEA-AE49-3476-E3DF-202A4F01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have to add the following to your lib folder: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7630D-C7CB-415D-83C5-9A32B3D97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54" y="3236452"/>
            <a:ext cx="4820658" cy="166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6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3532-7AB6-35C2-A608-DCAB1170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– DATA ACCESS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D9F0-0E77-6EE4-3F34-9396C73D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racleSansVF"/>
              </a:rPr>
              <a:t>Code that depends on specific features of data resources ties together business logic with data access logic. This makes it difficult to replace or modify an application's data resources.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racleSansVF"/>
              </a:rPr>
              <a:t>The Data Access Object (or DAO) pattern: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racleSansVF"/>
              </a:rPr>
              <a:t>separates a data resource's client interface from its data access mechanisms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OracleSansVF"/>
              </a:rPr>
              <a:t>adapts a specific data resource's access API to a generic client interface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racleSansVF"/>
              </a:rPr>
              <a:t>The DAO pattern allows data access mechanisms to change independently of the code that uses the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8B67-F41A-6909-4B66-A5AEA151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MySQL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F10B-7D7E-AB7F-637E-718BDCE0E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0519"/>
            <a:ext cx="8596668" cy="4360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DATABASE ‘</a:t>
            </a:r>
            <a:r>
              <a:rPr lang="en-US" dirty="0" err="1"/>
              <a:t>userdemo</a:t>
            </a:r>
            <a:r>
              <a:rPr lang="en-US" dirty="0"/>
              <a:t>';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userdemo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table users (</a:t>
            </a:r>
          </a:p>
          <a:p>
            <a:pPr marL="0" indent="0">
              <a:buNone/>
            </a:pPr>
            <a:r>
              <a:rPr lang="en-US" dirty="0"/>
              <a:t> id  int(3) NOT NULL AUTO_INCREMENT,</a:t>
            </a:r>
          </a:p>
          <a:p>
            <a:pPr marL="0" indent="0">
              <a:buNone/>
            </a:pPr>
            <a:r>
              <a:rPr lang="en-US" dirty="0"/>
              <a:t> name varchar(120) NOT NULL,</a:t>
            </a:r>
          </a:p>
          <a:p>
            <a:pPr marL="0" indent="0">
              <a:buNone/>
            </a:pPr>
            <a:r>
              <a:rPr lang="en-US" dirty="0"/>
              <a:t> email varchar(220) NOT NULL,</a:t>
            </a:r>
          </a:p>
          <a:p>
            <a:pPr marL="0" indent="0">
              <a:buNone/>
            </a:pPr>
            <a:r>
              <a:rPr lang="en-US" dirty="0"/>
              <a:t> country varchar(120),</a:t>
            </a:r>
          </a:p>
          <a:p>
            <a:pPr marL="0" indent="0">
              <a:buNone/>
            </a:pPr>
            <a:r>
              <a:rPr lang="en-US" dirty="0"/>
              <a:t> PRIMARY KEY (id)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442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0652-465B-B590-FC84-4BE18EB16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E11735-2556-3354-BF8B-327CDB159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416" y="1381137"/>
            <a:ext cx="3704504" cy="5186306"/>
          </a:xfrm>
        </p:spPr>
      </p:pic>
    </p:spTree>
    <p:extLst>
      <p:ext uri="{BB962C8B-B14F-4D97-AF65-F5344CB8AC3E}">
        <p14:creationId xmlns:p14="http://schemas.microsoft.com/office/powerpoint/2010/main" val="213724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3610-ECF2-16BF-C17C-8E89C89C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Error JSP page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0567-5562-3DC7-D81B-D41E32A6B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5873"/>
            <a:ext cx="8596668" cy="5050564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fr-F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&lt;%@ </a:t>
            </a:r>
            <a:r>
              <a:rPr lang="fr-FR" sz="1800" dirty="0">
                <a:solidFill>
                  <a:srgbClr val="3F7F7F"/>
                </a:solidFill>
                <a:latin typeface="Consolas" panose="020B0609020204030204" pitchFamily="49" charset="0"/>
              </a:rPr>
              <a:t>page </a:t>
            </a:r>
            <a:r>
              <a:rPr lang="fr-FR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language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"java" </a:t>
            </a:r>
            <a:r>
              <a:rPr lang="fr-FR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contentType</a:t>
            </a:r>
            <a: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r-F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text</a:t>
            </a:r>
            <a:r>
              <a:rPr lang="fr-F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/html; </a:t>
            </a:r>
            <a:r>
              <a:rPr lang="fr-FR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charset</a:t>
            </a:r>
            <a:r>
              <a:rPr lang="fr-FR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=UTF-8"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pageEncoding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"UTF-8" </a:t>
            </a:r>
            <a:r>
              <a:rPr lang="en-US" sz="1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isErrorPage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1800" i="1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html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PUBLIC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"-//W3C//DTD HTML 4.01 Transitional//EN" </a:t>
            </a:r>
          </a:p>
          <a:p>
            <a:pPr marL="0" indent="0" algn="l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"http://www.w3.org/TR/html4/loose.dtd"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center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>
                <a:solidFill>
                  <a:srgbClr val="BF5F3F"/>
                </a:solidFill>
                <a:latin typeface="Consolas" panose="020B0609020204030204" pitchFamily="49" charset="0"/>
              </a:rPr>
              <a:t>&lt;%=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exception.getMessage() </a:t>
            </a:r>
            <a:r>
              <a:rPr lang="pt-BR" sz="1800" dirty="0">
                <a:solidFill>
                  <a:srgbClr val="BF5F3F"/>
                </a:solidFill>
                <a:latin typeface="Consolas" panose="020B0609020204030204" pitchFamily="49" charset="0"/>
              </a:rPr>
              <a:t>%&gt;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pt-BR" sz="1800" dirty="0">
                <a:solidFill>
                  <a:srgbClr val="3F7F7F"/>
                </a:solidFill>
                <a:latin typeface="Consolas" panose="020B0609020204030204" pitchFamily="49" charset="0"/>
              </a:rPr>
              <a:t>h2</a:t>
            </a:r>
            <a:r>
              <a:rPr lang="pt-B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center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9632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</TotalTime>
  <Words>900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Consolas</vt:lpstr>
      <vt:lpstr>OracleSansVF</vt:lpstr>
      <vt:lpstr>Trebuchet MS</vt:lpstr>
      <vt:lpstr>Wingdings 3</vt:lpstr>
      <vt:lpstr>Facet</vt:lpstr>
      <vt:lpstr>JSP Servlet JDBC MySQL  Create Read Update Delete (CRUD)</vt:lpstr>
      <vt:lpstr>Technologies We Will Use:</vt:lpstr>
      <vt:lpstr>Steps:</vt:lpstr>
      <vt:lpstr>PowerPoint Presentation</vt:lpstr>
      <vt:lpstr>Dependencies:</vt:lpstr>
      <vt:lpstr>DAO – DATA ACCESS OBJECT</vt:lpstr>
      <vt:lpstr>Creating MySQL Database</vt:lpstr>
      <vt:lpstr>Project Structure</vt:lpstr>
      <vt:lpstr>Creating Error JSP page </vt:lpstr>
      <vt:lpstr>Adding Error Page to web.xml</vt:lpstr>
      <vt:lpstr>User.Java (model class)</vt:lpstr>
      <vt:lpstr>UserDAO.java (DAO class)</vt:lpstr>
      <vt:lpstr>Insert function </vt:lpstr>
      <vt:lpstr>Get User List</vt:lpstr>
      <vt:lpstr>UserServlet.java (control class)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 Servlet JDBC MySQL  Create Read Update Delete (CRUD)</dc:title>
  <dc:creator>abeeha.sattar13@outlook.com</dc:creator>
  <cp:lastModifiedBy>abeeha.sattar13@outlook.com</cp:lastModifiedBy>
  <cp:revision>22</cp:revision>
  <dcterms:created xsi:type="dcterms:W3CDTF">2022-10-17T09:20:08Z</dcterms:created>
  <dcterms:modified xsi:type="dcterms:W3CDTF">2022-10-19T02:57:30Z</dcterms:modified>
</cp:coreProperties>
</file>