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535" r:id="rId2"/>
    <p:sldId id="566" r:id="rId3"/>
    <p:sldId id="554" r:id="rId4"/>
    <p:sldId id="555" r:id="rId5"/>
    <p:sldId id="556" r:id="rId6"/>
    <p:sldId id="557" r:id="rId7"/>
    <p:sldId id="558" r:id="rId8"/>
    <p:sldId id="560" r:id="rId9"/>
    <p:sldId id="561" r:id="rId10"/>
    <p:sldId id="562" r:id="rId11"/>
    <p:sldId id="563" r:id="rId12"/>
    <p:sldId id="564" r:id="rId13"/>
    <p:sldId id="565" r:id="rId14"/>
    <p:sldId id="545" r:id="rId15"/>
    <p:sldId id="546" r:id="rId16"/>
    <p:sldId id="567" r:id="rId17"/>
    <p:sldId id="547" r:id="rId18"/>
    <p:sldId id="548" r:id="rId19"/>
    <p:sldId id="549" r:id="rId20"/>
    <p:sldId id="550" r:id="rId21"/>
    <p:sldId id="551" r:id="rId22"/>
    <p:sldId id="552"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2" autoAdjust="0"/>
    <p:restoredTop sz="94374" autoAdjust="0"/>
  </p:normalViewPr>
  <p:slideViewPr>
    <p:cSldViewPr>
      <p:cViewPr varScale="1">
        <p:scale>
          <a:sx n="112" d="100"/>
          <a:sy n="112" d="100"/>
        </p:scale>
        <p:origin x="1596" y="102"/>
      </p:cViewPr>
      <p:guideLst>
        <p:guide orient="horz" pos="2160"/>
        <p:guide pos="2880"/>
      </p:guideLst>
    </p:cSldViewPr>
  </p:slideViewPr>
  <p:outlineViewPr>
    <p:cViewPr>
      <p:scale>
        <a:sx n="33" d="100"/>
        <a:sy n="33" d="100"/>
      </p:scale>
      <p:origin x="0" y="15390"/>
    </p:cViewPr>
  </p:outlineViewPr>
  <p:notesTextViewPr>
    <p:cViewPr>
      <p:scale>
        <a:sx n="100" d="100"/>
        <a:sy n="100" d="100"/>
      </p:scale>
      <p:origin x="0" y="0"/>
    </p:cViewPr>
  </p:notesTextViewPr>
  <p:sorterViewPr>
    <p:cViewPr>
      <p:scale>
        <a:sx n="66" d="100"/>
        <a:sy n="66" d="100"/>
      </p:scale>
      <p:origin x="0" y="2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19F85-4C0C-41A9-A732-86D350AEA999}"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28CAA826-BCC4-4862-AB1D-410544530645}">
      <dgm:prSet/>
      <dgm:spPr/>
      <dgm:t>
        <a:bodyPr/>
        <a:lstStyle/>
        <a:p>
          <a:r>
            <a:rPr lang="en-US" dirty="0"/>
            <a:t>Meaningful Names in Design and Implementation</a:t>
          </a:r>
        </a:p>
      </dgm:t>
    </dgm:pt>
    <dgm:pt modelId="{744500E8-48A7-49B6-B377-DAC175C265E4}" type="parTrans" cxnId="{17A97BF6-B572-4BDA-A25D-35BE93484C71}">
      <dgm:prSet/>
      <dgm:spPr/>
      <dgm:t>
        <a:bodyPr/>
        <a:lstStyle/>
        <a:p>
          <a:endParaRPr lang="en-US"/>
        </a:p>
      </dgm:t>
    </dgm:pt>
    <dgm:pt modelId="{93A897B9-CE09-4485-91DA-DC03342B370E}" type="sibTrans" cxnId="{17A97BF6-B572-4BDA-A25D-35BE93484C71}">
      <dgm:prSet/>
      <dgm:spPr/>
      <dgm:t>
        <a:bodyPr/>
        <a:lstStyle/>
        <a:p>
          <a:endParaRPr lang="en-US"/>
        </a:p>
      </dgm:t>
    </dgm:pt>
    <dgm:pt modelId="{5FFB35D1-5DE0-44E7-84AC-651D8F5AE80E}">
      <dgm:prSet/>
      <dgm:spPr/>
      <dgm:t>
        <a:bodyPr/>
        <a:lstStyle/>
        <a:p>
          <a:r>
            <a:rPr lang="en-US" dirty="0"/>
            <a:t>Quicker to Comprehend</a:t>
          </a:r>
        </a:p>
      </dgm:t>
    </dgm:pt>
    <dgm:pt modelId="{8E645CFE-DF65-45D7-83A0-554B7E6F3041}" type="parTrans" cxnId="{914BD05F-5D20-4F37-8ACF-EA18851D242A}">
      <dgm:prSet/>
      <dgm:spPr/>
      <dgm:t>
        <a:bodyPr/>
        <a:lstStyle/>
        <a:p>
          <a:endParaRPr lang="en-US"/>
        </a:p>
      </dgm:t>
    </dgm:pt>
    <dgm:pt modelId="{2F78CEEC-6154-4987-85CD-E97DE38A82CF}" type="sibTrans" cxnId="{914BD05F-5D20-4F37-8ACF-EA18851D242A}">
      <dgm:prSet/>
      <dgm:spPr/>
      <dgm:t>
        <a:bodyPr/>
        <a:lstStyle/>
        <a:p>
          <a:endParaRPr lang="en-US"/>
        </a:p>
      </dgm:t>
    </dgm:pt>
    <dgm:pt modelId="{52E3DFEF-E9F1-49E8-8845-040B440260E5}">
      <dgm:prSet/>
      <dgm:spPr/>
      <dgm:t>
        <a:bodyPr/>
        <a:lstStyle/>
        <a:p>
          <a:r>
            <a:rPr lang="en-US" dirty="0"/>
            <a:t>Easier to Remember</a:t>
          </a:r>
        </a:p>
      </dgm:t>
    </dgm:pt>
    <dgm:pt modelId="{1B3C6A79-AEA6-4E17-B419-146E26A02FCD}" type="parTrans" cxnId="{264348C9-A8EB-43BC-A4C2-2F82263239B0}">
      <dgm:prSet/>
      <dgm:spPr/>
      <dgm:t>
        <a:bodyPr/>
        <a:lstStyle/>
        <a:p>
          <a:endParaRPr lang="en-US"/>
        </a:p>
      </dgm:t>
    </dgm:pt>
    <dgm:pt modelId="{F205C683-A159-48D0-AB66-F323D36E7A2E}" type="sibTrans" cxnId="{264348C9-A8EB-43BC-A4C2-2F82263239B0}">
      <dgm:prSet/>
      <dgm:spPr/>
      <dgm:t>
        <a:bodyPr/>
        <a:lstStyle/>
        <a:p>
          <a:endParaRPr lang="en-US"/>
        </a:p>
      </dgm:t>
    </dgm:pt>
    <dgm:pt modelId="{8FF1EBBB-5C78-4BA6-BC9E-8D9A659CE750}">
      <dgm:prSet/>
      <dgm:spPr/>
      <dgm:t>
        <a:bodyPr/>
        <a:lstStyle/>
        <a:p>
          <a:r>
            <a:rPr lang="en-US" dirty="0"/>
            <a:t>Maintainable Code</a:t>
          </a:r>
        </a:p>
      </dgm:t>
    </dgm:pt>
    <dgm:pt modelId="{4E3BE1E0-573B-47E7-84B8-64E47CF33D1F}" type="parTrans" cxnId="{A2CA5D65-2535-4AD0-961B-8203DFDBA60C}">
      <dgm:prSet/>
      <dgm:spPr/>
      <dgm:t>
        <a:bodyPr/>
        <a:lstStyle/>
        <a:p>
          <a:endParaRPr lang="en-US"/>
        </a:p>
      </dgm:t>
    </dgm:pt>
    <dgm:pt modelId="{44F318EC-99C0-4D22-96AC-8DAA82B60E4B}" type="sibTrans" cxnId="{A2CA5D65-2535-4AD0-961B-8203DFDBA60C}">
      <dgm:prSet/>
      <dgm:spPr/>
      <dgm:t>
        <a:bodyPr/>
        <a:lstStyle/>
        <a:p>
          <a:endParaRPr lang="en-US"/>
        </a:p>
      </dgm:t>
    </dgm:pt>
    <dgm:pt modelId="{0DBB7BE6-D0D8-497B-A122-2C6A3EA9C4FF}">
      <dgm:prSet/>
      <dgm:spPr/>
      <dgm:t>
        <a:bodyPr/>
        <a:lstStyle/>
        <a:p>
          <a:r>
            <a:rPr lang="en-US" dirty="0"/>
            <a:t>Clear Intent</a:t>
          </a:r>
        </a:p>
      </dgm:t>
    </dgm:pt>
    <dgm:pt modelId="{A1862252-24EC-4536-B254-FF5E14D73788}" type="parTrans" cxnId="{528F341C-0736-4798-BA85-0A0FD9F35BB8}">
      <dgm:prSet/>
      <dgm:spPr/>
    </dgm:pt>
    <dgm:pt modelId="{D58D86DE-E423-452E-8A5F-29E5DE8FB010}" type="sibTrans" cxnId="{528F341C-0736-4798-BA85-0A0FD9F35BB8}">
      <dgm:prSet/>
      <dgm:spPr/>
    </dgm:pt>
    <dgm:pt modelId="{75A76157-C1B6-4045-AB31-C89B2374F29D}" type="pres">
      <dgm:prSet presAssocID="{2D019F85-4C0C-41A9-A732-86D350AEA999}" presName="Name0" presStyleCnt="0">
        <dgm:presLayoutVars>
          <dgm:dir/>
          <dgm:animLvl val="lvl"/>
          <dgm:resizeHandles val="exact"/>
        </dgm:presLayoutVars>
      </dgm:prSet>
      <dgm:spPr/>
    </dgm:pt>
    <dgm:pt modelId="{500F4773-AD6F-4DAC-8552-EC7EF4077F60}" type="pres">
      <dgm:prSet presAssocID="{28CAA826-BCC4-4862-AB1D-410544530645}" presName="composite" presStyleCnt="0"/>
      <dgm:spPr/>
    </dgm:pt>
    <dgm:pt modelId="{998F4D30-5C97-4E80-8560-AA61FA62BAE5}" type="pres">
      <dgm:prSet presAssocID="{28CAA826-BCC4-4862-AB1D-410544530645}" presName="parTx" presStyleLbl="alignNode1" presStyleIdx="0" presStyleCnt="1">
        <dgm:presLayoutVars>
          <dgm:chMax val="0"/>
          <dgm:chPref val="0"/>
          <dgm:bulletEnabled val="1"/>
        </dgm:presLayoutVars>
      </dgm:prSet>
      <dgm:spPr/>
    </dgm:pt>
    <dgm:pt modelId="{D61937D7-FC6A-4116-8E76-15E7D5E8ED1D}" type="pres">
      <dgm:prSet presAssocID="{28CAA826-BCC4-4862-AB1D-410544530645}" presName="desTx" presStyleLbl="alignAccFollowNode1" presStyleIdx="0" presStyleCnt="1">
        <dgm:presLayoutVars>
          <dgm:bulletEnabled val="1"/>
        </dgm:presLayoutVars>
      </dgm:prSet>
      <dgm:spPr/>
    </dgm:pt>
  </dgm:ptLst>
  <dgm:cxnLst>
    <dgm:cxn modelId="{528F341C-0736-4798-BA85-0A0FD9F35BB8}" srcId="{28CAA826-BCC4-4862-AB1D-410544530645}" destId="{0DBB7BE6-D0D8-497B-A122-2C6A3EA9C4FF}" srcOrd="2" destOrd="0" parTransId="{A1862252-24EC-4536-B254-FF5E14D73788}" sibTransId="{D58D86DE-E423-452E-8A5F-29E5DE8FB010}"/>
    <dgm:cxn modelId="{38D9ED21-75B8-4B11-8A9E-408E548CF689}" type="presOf" srcId="{2D019F85-4C0C-41A9-A732-86D350AEA999}" destId="{75A76157-C1B6-4045-AB31-C89B2374F29D}" srcOrd="0" destOrd="0" presId="urn:microsoft.com/office/officeart/2005/8/layout/hList1"/>
    <dgm:cxn modelId="{AE36973E-DE22-4966-A5A9-776C27B2DF44}" type="presOf" srcId="{28CAA826-BCC4-4862-AB1D-410544530645}" destId="{998F4D30-5C97-4E80-8560-AA61FA62BAE5}" srcOrd="0" destOrd="0" presId="urn:microsoft.com/office/officeart/2005/8/layout/hList1"/>
    <dgm:cxn modelId="{914BD05F-5D20-4F37-8ACF-EA18851D242A}" srcId="{28CAA826-BCC4-4862-AB1D-410544530645}" destId="{5FFB35D1-5DE0-44E7-84AC-651D8F5AE80E}" srcOrd="0" destOrd="0" parTransId="{8E645CFE-DF65-45D7-83A0-554B7E6F3041}" sibTransId="{2F78CEEC-6154-4987-85CD-E97DE38A82CF}"/>
    <dgm:cxn modelId="{DFB53245-7663-4F97-A852-2C6C4BF50EA4}" type="presOf" srcId="{0DBB7BE6-D0D8-497B-A122-2C6A3EA9C4FF}" destId="{D61937D7-FC6A-4116-8E76-15E7D5E8ED1D}" srcOrd="0" destOrd="2" presId="urn:microsoft.com/office/officeart/2005/8/layout/hList1"/>
    <dgm:cxn modelId="{A2CA5D65-2535-4AD0-961B-8203DFDBA60C}" srcId="{28CAA826-BCC4-4862-AB1D-410544530645}" destId="{8FF1EBBB-5C78-4BA6-BC9E-8D9A659CE750}" srcOrd="3" destOrd="0" parTransId="{4E3BE1E0-573B-47E7-84B8-64E47CF33D1F}" sibTransId="{44F318EC-99C0-4D22-96AC-8DAA82B60E4B}"/>
    <dgm:cxn modelId="{08C8DE68-1432-456D-93AC-5C44CF9D88BC}" type="presOf" srcId="{8FF1EBBB-5C78-4BA6-BC9E-8D9A659CE750}" destId="{D61937D7-FC6A-4116-8E76-15E7D5E8ED1D}" srcOrd="0" destOrd="3" presId="urn:microsoft.com/office/officeart/2005/8/layout/hList1"/>
    <dgm:cxn modelId="{264348C9-A8EB-43BC-A4C2-2F82263239B0}" srcId="{28CAA826-BCC4-4862-AB1D-410544530645}" destId="{52E3DFEF-E9F1-49E8-8845-040B440260E5}" srcOrd="1" destOrd="0" parTransId="{1B3C6A79-AEA6-4E17-B419-146E26A02FCD}" sibTransId="{F205C683-A159-48D0-AB66-F323D36E7A2E}"/>
    <dgm:cxn modelId="{2755B7E9-3029-4F5A-A2DA-F06514FC351B}" type="presOf" srcId="{52E3DFEF-E9F1-49E8-8845-040B440260E5}" destId="{D61937D7-FC6A-4116-8E76-15E7D5E8ED1D}" srcOrd="0" destOrd="1" presId="urn:microsoft.com/office/officeart/2005/8/layout/hList1"/>
    <dgm:cxn modelId="{9685AEEF-8CB0-43CF-839F-A41187CBCA97}" type="presOf" srcId="{5FFB35D1-5DE0-44E7-84AC-651D8F5AE80E}" destId="{D61937D7-FC6A-4116-8E76-15E7D5E8ED1D}" srcOrd="0" destOrd="0" presId="urn:microsoft.com/office/officeart/2005/8/layout/hList1"/>
    <dgm:cxn modelId="{17A97BF6-B572-4BDA-A25D-35BE93484C71}" srcId="{2D019F85-4C0C-41A9-A732-86D350AEA999}" destId="{28CAA826-BCC4-4862-AB1D-410544530645}" srcOrd="0" destOrd="0" parTransId="{744500E8-48A7-49B6-B377-DAC175C265E4}" sibTransId="{93A897B9-CE09-4485-91DA-DC03342B370E}"/>
    <dgm:cxn modelId="{329610CC-7A63-489F-9214-06F3F8B5A621}" type="presParOf" srcId="{75A76157-C1B6-4045-AB31-C89B2374F29D}" destId="{500F4773-AD6F-4DAC-8552-EC7EF4077F60}" srcOrd="0" destOrd="0" presId="urn:microsoft.com/office/officeart/2005/8/layout/hList1"/>
    <dgm:cxn modelId="{4F01E469-8C92-4FC2-A8EC-E3BD8D18892A}" type="presParOf" srcId="{500F4773-AD6F-4DAC-8552-EC7EF4077F60}" destId="{998F4D30-5C97-4E80-8560-AA61FA62BAE5}" srcOrd="0" destOrd="0" presId="urn:microsoft.com/office/officeart/2005/8/layout/hList1"/>
    <dgm:cxn modelId="{6206D306-3963-4A23-9A3A-48377A5F17FA}" type="presParOf" srcId="{500F4773-AD6F-4DAC-8552-EC7EF4077F60}" destId="{D61937D7-FC6A-4116-8E76-15E7D5E8ED1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E19CD6-A180-49B0-889D-6BF4FC07D656}"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544BA7EA-8C4F-47AB-A93F-78BB08606C85}">
      <dgm:prSet/>
      <dgm:spPr/>
      <dgm:t>
        <a:bodyPr/>
        <a:lstStyle/>
        <a:p>
          <a:r>
            <a:rPr lang="en-US" dirty="0"/>
            <a:t>Rigidity</a:t>
          </a:r>
        </a:p>
      </dgm:t>
    </dgm:pt>
    <dgm:pt modelId="{58E5C9B9-7ECC-4A36-A93E-C5E68BE0BC2A}" type="parTrans" cxnId="{B8550878-3F58-4F82-BF8D-2B987A869C7E}">
      <dgm:prSet/>
      <dgm:spPr/>
      <dgm:t>
        <a:bodyPr/>
        <a:lstStyle/>
        <a:p>
          <a:endParaRPr lang="en-US"/>
        </a:p>
      </dgm:t>
    </dgm:pt>
    <dgm:pt modelId="{0ABBEA81-54AF-4B0F-9941-FAF29893C097}" type="sibTrans" cxnId="{B8550878-3F58-4F82-BF8D-2B987A869C7E}">
      <dgm:prSet/>
      <dgm:spPr/>
      <dgm:t>
        <a:bodyPr/>
        <a:lstStyle/>
        <a:p>
          <a:endParaRPr lang="en-US"/>
        </a:p>
      </dgm:t>
    </dgm:pt>
    <dgm:pt modelId="{B158E53E-CBF0-452D-A7EB-011C63902998}">
      <dgm:prSet/>
      <dgm:spPr/>
      <dgm:t>
        <a:bodyPr/>
        <a:lstStyle/>
        <a:p>
          <a:r>
            <a:rPr lang="en-US" dirty="0"/>
            <a:t>The design is hard to change</a:t>
          </a:r>
        </a:p>
      </dgm:t>
    </dgm:pt>
    <dgm:pt modelId="{176EA07A-2DE9-4033-A84A-C8D18BDCB428}" type="parTrans" cxnId="{36FCC5C1-A4DB-4ACF-A788-B900BC882D89}">
      <dgm:prSet/>
      <dgm:spPr/>
      <dgm:t>
        <a:bodyPr/>
        <a:lstStyle/>
        <a:p>
          <a:endParaRPr lang="en-US"/>
        </a:p>
      </dgm:t>
    </dgm:pt>
    <dgm:pt modelId="{2C31E7C4-9FCA-46D9-9FE8-A3C241ABF6CA}" type="sibTrans" cxnId="{36FCC5C1-A4DB-4ACF-A788-B900BC882D89}">
      <dgm:prSet/>
      <dgm:spPr/>
      <dgm:t>
        <a:bodyPr/>
        <a:lstStyle/>
        <a:p>
          <a:endParaRPr lang="en-US"/>
        </a:p>
      </dgm:t>
    </dgm:pt>
    <dgm:pt modelId="{0A15BBDE-ED95-4B53-98E2-559F91674A36}">
      <dgm:prSet/>
      <dgm:spPr/>
      <dgm:t>
        <a:bodyPr/>
        <a:lstStyle/>
        <a:p>
          <a:r>
            <a:rPr lang="en-US" dirty="0"/>
            <a:t>Fragility</a:t>
          </a:r>
        </a:p>
      </dgm:t>
    </dgm:pt>
    <dgm:pt modelId="{0265AF27-BB95-4C8F-A6B6-3541198E36AD}" type="parTrans" cxnId="{75A4DA7C-DD0E-4EAA-B585-00FD9AEE5C99}">
      <dgm:prSet/>
      <dgm:spPr/>
      <dgm:t>
        <a:bodyPr/>
        <a:lstStyle/>
        <a:p>
          <a:endParaRPr lang="en-US"/>
        </a:p>
      </dgm:t>
    </dgm:pt>
    <dgm:pt modelId="{21DDFCF8-A743-4FA2-A0D3-28CEC6DB401D}" type="sibTrans" cxnId="{75A4DA7C-DD0E-4EAA-B585-00FD9AEE5C99}">
      <dgm:prSet/>
      <dgm:spPr/>
      <dgm:t>
        <a:bodyPr/>
        <a:lstStyle/>
        <a:p>
          <a:endParaRPr lang="en-US"/>
        </a:p>
      </dgm:t>
    </dgm:pt>
    <dgm:pt modelId="{E2882E72-8CB4-4078-9CBC-F0032D30AB76}">
      <dgm:prSet/>
      <dgm:spPr/>
      <dgm:t>
        <a:bodyPr/>
        <a:lstStyle/>
        <a:p>
          <a:r>
            <a:rPr lang="en-US"/>
            <a:t>The design is easy to break</a:t>
          </a:r>
        </a:p>
      </dgm:t>
    </dgm:pt>
    <dgm:pt modelId="{F85D9CAC-4BFE-4A99-9525-5B6F16100B00}" type="parTrans" cxnId="{24C0EB4F-8E20-4D9A-A41F-ABAC476A03D6}">
      <dgm:prSet/>
      <dgm:spPr/>
      <dgm:t>
        <a:bodyPr/>
        <a:lstStyle/>
        <a:p>
          <a:endParaRPr lang="en-US"/>
        </a:p>
      </dgm:t>
    </dgm:pt>
    <dgm:pt modelId="{EDACC489-3F30-4E52-9F54-B8DD483BB4F0}" type="sibTrans" cxnId="{24C0EB4F-8E20-4D9A-A41F-ABAC476A03D6}">
      <dgm:prSet/>
      <dgm:spPr/>
      <dgm:t>
        <a:bodyPr/>
        <a:lstStyle/>
        <a:p>
          <a:endParaRPr lang="en-US"/>
        </a:p>
      </dgm:t>
    </dgm:pt>
    <dgm:pt modelId="{40402920-E09C-4275-9D04-9380ED3B4C33}">
      <dgm:prSet/>
      <dgm:spPr/>
      <dgm:t>
        <a:bodyPr/>
        <a:lstStyle/>
        <a:p>
          <a:r>
            <a:rPr lang="en-US" dirty="0"/>
            <a:t>Immobility</a:t>
          </a:r>
        </a:p>
      </dgm:t>
    </dgm:pt>
    <dgm:pt modelId="{C0B14065-B533-4A07-8003-6B8A5FD99728}" type="parTrans" cxnId="{91605529-D75B-4A01-AC5A-91605B4C6B7F}">
      <dgm:prSet/>
      <dgm:spPr/>
      <dgm:t>
        <a:bodyPr/>
        <a:lstStyle/>
        <a:p>
          <a:endParaRPr lang="en-US"/>
        </a:p>
      </dgm:t>
    </dgm:pt>
    <dgm:pt modelId="{6F957052-E629-4D5C-B459-F5858FA920FB}" type="sibTrans" cxnId="{91605529-D75B-4A01-AC5A-91605B4C6B7F}">
      <dgm:prSet/>
      <dgm:spPr/>
      <dgm:t>
        <a:bodyPr/>
        <a:lstStyle/>
        <a:p>
          <a:endParaRPr lang="en-US"/>
        </a:p>
      </dgm:t>
    </dgm:pt>
    <dgm:pt modelId="{AC285302-8D9C-44D1-B3E5-8EB24B07A676}">
      <dgm:prSet/>
      <dgm:spPr/>
      <dgm:t>
        <a:bodyPr/>
        <a:lstStyle/>
        <a:p>
          <a:r>
            <a:rPr lang="en-US"/>
            <a:t>The design is hard to reuse</a:t>
          </a:r>
        </a:p>
      </dgm:t>
    </dgm:pt>
    <dgm:pt modelId="{DF276AC4-36B4-4C08-A5B2-B8B47331DEDC}" type="parTrans" cxnId="{72C2C7A6-37E6-4819-BEC0-50E8806C8BB2}">
      <dgm:prSet/>
      <dgm:spPr/>
      <dgm:t>
        <a:bodyPr/>
        <a:lstStyle/>
        <a:p>
          <a:endParaRPr lang="en-US"/>
        </a:p>
      </dgm:t>
    </dgm:pt>
    <dgm:pt modelId="{A92415D7-DC9F-4DA2-8519-12A17BAC3C1E}" type="sibTrans" cxnId="{72C2C7A6-37E6-4819-BEC0-50E8806C8BB2}">
      <dgm:prSet/>
      <dgm:spPr/>
      <dgm:t>
        <a:bodyPr/>
        <a:lstStyle/>
        <a:p>
          <a:endParaRPr lang="en-US"/>
        </a:p>
      </dgm:t>
    </dgm:pt>
    <dgm:pt modelId="{C6A5424A-3605-417F-8260-2DB108640114}">
      <dgm:prSet/>
      <dgm:spPr/>
      <dgm:t>
        <a:bodyPr/>
        <a:lstStyle/>
        <a:p>
          <a:r>
            <a:rPr lang="en-US" dirty="0"/>
            <a:t>Viscosity</a:t>
          </a:r>
        </a:p>
      </dgm:t>
    </dgm:pt>
    <dgm:pt modelId="{79D93D74-4F17-435D-A4A9-C1C5418EBEAD}" type="parTrans" cxnId="{9DEE76BC-7AB1-4497-999B-99B1484EC0F5}">
      <dgm:prSet/>
      <dgm:spPr/>
      <dgm:t>
        <a:bodyPr/>
        <a:lstStyle/>
        <a:p>
          <a:endParaRPr lang="en-US"/>
        </a:p>
      </dgm:t>
    </dgm:pt>
    <dgm:pt modelId="{5085AB1E-F7CD-4018-A85A-48B7A9AEAFA0}" type="sibTrans" cxnId="{9DEE76BC-7AB1-4497-999B-99B1484EC0F5}">
      <dgm:prSet/>
      <dgm:spPr/>
      <dgm:t>
        <a:bodyPr/>
        <a:lstStyle/>
        <a:p>
          <a:endParaRPr lang="en-US"/>
        </a:p>
      </dgm:t>
    </dgm:pt>
    <dgm:pt modelId="{53E5DD36-9482-4C6B-9D3B-B5E01B7CBC47}">
      <dgm:prSet/>
      <dgm:spPr/>
      <dgm:t>
        <a:bodyPr/>
        <a:lstStyle/>
        <a:p>
          <a:r>
            <a:rPr lang="en-US"/>
            <a:t>It is hard to do right thing</a:t>
          </a:r>
        </a:p>
      </dgm:t>
    </dgm:pt>
    <dgm:pt modelId="{A0776E71-EAE6-4616-B75A-B541BCD7725B}" type="parTrans" cxnId="{9F3ADF40-8A61-4122-A452-B0980DC2CD45}">
      <dgm:prSet/>
      <dgm:spPr/>
      <dgm:t>
        <a:bodyPr/>
        <a:lstStyle/>
        <a:p>
          <a:endParaRPr lang="en-US"/>
        </a:p>
      </dgm:t>
    </dgm:pt>
    <dgm:pt modelId="{A68B3005-3CFF-42F5-8835-23DA68CF7331}" type="sibTrans" cxnId="{9F3ADF40-8A61-4122-A452-B0980DC2CD45}">
      <dgm:prSet/>
      <dgm:spPr/>
      <dgm:t>
        <a:bodyPr/>
        <a:lstStyle/>
        <a:p>
          <a:endParaRPr lang="en-US"/>
        </a:p>
      </dgm:t>
    </dgm:pt>
    <dgm:pt modelId="{50B0661E-F7E2-4940-9C36-47C2B079C0E8}">
      <dgm:prSet/>
      <dgm:spPr/>
      <dgm:t>
        <a:bodyPr/>
        <a:lstStyle/>
        <a:p>
          <a:r>
            <a:rPr lang="en-US" dirty="0"/>
            <a:t>Needless Complexity</a:t>
          </a:r>
        </a:p>
      </dgm:t>
    </dgm:pt>
    <dgm:pt modelId="{B847C53B-471F-491F-B1F6-5112E624C9D7}" type="parTrans" cxnId="{1BFF8D29-6040-41F7-ABB5-558B847845B3}">
      <dgm:prSet/>
      <dgm:spPr/>
      <dgm:t>
        <a:bodyPr/>
        <a:lstStyle/>
        <a:p>
          <a:endParaRPr lang="en-US"/>
        </a:p>
      </dgm:t>
    </dgm:pt>
    <dgm:pt modelId="{2B51046F-776D-439E-A0A4-7D6DD4276614}" type="sibTrans" cxnId="{1BFF8D29-6040-41F7-ABB5-558B847845B3}">
      <dgm:prSet/>
      <dgm:spPr/>
      <dgm:t>
        <a:bodyPr/>
        <a:lstStyle/>
        <a:p>
          <a:endParaRPr lang="en-US"/>
        </a:p>
      </dgm:t>
    </dgm:pt>
    <dgm:pt modelId="{68D7897B-DBBA-4153-BC04-CD05E25C3D0E}">
      <dgm:prSet/>
      <dgm:spPr/>
      <dgm:t>
        <a:bodyPr/>
        <a:lstStyle/>
        <a:p>
          <a:r>
            <a:rPr lang="en-US"/>
            <a:t>Overdesign</a:t>
          </a:r>
        </a:p>
      </dgm:t>
    </dgm:pt>
    <dgm:pt modelId="{5AAC90E2-E16A-499E-90A6-E59613DA0950}" type="parTrans" cxnId="{C0FF09CD-4801-4483-BB62-51A023B654A4}">
      <dgm:prSet/>
      <dgm:spPr/>
      <dgm:t>
        <a:bodyPr/>
        <a:lstStyle/>
        <a:p>
          <a:endParaRPr lang="en-US"/>
        </a:p>
      </dgm:t>
    </dgm:pt>
    <dgm:pt modelId="{5EB2C429-A087-40BD-B94C-4595B2DC6C14}" type="sibTrans" cxnId="{C0FF09CD-4801-4483-BB62-51A023B654A4}">
      <dgm:prSet/>
      <dgm:spPr/>
      <dgm:t>
        <a:bodyPr/>
        <a:lstStyle/>
        <a:p>
          <a:endParaRPr lang="en-US"/>
        </a:p>
      </dgm:t>
    </dgm:pt>
    <dgm:pt modelId="{7FB86AC5-969E-4175-894C-DB4AF3FBD7F1}">
      <dgm:prSet/>
      <dgm:spPr/>
      <dgm:t>
        <a:bodyPr/>
        <a:lstStyle/>
        <a:p>
          <a:r>
            <a:rPr lang="en-US" dirty="0"/>
            <a:t>Needless Repetition</a:t>
          </a:r>
        </a:p>
      </dgm:t>
    </dgm:pt>
    <dgm:pt modelId="{842CAAEF-FF2E-445E-87DD-3D72EE9D0D40}" type="parTrans" cxnId="{4B3E72D6-78DD-4A7F-990D-3CC0985811D9}">
      <dgm:prSet/>
      <dgm:spPr/>
      <dgm:t>
        <a:bodyPr/>
        <a:lstStyle/>
        <a:p>
          <a:endParaRPr lang="en-US"/>
        </a:p>
      </dgm:t>
    </dgm:pt>
    <dgm:pt modelId="{5660FAD7-F624-444A-98DC-AC1108FEFC77}" type="sibTrans" cxnId="{4B3E72D6-78DD-4A7F-990D-3CC0985811D9}">
      <dgm:prSet/>
      <dgm:spPr/>
      <dgm:t>
        <a:bodyPr/>
        <a:lstStyle/>
        <a:p>
          <a:endParaRPr lang="en-US"/>
        </a:p>
      </dgm:t>
    </dgm:pt>
    <dgm:pt modelId="{7E427EB8-C4EA-447E-A34A-FDBBE7134415}">
      <dgm:prSet/>
      <dgm:spPr/>
      <dgm:t>
        <a:bodyPr/>
        <a:lstStyle/>
        <a:p>
          <a:r>
            <a:rPr lang="en-US"/>
            <a:t>Copy paste code </a:t>
          </a:r>
          <a:endParaRPr lang="en-US" dirty="0"/>
        </a:p>
      </dgm:t>
    </dgm:pt>
    <dgm:pt modelId="{589BC722-2BD3-4941-9221-70B263770F74}" type="parTrans" cxnId="{525F028C-41FD-4CC9-8DCF-B9020BE51934}">
      <dgm:prSet/>
      <dgm:spPr/>
      <dgm:t>
        <a:bodyPr/>
        <a:lstStyle/>
        <a:p>
          <a:endParaRPr lang="en-US"/>
        </a:p>
      </dgm:t>
    </dgm:pt>
    <dgm:pt modelId="{E3B94ED2-423D-4548-86E3-973003002A62}" type="sibTrans" cxnId="{525F028C-41FD-4CC9-8DCF-B9020BE51934}">
      <dgm:prSet/>
      <dgm:spPr/>
      <dgm:t>
        <a:bodyPr/>
        <a:lstStyle/>
        <a:p>
          <a:endParaRPr lang="en-US"/>
        </a:p>
      </dgm:t>
    </dgm:pt>
    <dgm:pt modelId="{D8518DE5-CD13-4787-B165-C0C7FF88FA22}">
      <dgm:prSet/>
      <dgm:spPr/>
      <dgm:t>
        <a:bodyPr/>
        <a:lstStyle/>
        <a:p>
          <a:r>
            <a:rPr lang="en-US" dirty="0"/>
            <a:t>Opacity</a:t>
          </a:r>
        </a:p>
      </dgm:t>
    </dgm:pt>
    <dgm:pt modelId="{9D6D6C32-F4E6-4327-A138-4DDCE5B01A31}" type="parTrans" cxnId="{853ADC53-93E1-4631-90AF-DCAC5BB6B29E}">
      <dgm:prSet/>
      <dgm:spPr/>
      <dgm:t>
        <a:bodyPr/>
        <a:lstStyle/>
        <a:p>
          <a:endParaRPr lang="en-US"/>
        </a:p>
      </dgm:t>
    </dgm:pt>
    <dgm:pt modelId="{8E4F3A6C-852C-42E8-AB45-CD5E0BFD8125}" type="sibTrans" cxnId="{853ADC53-93E1-4631-90AF-DCAC5BB6B29E}">
      <dgm:prSet/>
      <dgm:spPr/>
      <dgm:t>
        <a:bodyPr/>
        <a:lstStyle/>
        <a:p>
          <a:endParaRPr lang="en-US"/>
        </a:p>
      </dgm:t>
    </dgm:pt>
    <dgm:pt modelId="{7DDC80B3-CBBD-4187-B183-FC03CF2F114B}">
      <dgm:prSet/>
      <dgm:spPr/>
      <dgm:t>
        <a:bodyPr/>
        <a:lstStyle/>
        <a:p>
          <a:r>
            <a:rPr lang="en-US"/>
            <a:t>Disorganized expressions</a:t>
          </a:r>
        </a:p>
      </dgm:t>
    </dgm:pt>
    <dgm:pt modelId="{87D41383-BE90-4615-8211-A9A130DD0DE6}" type="parTrans" cxnId="{00521825-0E72-4CC0-93F4-13328E46D050}">
      <dgm:prSet/>
      <dgm:spPr/>
      <dgm:t>
        <a:bodyPr/>
        <a:lstStyle/>
        <a:p>
          <a:endParaRPr lang="en-US"/>
        </a:p>
      </dgm:t>
    </dgm:pt>
    <dgm:pt modelId="{6FFFB499-3575-4CD9-8690-F912D205095B}" type="sibTrans" cxnId="{00521825-0E72-4CC0-93F4-13328E46D050}">
      <dgm:prSet/>
      <dgm:spPr/>
      <dgm:t>
        <a:bodyPr/>
        <a:lstStyle/>
        <a:p>
          <a:endParaRPr lang="en-US"/>
        </a:p>
      </dgm:t>
    </dgm:pt>
    <dgm:pt modelId="{C93A9A82-50D2-48F7-A711-8C43B646FF7F}" type="pres">
      <dgm:prSet presAssocID="{47E19CD6-A180-49B0-889D-6BF4FC07D656}" presName="Name0" presStyleCnt="0">
        <dgm:presLayoutVars>
          <dgm:dir/>
          <dgm:animLvl val="lvl"/>
          <dgm:resizeHandles val="exact"/>
        </dgm:presLayoutVars>
      </dgm:prSet>
      <dgm:spPr/>
    </dgm:pt>
    <dgm:pt modelId="{B9837F4B-44D2-4741-8B1A-B9BCABEC9112}" type="pres">
      <dgm:prSet presAssocID="{544BA7EA-8C4F-47AB-A93F-78BB08606C85}" presName="linNode" presStyleCnt="0"/>
      <dgm:spPr/>
    </dgm:pt>
    <dgm:pt modelId="{E3B11643-B1D0-4456-AF97-9B8930A88708}" type="pres">
      <dgm:prSet presAssocID="{544BA7EA-8C4F-47AB-A93F-78BB08606C85}" presName="parentText" presStyleLbl="node1" presStyleIdx="0" presStyleCnt="7">
        <dgm:presLayoutVars>
          <dgm:chMax val="1"/>
          <dgm:bulletEnabled val="1"/>
        </dgm:presLayoutVars>
      </dgm:prSet>
      <dgm:spPr/>
    </dgm:pt>
    <dgm:pt modelId="{5AD79845-2059-4F62-A800-400700F21B65}" type="pres">
      <dgm:prSet presAssocID="{544BA7EA-8C4F-47AB-A93F-78BB08606C85}" presName="descendantText" presStyleLbl="alignAccFollowNode1" presStyleIdx="0" presStyleCnt="7">
        <dgm:presLayoutVars>
          <dgm:bulletEnabled val="1"/>
        </dgm:presLayoutVars>
      </dgm:prSet>
      <dgm:spPr/>
    </dgm:pt>
    <dgm:pt modelId="{9773848F-246D-4C47-9E6D-2A82813675D3}" type="pres">
      <dgm:prSet presAssocID="{0ABBEA81-54AF-4B0F-9941-FAF29893C097}" presName="sp" presStyleCnt="0"/>
      <dgm:spPr/>
    </dgm:pt>
    <dgm:pt modelId="{166777E2-F175-4FD4-B8BF-791F5E7A110F}" type="pres">
      <dgm:prSet presAssocID="{0A15BBDE-ED95-4B53-98E2-559F91674A36}" presName="linNode" presStyleCnt="0"/>
      <dgm:spPr/>
    </dgm:pt>
    <dgm:pt modelId="{41AD35A5-144A-4F21-A5B5-7EE155F60581}" type="pres">
      <dgm:prSet presAssocID="{0A15BBDE-ED95-4B53-98E2-559F91674A36}" presName="parentText" presStyleLbl="node1" presStyleIdx="1" presStyleCnt="7">
        <dgm:presLayoutVars>
          <dgm:chMax val="1"/>
          <dgm:bulletEnabled val="1"/>
        </dgm:presLayoutVars>
      </dgm:prSet>
      <dgm:spPr/>
    </dgm:pt>
    <dgm:pt modelId="{A9C3E362-9B44-49F1-9087-E00B9DB1A5D9}" type="pres">
      <dgm:prSet presAssocID="{0A15BBDE-ED95-4B53-98E2-559F91674A36}" presName="descendantText" presStyleLbl="alignAccFollowNode1" presStyleIdx="1" presStyleCnt="7">
        <dgm:presLayoutVars>
          <dgm:bulletEnabled val="1"/>
        </dgm:presLayoutVars>
      </dgm:prSet>
      <dgm:spPr/>
    </dgm:pt>
    <dgm:pt modelId="{BE1CB675-BDC2-415A-83D2-F1D1997C4488}" type="pres">
      <dgm:prSet presAssocID="{21DDFCF8-A743-4FA2-A0D3-28CEC6DB401D}" presName="sp" presStyleCnt="0"/>
      <dgm:spPr/>
    </dgm:pt>
    <dgm:pt modelId="{D8B7B8AB-4149-4412-BD3A-B3665E7C6C4E}" type="pres">
      <dgm:prSet presAssocID="{40402920-E09C-4275-9D04-9380ED3B4C33}" presName="linNode" presStyleCnt="0"/>
      <dgm:spPr/>
    </dgm:pt>
    <dgm:pt modelId="{7CE24A4D-9BF7-4B32-9DF1-C8EB7204ECFE}" type="pres">
      <dgm:prSet presAssocID="{40402920-E09C-4275-9D04-9380ED3B4C33}" presName="parentText" presStyleLbl="node1" presStyleIdx="2" presStyleCnt="7">
        <dgm:presLayoutVars>
          <dgm:chMax val="1"/>
          <dgm:bulletEnabled val="1"/>
        </dgm:presLayoutVars>
      </dgm:prSet>
      <dgm:spPr/>
    </dgm:pt>
    <dgm:pt modelId="{373C896C-E142-4944-92A8-B36870299EEB}" type="pres">
      <dgm:prSet presAssocID="{40402920-E09C-4275-9D04-9380ED3B4C33}" presName="descendantText" presStyleLbl="alignAccFollowNode1" presStyleIdx="2" presStyleCnt="7">
        <dgm:presLayoutVars>
          <dgm:bulletEnabled val="1"/>
        </dgm:presLayoutVars>
      </dgm:prSet>
      <dgm:spPr/>
    </dgm:pt>
    <dgm:pt modelId="{3AB1F253-E11F-4C0B-BDD9-B9FF36BE4EC7}" type="pres">
      <dgm:prSet presAssocID="{6F957052-E629-4D5C-B459-F5858FA920FB}" presName="sp" presStyleCnt="0"/>
      <dgm:spPr/>
    </dgm:pt>
    <dgm:pt modelId="{53032D01-9D72-4C89-A476-DC335DBC2968}" type="pres">
      <dgm:prSet presAssocID="{C6A5424A-3605-417F-8260-2DB108640114}" presName="linNode" presStyleCnt="0"/>
      <dgm:spPr/>
    </dgm:pt>
    <dgm:pt modelId="{8D29AD7C-8577-4781-BF0E-895512632C45}" type="pres">
      <dgm:prSet presAssocID="{C6A5424A-3605-417F-8260-2DB108640114}" presName="parentText" presStyleLbl="node1" presStyleIdx="3" presStyleCnt="7">
        <dgm:presLayoutVars>
          <dgm:chMax val="1"/>
          <dgm:bulletEnabled val="1"/>
        </dgm:presLayoutVars>
      </dgm:prSet>
      <dgm:spPr/>
    </dgm:pt>
    <dgm:pt modelId="{D89BE34C-C698-4CB7-9FCE-5B12BEB3138C}" type="pres">
      <dgm:prSet presAssocID="{C6A5424A-3605-417F-8260-2DB108640114}" presName="descendantText" presStyleLbl="alignAccFollowNode1" presStyleIdx="3" presStyleCnt="7">
        <dgm:presLayoutVars>
          <dgm:bulletEnabled val="1"/>
        </dgm:presLayoutVars>
      </dgm:prSet>
      <dgm:spPr/>
    </dgm:pt>
    <dgm:pt modelId="{3AFD0E50-37A0-463D-819D-73F13A9A154E}" type="pres">
      <dgm:prSet presAssocID="{5085AB1E-F7CD-4018-A85A-48B7A9AEAFA0}" presName="sp" presStyleCnt="0"/>
      <dgm:spPr/>
    </dgm:pt>
    <dgm:pt modelId="{8AB3BD47-EF8F-4A3D-A24E-F4AABC53F80E}" type="pres">
      <dgm:prSet presAssocID="{50B0661E-F7E2-4940-9C36-47C2B079C0E8}" presName="linNode" presStyleCnt="0"/>
      <dgm:spPr/>
    </dgm:pt>
    <dgm:pt modelId="{0305F0ED-F0B1-4006-AC88-4E64E2E77C61}" type="pres">
      <dgm:prSet presAssocID="{50B0661E-F7E2-4940-9C36-47C2B079C0E8}" presName="parentText" presStyleLbl="node1" presStyleIdx="4" presStyleCnt="7">
        <dgm:presLayoutVars>
          <dgm:chMax val="1"/>
          <dgm:bulletEnabled val="1"/>
        </dgm:presLayoutVars>
      </dgm:prSet>
      <dgm:spPr/>
    </dgm:pt>
    <dgm:pt modelId="{0D93D997-AC58-4267-B27F-518F017C558C}" type="pres">
      <dgm:prSet presAssocID="{50B0661E-F7E2-4940-9C36-47C2B079C0E8}" presName="descendantText" presStyleLbl="alignAccFollowNode1" presStyleIdx="4" presStyleCnt="7">
        <dgm:presLayoutVars>
          <dgm:bulletEnabled val="1"/>
        </dgm:presLayoutVars>
      </dgm:prSet>
      <dgm:spPr/>
    </dgm:pt>
    <dgm:pt modelId="{7900FC18-E0CA-4E2B-8B67-5C4007C3276D}" type="pres">
      <dgm:prSet presAssocID="{2B51046F-776D-439E-A0A4-7D6DD4276614}" presName="sp" presStyleCnt="0"/>
      <dgm:spPr/>
    </dgm:pt>
    <dgm:pt modelId="{81E6B851-F47B-4C60-A4EC-B260A9472866}" type="pres">
      <dgm:prSet presAssocID="{7FB86AC5-969E-4175-894C-DB4AF3FBD7F1}" presName="linNode" presStyleCnt="0"/>
      <dgm:spPr/>
    </dgm:pt>
    <dgm:pt modelId="{E3455C32-39D5-408F-8AF7-21359975DBC4}" type="pres">
      <dgm:prSet presAssocID="{7FB86AC5-969E-4175-894C-DB4AF3FBD7F1}" presName="parentText" presStyleLbl="node1" presStyleIdx="5" presStyleCnt="7">
        <dgm:presLayoutVars>
          <dgm:chMax val="1"/>
          <dgm:bulletEnabled val="1"/>
        </dgm:presLayoutVars>
      </dgm:prSet>
      <dgm:spPr/>
    </dgm:pt>
    <dgm:pt modelId="{45F185C1-E267-44EE-90AA-298FE1BD055E}" type="pres">
      <dgm:prSet presAssocID="{7FB86AC5-969E-4175-894C-DB4AF3FBD7F1}" presName="descendantText" presStyleLbl="alignAccFollowNode1" presStyleIdx="5" presStyleCnt="7">
        <dgm:presLayoutVars>
          <dgm:bulletEnabled val="1"/>
        </dgm:presLayoutVars>
      </dgm:prSet>
      <dgm:spPr/>
    </dgm:pt>
    <dgm:pt modelId="{5F89F175-6282-4600-B082-6289C1AC0067}" type="pres">
      <dgm:prSet presAssocID="{5660FAD7-F624-444A-98DC-AC1108FEFC77}" presName="sp" presStyleCnt="0"/>
      <dgm:spPr/>
    </dgm:pt>
    <dgm:pt modelId="{79F00CF3-0FB9-4E90-972C-B3FEEC80560C}" type="pres">
      <dgm:prSet presAssocID="{D8518DE5-CD13-4787-B165-C0C7FF88FA22}" presName="linNode" presStyleCnt="0"/>
      <dgm:spPr/>
    </dgm:pt>
    <dgm:pt modelId="{12431A30-6D0D-4B74-A310-4AD46FFE13F3}" type="pres">
      <dgm:prSet presAssocID="{D8518DE5-CD13-4787-B165-C0C7FF88FA22}" presName="parentText" presStyleLbl="node1" presStyleIdx="6" presStyleCnt="7">
        <dgm:presLayoutVars>
          <dgm:chMax val="1"/>
          <dgm:bulletEnabled val="1"/>
        </dgm:presLayoutVars>
      </dgm:prSet>
      <dgm:spPr/>
    </dgm:pt>
    <dgm:pt modelId="{86CD44A8-EB2C-455B-933F-DDCF63AF7B0C}" type="pres">
      <dgm:prSet presAssocID="{D8518DE5-CD13-4787-B165-C0C7FF88FA22}" presName="descendantText" presStyleLbl="alignAccFollowNode1" presStyleIdx="6" presStyleCnt="7">
        <dgm:presLayoutVars>
          <dgm:bulletEnabled val="1"/>
        </dgm:presLayoutVars>
      </dgm:prSet>
      <dgm:spPr/>
    </dgm:pt>
  </dgm:ptLst>
  <dgm:cxnLst>
    <dgm:cxn modelId="{E09D3111-CDF0-44D9-841D-BC965586F087}" type="presOf" srcId="{544BA7EA-8C4F-47AB-A93F-78BB08606C85}" destId="{E3B11643-B1D0-4456-AF97-9B8930A88708}" srcOrd="0" destOrd="0" presId="urn:microsoft.com/office/officeart/2005/8/layout/vList5"/>
    <dgm:cxn modelId="{9E7EAE13-33C3-432A-9D13-E1FC598DC388}" type="presOf" srcId="{47E19CD6-A180-49B0-889D-6BF4FC07D656}" destId="{C93A9A82-50D2-48F7-A711-8C43B646FF7F}" srcOrd="0" destOrd="0" presId="urn:microsoft.com/office/officeart/2005/8/layout/vList5"/>
    <dgm:cxn modelId="{00521825-0E72-4CC0-93F4-13328E46D050}" srcId="{D8518DE5-CD13-4787-B165-C0C7FF88FA22}" destId="{7DDC80B3-CBBD-4187-B183-FC03CF2F114B}" srcOrd="0" destOrd="0" parTransId="{87D41383-BE90-4615-8211-A9A130DD0DE6}" sibTransId="{6FFFB499-3575-4CD9-8690-F912D205095B}"/>
    <dgm:cxn modelId="{91605529-D75B-4A01-AC5A-91605B4C6B7F}" srcId="{47E19CD6-A180-49B0-889D-6BF4FC07D656}" destId="{40402920-E09C-4275-9D04-9380ED3B4C33}" srcOrd="2" destOrd="0" parTransId="{C0B14065-B533-4A07-8003-6B8A5FD99728}" sibTransId="{6F957052-E629-4D5C-B459-F5858FA920FB}"/>
    <dgm:cxn modelId="{1BFF8D29-6040-41F7-ABB5-558B847845B3}" srcId="{47E19CD6-A180-49B0-889D-6BF4FC07D656}" destId="{50B0661E-F7E2-4940-9C36-47C2B079C0E8}" srcOrd="4" destOrd="0" parTransId="{B847C53B-471F-491F-B1F6-5112E624C9D7}" sibTransId="{2B51046F-776D-439E-A0A4-7D6DD4276614}"/>
    <dgm:cxn modelId="{9F3ADF40-8A61-4122-A452-B0980DC2CD45}" srcId="{C6A5424A-3605-417F-8260-2DB108640114}" destId="{53E5DD36-9482-4C6B-9D3B-B5E01B7CBC47}" srcOrd="0" destOrd="0" parTransId="{A0776E71-EAE6-4616-B75A-B541BCD7725B}" sibTransId="{A68B3005-3CFF-42F5-8835-23DA68CF7331}"/>
    <dgm:cxn modelId="{8F2A9745-A82B-4355-8D9A-BC444C6F6FAA}" type="presOf" srcId="{B158E53E-CBF0-452D-A7EB-011C63902998}" destId="{5AD79845-2059-4F62-A800-400700F21B65}" srcOrd="0" destOrd="0" presId="urn:microsoft.com/office/officeart/2005/8/layout/vList5"/>
    <dgm:cxn modelId="{33A3B64C-ADF3-493A-9C98-BEE3A659540B}" type="presOf" srcId="{7FB86AC5-969E-4175-894C-DB4AF3FBD7F1}" destId="{E3455C32-39D5-408F-8AF7-21359975DBC4}" srcOrd="0" destOrd="0" presId="urn:microsoft.com/office/officeart/2005/8/layout/vList5"/>
    <dgm:cxn modelId="{24C0EB4F-8E20-4D9A-A41F-ABAC476A03D6}" srcId="{0A15BBDE-ED95-4B53-98E2-559F91674A36}" destId="{E2882E72-8CB4-4078-9CBC-F0032D30AB76}" srcOrd="0" destOrd="0" parTransId="{F85D9CAC-4BFE-4A99-9525-5B6F16100B00}" sibTransId="{EDACC489-3F30-4E52-9F54-B8DD483BB4F0}"/>
    <dgm:cxn modelId="{853ADC53-93E1-4631-90AF-DCAC5BB6B29E}" srcId="{47E19CD6-A180-49B0-889D-6BF4FC07D656}" destId="{D8518DE5-CD13-4787-B165-C0C7FF88FA22}" srcOrd="6" destOrd="0" parTransId="{9D6D6C32-F4E6-4327-A138-4DDCE5B01A31}" sibTransId="{8E4F3A6C-852C-42E8-AB45-CD5E0BFD8125}"/>
    <dgm:cxn modelId="{B8550878-3F58-4F82-BF8D-2B987A869C7E}" srcId="{47E19CD6-A180-49B0-889D-6BF4FC07D656}" destId="{544BA7EA-8C4F-47AB-A93F-78BB08606C85}" srcOrd="0" destOrd="0" parTransId="{58E5C9B9-7ECC-4A36-A93E-C5E68BE0BC2A}" sibTransId="{0ABBEA81-54AF-4B0F-9941-FAF29893C097}"/>
    <dgm:cxn modelId="{75A4DA7C-DD0E-4EAA-B585-00FD9AEE5C99}" srcId="{47E19CD6-A180-49B0-889D-6BF4FC07D656}" destId="{0A15BBDE-ED95-4B53-98E2-559F91674A36}" srcOrd="1" destOrd="0" parTransId="{0265AF27-BB95-4C8F-A6B6-3541198E36AD}" sibTransId="{21DDFCF8-A743-4FA2-A0D3-28CEC6DB401D}"/>
    <dgm:cxn modelId="{B8BD1481-D745-46C3-B77F-79A3B40B9B8E}" type="presOf" srcId="{C6A5424A-3605-417F-8260-2DB108640114}" destId="{8D29AD7C-8577-4781-BF0E-895512632C45}" srcOrd="0" destOrd="0" presId="urn:microsoft.com/office/officeart/2005/8/layout/vList5"/>
    <dgm:cxn modelId="{F73B0D84-892D-4B8B-82FB-15A579D466F5}" type="presOf" srcId="{AC285302-8D9C-44D1-B3E5-8EB24B07A676}" destId="{373C896C-E142-4944-92A8-B36870299EEB}" srcOrd="0" destOrd="0" presId="urn:microsoft.com/office/officeart/2005/8/layout/vList5"/>
    <dgm:cxn modelId="{525F028C-41FD-4CC9-8DCF-B9020BE51934}" srcId="{7FB86AC5-969E-4175-894C-DB4AF3FBD7F1}" destId="{7E427EB8-C4EA-447E-A34A-FDBBE7134415}" srcOrd="0" destOrd="0" parTransId="{589BC722-2BD3-4941-9221-70B263770F74}" sibTransId="{E3B94ED2-423D-4548-86E3-973003002A62}"/>
    <dgm:cxn modelId="{72C2C7A6-37E6-4819-BEC0-50E8806C8BB2}" srcId="{40402920-E09C-4275-9D04-9380ED3B4C33}" destId="{AC285302-8D9C-44D1-B3E5-8EB24B07A676}" srcOrd="0" destOrd="0" parTransId="{DF276AC4-36B4-4C08-A5B2-B8B47331DEDC}" sibTransId="{A92415D7-DC9F-4DA2-8519-12A17BAC3C1E}"/>
    <dgm:cxn modelId="{9DEE76BC-7AB1-4497-999B-99B1484EC0F5}" srcId="{47E19CD6-A180-49B0-889D-6BF4FC07D656}" destId="{C6A5424A-3605-417F-8260-2DB108640114}" srcOrd="3" destOrd="0" parTransId="{79D93D74-4F17-435D-A4A9-C1C5418EBEAD}" sibTransId="{5085AB1E-F7CD-4018-A85A-48B7A9AEAFA0}"/>
    <dgm:cxn modelId="{36FCC5C1-A4DB-4ACF-A788-B900BC882D89}" srcId="{544BA7EA-8C4F-47AB-A93F-78BB08606C85}" destId="{B158E53E-CBF0-452D-A7EB-011C63902998}" srcOrd="0" destOrd="0" parTransId="{176EA07A-2DE9-4033-A84A-C8D18BDCB428}" sibTransId="{2C31E7C4-9FCA-46D9-9FE8-A3C241ABF6CA}"/>
    <dgm:cxn modelId="{A9E1D8C1-53A2-4D79-9B9F-59F525314D68}" type="presOf" srcId="{50B0661E-F7E2-4940-9C36-47C2B079C0E8}" destId="{0305F0ED-F0B1-4006-AC88-4E64E2E77C61}" srcOrd="0" destOrd="0" presId="urn:microsoft.com/office/officeart/2005/8/layout/vList5"/>
    <dgm:cxn modelId="{19C4D0C6-2FAA-4481-A32B-ABFB6D6F3359}" type="presOf" srcId="{7E427EB8-C4EA-447E-A34A-FDBBE7134415}" destId="{45F185C1-E267-44EE-90AA-298FE1BD055E}" srcOrd="0" destOrd="0" presId="urn:microsoft.com/office/officeart/2005/8/layout/vList5"/>
    <dgm:cxn modelId="{C0FF09CD-4801-4483-BB62-51A023B654A4}" srcId="{50B0661E-F7E2-4940-9C36-47C2B079C0E8}" destId="{68D7897B-DBBA-4153-BC04-CD05E25C3D0E}" srcOrd="0" destOrd="0" parTransId="{5AAC90E2-E16A-499E-90A6-E59613DA0950}" sibTransId="{5EB2C429-A087-40BD-B94C-4595B2DC6C14}"/>
    <dgm:cxn modelId="{8E7FCBCD-F44E-41F1-8445-67E85370B87E}" type="presOf" srcId="{E2882E72-8CB4-4078-9CBC-F0032D30AB76}" destId="{A9C3E362-9B44-49F1-9087-E00B9DB1A5D9}" srcOrd="0" destOrd="0" presId="urn:microsoft.com/office/officeart/2005/8/layout/vList5"/>
    <dgm:cxn modelId="{FBD4D4CD-6761-4FF0-895B-5A176E365E44}" type="presOf" srcId="{D8518DE5-CD13-4787-B165-C0C7FF88FA22}" destId="{12431A30-6D0D-4B74-A310-4AD46FFE13F3}" srcOrd="0" destOrd="0" presId="urn:microsoft.com/office/officeart/2005/8/layout/vList5"/>
    <dgm:cxn modelId="{4B3E72D6-78DD-4A7F-990D-3CC0985811D9}" srcId="{47E19CD6-A180-49B0-889D-6BF4FC07D656}" destId="{7FB86AC5-969E-4175-894C-DB4AF3FBD7F1}" srcOrd="5" destOrd="0" parTransId="{842CAAEF-FF2E-445E-87DD-3D72EE9D0D40}" sibTransId="{5660FAD7-F624-444A-98DC-AC1108FEFC77}"/>
    <dgm:cxn modelId="{D1E2A7E4-CF8F-45F0-A1C1-9849DF494E18}" type="presOf" srcId="{7DDC80B3-CBBD-4187-B183-FC03CF2F114B}" destId="{86CD44A8-EB2C-455B-933F-DDCF63AF7B0C}" srcOrd="0" destOrd="0" presId="urn:microsoft.com/office/officeart/2005/8/layout/vList5"/>
    <dgm:cxn modelId="{A1CA00E6-FD8B-454E-BB10-69D21A1480B2}" type="presOf" srcId="{0A15BBDE-ED95-4B53-98E2-559F91674A36}" destId="{41AD35A5-144A-4F21-A5B5-7EE155F60581}" srcOrd="0" destOrd="0" presId="urn:microsoft.com/office/officeart/2005/8/layout/vList5"/>
    <dgm:cxn modelId="{C4AF2AE6-46FF-4880-B3FA-EFE0B8353A2B}" type="presOf" srcId="{40402920-E09C-4275-9D04-9380ED3B4C33}" destId="{7CE24A4D-9BF7-4B32-9DF1-C8EB7204ECFE}" srcOrd="0" destOrd="0" presId="urn:microsoft.com/office/officeart/2005/8/layout/vList5"/>
    <dgm:cxn modelId="{A04EC5F1-F0B1-4CFF-B079-EB6B662742AF}" type="presOf" srcId="{68D7897B-DBBA-4153-BC04-CD05E25C3D0E}" destId="{0D93D997-AC58-4267-B27F-518F017C558C}" srcOrd="0" destOrd="0" presId="urn:microsoft.com/office/officeart/2005/8/layout/vList5"/>
    <dgm:cxn modelId="{CEC706F9-57A7-4F7B-A878-9D88AE412F91}" type="presOf" srcId="{53E5DD36-9482-4C6B-9D3B-B5E01B7CBC47}" destId="{D89BE34C-C698-4CB7-9FCE-5B12BEB3138C}" srcOrd="0" destOrd="0" presId="urn:microsoft.com/office/officeart/2005/8/layout/vList5"/>
    <dgm:cxn modelId="{0311C28F-BC8A-401A-AFD3-1B376F49C8F3}" type="presParOf" srcId="{C93A9A82-50D2-48F7-A711-8C43B646FF7F}" destId="{B9837F4B-44D2-4741-8B1A-B9BCABEC9112}" srcOrd="0" destOrd="0" presId="urn:microsoft.com/office/officeart/2005/8/layout/vList5"/>
    <dgm:cxn modelId="{48568EE9-D667-4EFB-AD89-AB063693107E}" type="presParOf" srcId="{B9837F4B-44D2-4741-8B1A-B9BCABEC9112}" destId="{E3B11643-B1D0-4456-AF97-9B8930A88708}" srcOrd="0" destOrd="0" presId="urn:microsoft.com/office/officeart/2005/8/layout/vList5"/>
    <dgm:cxn modelId="{F26CD8D2-4613-438F-BEBD-5EAF4D284E27}" type="presParOf" srcId="{B9837F4B-44D2-4741-8B1A-B9BCABEC9112}" destId="{5AD79845-2059-4F62-A800-400700F21B65}" srcOrd="1" destOrd="0" presId="urn:microsoft.com/office/officeart/2005/8/layout/vList5"/>
    <dgm:cxn modelId="{97574C47-E6FC-4FE4-977B-492B78D6EB4A}" type="presParOf" srcId="{C93A9A82-50D2-48F7-A711-8C43B646FF7F}" destId="{9773848F-246D-4C47-9E6D-2A82813675D3}" srcOrd="1" destOrd="0" presId="urn:microsoft.com/office/officeart/2005/8/layout/vList5"/>
    <dgm:cxn modelId="{EED77564-D9CE-46BF-B5AB-00848F780F94}" type="presParOf" srcId="{C93A9A82-50D2-48F7-A711-8C43B646FF7F}" destId="{166777E2-F175-4FD4-B8BF-791F5E7A110F}" srcOrd="2" destOrd="0" presId="urn:microsoft.com/office/officeart/2005/8/layout/vList5"/>
    <dgm:cxn modelId="{D2342418-2002-4418-A566-084360454E7A}" type="presParOf" srcId="{166777E2-F175-4FD4-B8BF-791F5E7A110F}" destId="{41AD35A5-144A-4F21-A5B5-7EE155F60581}" srcOrd="0" destOrd="0" presId="urn:microsoft.com/office/officeart/2005/8/layout/vList5"/>
    <dgm:cxn modelId="{C5F10360-4EBB-47A8-A0AD-64E545D1516C}" type="presParOf" srcId="{166777E2-F175-4FD4-B8BF-791F5E7A110F}" destId="{A9C3E362-9B44-49F1-9087-E00B9DB1A5D9}" srcOrd="1" destOrd="0" presId="urn:microsoft.com/office/officeart/2005/8/layout/vList5"/>
    <dgm:cxn modelId="{185A1786-EC0E-417E-BAA4-93E162AA74AA}" type="presParOf" srcId="{C93A9A82-50D2-48F7-A711-8C43B646FF7F}" destId="{BE1CB675-BDC2-415A-83D2-F1D1997C4488}" srcOrd="3" destOrd="0" presId="urn:microsoft.com/office/officeart/2005/8/layout/vList5"/>
    <dgm:cxn modelId="{F4A532B9-F8C1-42C0-91BE-FD40A936EE4F}" type="presParOf" srcId="{C93A9A82-50D2-48F7-A711-8C43B646FF7F}" destId="{D8B7B8AB-4149-4412-BD3A-B3665E7C6C4E}" srcOrd="4" destOrd="0" presId="urn:microsoft.com/office/officeart/2005/8/layout/vList5"/>
    <dgm:cxn modelId="{2F11DA84-8054-40DE-BCD1-D92F45CD6BDE}" type="presParOf" srcId="{D8B7B8AB-4149-4412-BD3A-B3665E7C6C4E}" destId="{7CE24A4D-9BF7-4B32-9DF1-C8EB7204ECFE}" srcOrd="0" destOrd="0" presId="urn:microsoft.com/office/officeart/2005/8/layout/vList5"/>
    <dgm:cxn modelId="{59CCEDD2-B48D-41AF-9C59-2A49D43D701B}" type="presParOf" srcId="{D8B7B8AB-4149-4412-BD3A-B3665E7C6C4E}" destId="{373C896C-E142-4944-92A8-B36870299EEB}" srcOrd="1" destOrd="0" presId="urn:microsoft.com/office/officeart/2005/8/layout/vList5"/>
    <dgm:cxn modelId="{0E980591-B7B0-40BD-AF8A-55CBD070D3C7}" type="presParOf" srcId="{C93A9A82-50D2-48F7-A711-8C43B646FF7F}" destId="{3AB1F253-E11F-4C0B-BDD9-B9FF36BE4EC7}" srcOrd="5" destOrd="0" presId="urn:microsoft.com/office/officeart/2005/8/layout/vList5"/>
    <dgm:cxn modelId="{3795F469-E71C-4652-807A-F19E2B030A6D}" type="presParOf" srcId="{C93A9A82-50D2-48F7-A711-8C43B646FF7F}" destId="{53032D01-9D72-4C89-A476-DC335DBC2968}" srcOrd="6" destOrd="0" presId="urn:microsoft.com/office/officeart/2005/8/layout/vList5"/>
    <dgm:cxn modelId="{3E7B18E9-A2FB-4FA4-9DE2-7F8F2E88FDF7}" type="presParOf" srcId="{53032D01-9D72-4C89-A476-DC335DBC2968}" destId="{8D29AD7C-8577-4781-BF0E-895512632C45}" srcOrd="0" destOrd="0" presId="urn:microsoft.com/office/officeart/2005/8/layout/vList5"/>
    <dgm:cxn modelId="{27CC648D-DB78-49D1-AC7F-9FF366718551}" type="presParOf" srcId="{53032D01-9D72-4C89-A476-DC335DBC2968}" destId="{D89BE34C-C698-4CB7-9FCE-5B12BEB3138C}" srcOrd="1" destOrd="0" presId="urn:microsoft.com/office/officeart/2005/8/layout/vList5"/>
    <dgm:cxn modelId="{15F35B1D-A9EF-4EC1-B989-2144D0949DD3}" type="presParOf" srcId="{C93A9A82-50D2-48F7-A711-8C43B646FF7F}" destId="{3AFD0E50-37A0-463D-819D-73F13A9A154E}" srcOrd="7" destOrd="0" presId="urn:microsoft.com/office/officeart/2005/8/layout/vList5"/>
    <dgm:cxn modelId="{B7B0A6E3-336D-4833-80DC-B3F54078F128}" type="presParOf" srcId="{C93A9A82-50D2-48F7-A711-8C43B646FF7F}" destId="{8AB3BD47-EF8F-4A3D-A24E-F4AABC53F80E}" srcOrd="8" destOrd="0" presId="urn:microsoft.com/office/officeart/2005/8/layout/vList5"/>
    <dgm:cxn modelId="{04477F96-3253-4348-83E7-DD1293F62AA9}" type="presParOf" srcId="{8AB3BD47-EF8F-4A3D-A24E-F4AABC53F80E}" destId="{0305F0ED-F0B1-4006-AC88-4E64E2E77C61}" srcOrd="0" destOrd="0" presId="urn:microsoft.com/office/officeart/2005/8/layout/vList5"/>
    <dgm:cxn modelId="{EC8EE7B8-44B2-4496-B5E3-945C2B020944}" type="presParOf" srcId="{8AB3BD47-EF8F-4A3D-A24E-F4AABC53F80E}" destId="{0D93D997-AC58-4267-B27F-518F017C558C}" srcOrd="1" destOrd="0" presId="urn:microsoft.com/office/officeart/2005/8/layout/vList5"/>
    <dgm:cxn modelId="{B47CAB61-C8D0-43D1-945B-792A872B25AA}" type="presParOf" srcId="{C93A9A82-50D2-48F7-A711-8C43B646FF7F}" destId="{7900FC18-E0CA-4E2B-8B67-5C4007C3276D}" srcOrd="9" destOrd="0" presId="urn:microsoft.com/office/officeart/2005/8/layout/vList5"/>
    <dgm:cxn modelId="{0798EB36-E0F2-4EF6-ADDB-B2A328D96C6E}" type="presParOf" srcId="{C93A9A82-50D2-48F7-A711-8C43B646FF7F}" destId="{81E6B851-F47B-4C60-A4EC-B260A9472866}" srcOrd="10" destOrd="0" presId="urn:microsoft.com/office/officeart/2005/8/layout/vList5"/>
    <dgm:cxn modelId="{88597851-6195-4E55-BE6B-376DE6F8D37B}" type="presParOf" srcId="{81E6B851-F47B-4C60-A4EC-B260A9472866}" destId="{E3455C32-39D5-408F-8AF7-21359975DBC4}" srcOrd="0" destOrd="0" presId="urn:microsoft.com/office/officeart/2005/8/layout/vList5"/>
    <dgm:cxn modelId="{7B514216-5346-4AD6-80C2-CE2134C23CE4}" type="presParOf" srcId="{81E6B851-F47B-4C60-A4EC-B260A9472866}" destId="{45F185C1-E267-44EE-90AA-298FE1BD055E}" srcOrd="1" destOrd="0" presId="urn:microsoft.com/office/officeart/2005/8/layout/vList5"/>
    <dgm:cxn modelId="{0233C297-0A6C-427B-B832-A6B8824257D3}" type="presParOf" srcId="{C93A9A82-50D2-48F7-A711-8C43B646FF7F}" destId="{5F89F175-6282-4600-B082-6289C1AC0067}" srcOrd="11" destOrd="0" presId="urn:microsoft.com/office/officeart/2005/8/layout/vList5"/>
    <dgm:cxn modelId="{27EF6333-DB79-4688-9E2C-5CE3813B1496}" type="presParOf" srcId="{C93A9A82-50D2-48F7-A711-8C43B646FF7F}" destId="{79F00CF3-0FB9-4E90-972C-B3FEEC80560C}" srcOrd="12" destOrd="0" presId="urn:microsoft.com/office/officeart/2005/8/layout/vList5"/>
    <dgm:cxn modelId="{CCEB3419-50A0-4A7D-9D67-2B2F81F5DEF6}" type="presParOf" srcId="{79F00CF3-0FB9-4E90-972C-B3FEEC80560C}" destId="{12431A30-6D0D-4B74-A310-4AD46FFE13F3}" srcOrd="0" destOrd="0" presId="urn:microsoft.com/office/officeart/2005/8/layout/vList5"/>
    <dgm:cxn modelId="{F80B378C-28A1-436E-AC56-40EB62FB3864}" type="presParOf" srcId="{79F00CF3-0FB9-4E90-972C-B3FEEC80560C}" destId="{86CD44A8-EB2C-455B-933F-DDCF63AF7B0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E6A7A1-6EB6-4C48-AB90-7BCF132D46CB}"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B52AB293-41D6-49DE-BB06-F95369E50D4E}">
      <dgm:prSet/>
      <dgm:spPr/>
      <dgm:t>
        <a:bodyPr/>
        <a:lstStyle/>
        <a:p>
          <a:r>
            <a:rPr lang="en-US"/>
            <a:t>Adaptability</a:t>
          </a:r>
        </a:p>
      </dgm:t>
    </dgm:pt>
    <dgm:pt modelId="{FB05DF0F-7ED7-4903-87F2-01F254B464DC}" type="parTrans" cxnId="{81784032-533C-4932-B844-8715AB3C2D13}">
      <dgm:prSet/>
      <dgm:spPr/>
      <dgm:t>
        <a:bodyPr/>
        <a:lstStyle/>
        <a:p>
          <a:endParaRPr lang="en-US"/>
        </a:p>
      </dgm:t>
    </dgm:pt>
    <dgm:pt modelId="{5C1767E3-3FE8-4A12-8ED5-3017E0ECB322}" type="sibTrans" cxnId="{81784032-533C-4932-B844-8715AB3C2D13}">
      <dgm:prSet/>
      <dgm:spPr/>
      <dgm:t>
        <a:bodyPr/>
        <a:lstStyle/>
        <a:p>
          <a:endParaRPr lang="en-US"/>
        </a:p>
      </dgm:t>
    </dgm:pt>
    <dgm:pt modelId="{D18FB69E-F43B-4ED0-B3CA-642E1CCD887E}">
      <dgm:prSet/>
      <dgm:spPr/>
      <dgm:t>
        <a:bodyPr/>
        <a:lstStyle/>
        <a:p>
          <a:r>
            <a:rPr lang="en-US"/>
            <a:t>The design is easy to change</a:t>
          </a:r>
        </a:p>
      </dgm:t>
    </dgm:pt>
    <dgm:pt modelId="{8BF0EFAE-BC3B-4756-92CE-7FF6DBE53D6D}" type="parTrans" cxnId="{050AEEAA-A9D7-497D-B853-13632678AD85}">
      <dgm:prSet/>
      <dgm:spPr/>
      <dgm:t>
        <a:bodyPr/>
        <a:lstStyle/>
        <a:p>
          <a:endParaRPr lang="en-US"/>
        </a:p>
      </dgm:t>
    </dgm:pt>
    <dgm:pt modelId="{B63E57AF-4312-42CD-9962-103C3D21D10F}" type="sibTrans" cxnId="{050AEEAA-A9D7-497D-B853-13632678AD85}">
      <dgm:prSet/>
      <dgm:spPr/>
      <dgm:t>
        <a:bodyPr/>
        <a:lstStyle/>
        <a:p>
          <a:endParaRPr lang="en-US"/>
        </a:p>
      </dgm:t>
    </dgm:pt>
    <dgm:pt modelId="{590DD62D-123B-4FA2-AA23-84173A7CE3DD}">
      <dgm:prSet/>
      <dgm:spPr/>
      <dgm:t>
        <a:bodyPr/>
        <a:lstStyle/>
        <a:p>
          <a:r>
            <a:rPr lang="en-US"/>
            <a:t>Robustness</a:t>
          </a:r>
        </a:p>
      </dgm:t>
    </dgm:pt>
    <dgm:pt modelId="{67332F9D-4EAC-41D2-AE5A-96E95A610377}" type="parTrans" cxnId="{96A74B04-5961-452F-899A-0456ED6C8760}">
      <dgm:prSet/>
      <dgm:spPr/>
      <dgm:t>
        <a:bodyPr/>
        <a:lstStyle/>
        <a:p>
          <a:endParaRPr lang="en-US"/>
        </a:p>
      </dgm:t>
    </dgm:pt>
    <dgm:pt modelId="{DC83E035-4A55-404F-91D2-586620895ACB}" type="sibTrans" cxnId="{96A74B04-5961-452F-899A-0456ED6C8760}">
      <dgm:prSet/>
      <dgm:spPr/>
      <dgm:t>
        <a:bodyPr/>
        <a:lstStyle/>
        <a:p>
          <a:endParaRPr lang="en-US"/>
        </a:p>
      </dgm:t>
    </dgm:pt>
    <dgm:pt modelId="{54AB54CA-1F73-4275-B880-1A2EA60CE04F}">
      <dgm:prSet/>
      <dgm:spPr/>
      <dgm:t>
        <a:bodyPr/>
        <a:lstStyle/>
        <a:p>
          <a:r>
            <a:rPr lang="en-US"/>
            <a:t>The design is hard to break</a:t>
          </a:r>
        </a:p>
      </dgm:t>
    </dgm:pt>
    <dgm:pt modelId="{781DC73F-51FD-437C-9626-1C7A7CF8D925}" type="parTrans" cxnId="{1C012144-9291-4B8C-890E-F4F7FA32B5C9}">
      <dgm:prSet/>
      <dgm:spPr/>
      <dgm:t>
        <a:bodyPr/>
        <a:lstStyle/>
        <a:p>
          <a:endParaRPr lang="en-US"/>
        </a:p>
      </dgm:t>
    </dgm:pt>
    <dgm:pt modelId="{D9483BBD-8657-42C9-8EE5-1AE48892FD4E}" type="sibTrans" cxnId="{1C012144-9291-4B8C-890E-F4F7FA32B5C9}">
      <dgm:prSet/>
      <dgm:spPr/>
      <dgm:t>
        <a:bodyPr/>
        <a:lstStyle/>
        <a:p>
          <a:endParaRPr lang="en-US"/>
        </a:p>
      </dgm:t>
    </dgm:pt>
    <dgm:pt modelId="{6355D14D-29A1-4232-B2C7-1ABF200F733A}">
      <dgm:prSet/>
      <dgm:spPr/>
      <dgm:t>
        <a:bodyPr/>
        <a:lstStyle/>
        <a:p>
          <a:r>
            <a:rPr lang="en-US"/>
            <a:t>Reusability</a:t>
          </a:r>
        </a:p>
      </dgm:t>
    </dgm:pt>
    <dgm:pt modelId="{0F5D64A1-3F6C-461E-88C8-2247FECB1037}" type="parTrans" cxnId="{18621E2D-1794-4507-9646-241F10819E07}">
      <dgm:prSet/>
      <dgm:spPr/>
      <dgm:t>
        <a:bodyPr/>
        <a:lstStyle/>
        <a:p>
          <a:endParaRPr lang="en-US"/>
        </a:p>
      </dgm:t>
    </dgm:pt>
    <dgm:pt modelId="{D43101F8-7156-40C1-9DEE-74F8FE4275A8}" type="sibTrans" cxnId="{18621E2D-1794-4507-9646-241F10819E07}">
      <dgm:prSet/>
      <dgm:spPr/>
      <dgm:t>
        <a:bodyPr/>
        <a:lstStyle/>
        <a:p>
          <a:endParaRPr lang="en-US"/>
        </a:p>
      </dgm:t>
    </dgm:pt>
    <dgm:pt modelId="{1178C727-FDE2-47D0-8202-FD5E94CACB21}">
      <dgm:prSet/>
      <dgm:spPr/>
      <dgm:t>
        <a:bodyPr/>
        <a:lstStyle/>
        <a:p>
          <a:r>
            <a:rPr lang="en-US"/>
            <a:t>The design can be reused</a:t>
          </a:r>
        </a:p>
      </dgm:t>
    </dgm:pt>
    <dgm:pt modelId="{F66B4BFA-55B0-4CDC-9E11-18C250C10D34}" type="parTrans" cxnId="{6EF1311C-7096-41AE-8EEC-5E069F3F042C}">
      <dgm:prSet/>
      <dgm:spPr/>
      <dgm:t>
        <a:bodyPr/>
        <a:lstStyle/>
        <a:p>
          <a:endParaRPr lang="en-US"/>
        </a:p>
      </dgm:t>
    </dgm:pt>
    <dgm:pt modelId="{3D163E0A-78C3-4487-97B8-ECDB37E73387}" type="sibTrans" cxnId="{6EF1311C-7096-41AE-8EEC-5E069F3F042C}">
      <dgm:prSet/>
      <dgm:spPr/>
      <dgm:t>
        <a:bodyPr/>
        <a:lstStyle/>
        <a:p>
          <a:endParaRPr lang="en-US"/>
        </a:p>
      </dgm:t>
    </dgm:pt>
    <dgm:pt modelId="{321101F6-955A-48B7-AFB8-ADB92447935D}">
      <dgm:prSet/>
      <dgm:spPr/>
      <dgm:t>
        <a:bodyPr/>
        <a:lstStyle/>
        <a:p>
          <a:r>
            <a:rPr lang="en-US"/>
            <a:t>Fluidity</a:t>
          </a:r>
        </a:p>
      </dgm:t>
    </dgm:pt>
    <dgm:pt modelId="{7A2D990C-8EC5-4622-B445-E928E7741757}" type="parTrans" cxnId="{9ED19371-85E8-489A-9EDE-9B8F75F762B2}">
      <dgm:prSet/>
      <dgm:spPr/>
      <dgm:t>
        <a:bodyPr/>
        <a:lstStyle/>
        <a:p>
          <a:endParaRPr lang="en-US"/>
        </a:p>
      </dgm:t>
    </dgm:pt>
    <dgm:pt modelId="{7C784E6F-A52F-41C1-AF9B-9083BB0EF435}" type="sibTrans" cxnId="{9ED19371-85E8-489A-9EDE-9B8F75F762B2}">
      <dgm:prSet/>
      <dgm:spPr/>
      <dgm:t>
        <a:bodyPr/>
        <a:lstStyle/>
        <a:p>
          <a:endParaRPr lang="en-US"/>
        </a:p>
      </dgm:t>
    </dgm:pt>
    <dgm:pt modelId="{7327067C-D628-4089-AD9B-29E50682971A}">
      <dgm:prSet/>
      <dgm:spPr/>
      <dgm:t>
        <a:bodyPr/>
        <a:lstStyle/>
        <a:p>
          <a:r>
            <a:rPr lang="en-US"/>
            <a:t>It is easy to do the right thing</a:t>
          </a:r>
        </a:p>
      </dgm:t>
    </dgm:pt>
    <dgm:pt modelId="{B96D2C49-9D56-4CF1-AAA1-093B1709D6FD}" type="parTrans" cxnId="{6D664BE6-DAF7-4CE3-AA76-E81F7491DBD3}">
      <dgm:prSet/>
      <dgm:spPr/>
      <dgm:t>
        <a:bodyPr/>
        <a:lstStyle/>
        <a:p>
          <a:endParaRPr lang="en-US"/>
        </a:p>
      </dgm:t>
    </dgm:pt>
    <dgm:pt modelId="{2D598084-51F0-4391-BEFB-BD399346ABF8}" type="sibTrans" cxnId="{6D664BE6-DAF7-4CE3-AA76-E81F7491DBD3}">
      <dgm:prSet/>
      <dgm:spPr/>
      <dgm:t>
        <a:bodyPr/>
        <a:lstStyle/>
        <a:p>
          <a:endParaRPr lang="en-US"/>
        </a:p>
      </dgm:t>
    </dgm:pt>
    <dgm:pt modelId="{D67F6586-4EC7-4830-8BC3-575224BCEE6B}">
      <dgm:prSet/>
      <dgm:spPr/>
      <dgm:t>
        <a:bodyPr/>
        <a:lstStyle/>
        <a:p>
          <a:r>
            <a:rPr lang="en-US"/>
            <a:t>Simplicity</a:t>
          </a:r>
        </a:p>
      </dgm:t>
    </dgm:pt>
    <dgm:pt modelId="{399599C0-7C34-489D-9F16-CC79B9A94689}" type="parTrans" cxnId="{C3B76625-1CD6-4531-8CD7-C30141F8BB14}">
      <dgm:prSet/>
      <dgm:spPr/>
      <dgm:t>
        <a:bodyPr/>
        <a:lstStyle/>
        <a:p>
          <a:endParaRPr lang="en-US"/>
        </a:p>
      </dgm:t>
    </dgm:pt>
    <dgm:pt modelId="{C99D7735-2B39-4CE5-8AD5-D0BDCD70FDB2}" type="sibTrans" cxnId="{C3B76625-1CD6-4531-8CD7-C30141F8BB14}">
      <dgm:prSet/>
      <dgm:spPr/>
      <dgm:t>
        <a:bodyPr/>
        <a:lstStyle/>
        <a:p>
          <a:endParaRPr lang="en-US"/>
        </a:p>
      </dgm:t>
    </dgm:pt>
    <dgm:pt modelId="{B74E1AE2-C375-4735-9C46-A952812D5E3F}">
      <dgm:prSet/>
      <dgm:spPr/>
      <dgm:t>
        <a:bodyPr/>
        <a:lstStyle/>
        <a:p>
          <a:r>
            <a:rPr lang="en-US"/>
            <a:t>The design is the “simplest thing that will work”</a:t>
          </a:r>
        </a:p>
      </dgm:t>
    </dgm:pt>
    <dgm:pt modelId="{0AE73571-ACDA-4B7D-AF34-CA38C753C40B}" type="parTrans" cxnId="{404072D1-AC74-4E21-8CA9-4CFE9DDF7BA5}">
      <dgm:prSet/>
      <dgm:spPr/>
      <dgm:t>
        <a:bodyPr/>
        <a:lstStyle/>
        <a:p>
          <a:endParaRPr lang="en-US"/>
        </a:p>
      </dgm:t>
    </dgm:pt>
    <dgm:pt modelId="{ADEE2B6D-A764-4504-A7F5-8715A82C16D2}" type="sibTrans" cxnId="{404072D1-AC74-4E21-8CA9-4CFE9DDF7BA5}">
      <dgm:prSet/>
      <dgm:spPr/>
      <dgm:t>
        <a:bodyPr/>
        <a:lstStyle/>
        <a:p>
          <a:endParaRPr lang="en-US"/>
        </a:p>
      </dgm:t>
    </dgm:pt>
    <dgm:pt modelId="{7795C0D0-58A1-43B2-9CEB-5E3B9D514E91}">
      <dgm:prSet/>
      <dgm:spPr/>
      <dgm:t>
        <a:bodyPr/>
        <a:lstStyle/>
        <a:p>
          <a:r>
            <a:rPr lang="en-US"/>
            <a:t>Terseness</a:t>
          </a:r>
        </a:p>
      </dgm:t>
    </dgm:pt>
    <dgm:pt modelId="{38638066-3005-494E-9886-F4510F00208B}" type="parTrans" cxnId="{623856E4-92D1-4F19-980A-535A6E720E6C}">
      <dgm:prSet/>
      <dgm:spPr/>
      <dgm:t>
        <a:bodyPr/>
        <a:lstStyle/>
        <a:p>
          <a:endParaRPr lang="en-US"/>
        </a:p>
      </dgm:t>
    </dgm:pt>
    <dgm:pt modelId="{8A36DBE4-B1D3-42A3-AD9E-6CE7BAD2773D}" type="sibTrans" cxnId="{623856E4-92D1-4F19-980A-535A6E720E6C}">
      <dgm:prSet/>
      <dgm:spPr/>
      <dgm:t>
        <a:bodyPr/>
        <a:lstStyle/>
        <a:p>
          <a:endParaRPr lang="en-US"/>
        </a:p>
      </dgm:t>
    </dgm:pt>
    <dgm:pt modelId="{921058D8-CA71-4FD8-887A-86DA62E34CBE}">
      <dgm:prSet/>
      <dgm:spPr/>
      <dgm:t>
        <a:bodyPr/>
        <a:lstStyle/>
        <a:p>
          <a:r>
            <a:rPr lang="en-US"/>
            <a:t>No unneeded duplication of code</a:t>
          </a:r>
        </a:p>
      </dgm:t>
    </dgm:pt>
    <dgm:pt modelId="{7C41C6BD-1C0D-4F05-8040-0E8A64EC9C88}" type="parTrans" cxnId="{2B2B65A1-D568-4D74-B5B3-8212B367C458}">
      <dgm:prSet/>
      <dgm:spPr/>
      <dgm:t>
        <a:bodyPr/>
        <a:lstStyle/>
        <a:p>
          <a:endParaRPr lang="en-US"/>
        </a:p>
      </dgm:t>
    </dgm:pt>
    <dgm:pt modelId="{E21787B6-D84F-439A-BFEF-ACC741D7EA65}" type="sibTrans" cxnId="{2B2B65A1-D568-4D74-B5B3-8212B367C458}">
      <dgm:prSet/>
      <dgm:spPr/>
      <dgm:t>
        <a:bodyPr/>
        <a:lstStyle/>
        <a:p>
          <a:endParaRPr lang="en-US"/>
        </a:p>
      </dgm:t>
    </dgm:pt>
    <dgm:pt modelId="{33243541-606B-4294-ABED-FF04B6FD3EE8}">
      <dgm:prSet/>
      <dgm:spPr/>
      <dgm:t>
        <a:bodyPr/>
        <a:lstStyle/>
        <a:p>
          <a:r>
            <a:rPr lang="en-US"/>
            <a:t>Perspicuity</a:t>
          </a:r>
        </a:p>
      </dgm:t>
    </dgm:pt>
    <dgm:pt modelId="{15BF6A76-4F1E-45C5-80F6-ED275F4292F3}" type="parTrans" cxnId="{CC869710-6D82-45FB-AE63-AA1AA241F69B}">
      <dgm:prSet/>
      <dgm:spPr/>
      <dgm:t>
        <a:bodyPr/>
        <a:lstStyle/>
        <a:p>
          <a:endParaRPr lang="en-US"/>
        </a:p>
      </dgm:t>
    </dgm:pt>
    <dgm:pt modelId="{1F897692-4327-4496-855B-476D586E61B4}" type="sibTrans" cxnId="{CC869710-6D82-45FB-AE63-AA1AA241F69B}">
      <dgm:prSet/>
      <dgm:spPr/>
      <dgm:t>
        <a:bodyPr/>
        <a:lstStyle/>
        <a:p>
          <a:endParaRPr lang="en-US"/>
        </a:p>
      </dgm:t>
    </dgm:pt>
    <dgm:pt modelId="{C2E812B7-4B69-4A3C-BC4C-C273744C86E6}">
      <dgm:prSet/>
      <dgm:spPr/>
      <dgm:t>
        <a:bodyPr/>
        <a:lstStyle/>
        <a:p>
          <a:r>
            <a:rPr lang="en-US"/>
            <a:t>Organized and clear</a:t>
          </a:r>
        </a:p>
      </dgm:t>
    </dgm:pt>
    <dgm:pt modelId="{1950C399-D85A-4E46-A932-3D113DFEF3FF}" type="parTrans" cxnId="{C332D266-8D3C-48D3-BF62-00F844F02A7E}">
      <dgm:prSet/>
      <dgm:spPr/>
      <dgm:t>
        <a:bodyPr/>
        <a:lstStyle/>
        <a:p>
          <a:endParaRPr lang="en-US"/>
        </a:p>
      </dgm:t>
    </dgm:pt>
    <dgm:pt modelId="{4294113A-80E5-449B-8032-4D11DD030367}" type="sibTrans" cxnId="{C332D266-8D3C-48D3-BF62-00F844F02A7E}">
      <dgm:prSet/>
      <dgm:spPr/>
      <dgm:t>
        <a:bodyPr/>
        <a:lstStyle/>
        <a:p>
          <a:endParaRPr lang="en-US"/>
        </a:p>
      </dgm:t>
    </dgm:pt>
    <dgm:pt modelId="{A339D97A-F944-49E1-B302-7DA16D203CE6}" type="pres">
      <dgm:prSet presAssocID="{72E6A7A1-6EB6-4C48-AB90-7BCF132D46CB}" presName="Name0" presStyleCnt="0">
        <dgm:presLayoutVars>
          <dgm:dir/>
          <dgm:animLvl val="lvl"/>
          <dgm:resizeHandles val="exact"/>
        </dgm:presLayoutVars>
      </dgm:prSet>
      <dgm:spPr/>
    </dgm:pt>
    <dgm:pt modelId="{BE574F75-82CE-4784-A4AD-50D710BFD5B3}" type="pres">
      <dgm:prSet presAssocID="{B52AB293-41D6-49DE-BB06-F95369E50D4E}" presName="linNode" presStyleCnt="0"/>
      <dgm:spPr/>
    </dgm:pt>
    <dgm:pt modelId="{4B4C00CF-8F70-412A-AB52-7C848B94394F}" type="pres">
      <dgm:prSet presAssocID="{B52AB293-41D6-49DE-BB06-F95369E50D4E}" presName="parentText" presStyleLbl="node1" presStyleIdx="0" presStyleCnt="7">
        <dgm:presLayoutVars>
          <dgm:chMax val="1"/>
          <dgm:bulletEnabled val="1"/>
        </dgm:presLayoutVars>
      </dgm:prSet>
      <dgm:spPr/>
    </dgm:pt>
    <dgm:pt modelId="{B981972A-9381-477D-8C1D-E6E86918FE28}" type="pres">
      <dgm:prSet presAssocID="{B52AB293-41D6-49DE-BB06-F95369E50D4E}" presName="descendantText" presStyleLbl="alignAccFollowNode1" presStyleIdx="0" presStyleCnt="7">
        <dgm:presLayoutVars>
          <dgm:bulletEnabled val="1"/>
        </dgm:presLayoutVars>
      </dgm:prSet>
      <dgm:spPr/>
    </dgm:pt>
    <dgm:pt modelId="{6ACC38CF-1797-4BAC-BA7F-03BF2F20C330}" type="pres">
      <dgm:prSet presAssocID="{5C1767E3-3FE8-4A12-8ED5-3017E0ECB322}" presName="sp" presStyleCnt="0"/>
      <dgm:spPr/>
    </dgm:pt>
    <dgm:pt modelId="{062454EB-7188-4AFC-8988-F5E699D209E6}" type="pres">
      <dgm:prSet presAssocID="{590DD62D-123B-4FA2-AA23-84173A7CE3DD}" presName="linNode" presStyleCnt="0"/>
      <dgm:spPr/>
    </dgm:pt>
    <dgm:pt modelId="{7774117C-FFB9-4C5B-954E-36D74B60DB0B}" type="pres">
      <dgm:prSet presAssocID="{590DD62D-123B-4FA2-AA23-84173A7CE3DD}" presName="parentText" presStyleLbl="node1" presStyleIdx="1" presStyleCnt="7">
        <dgm:presLayoutVars>
          <dgm:chMax val="1"/>
          <dgm:bulletEnabled val="1"/>
        </dgm:presLayoutVars>
      </dgm:prSet>
      <dgm:spPr/>
    </dgm:pt>
    <dgm:pt modelId="{EC7A7161-13A2-4C7B-8EBC-C8720884E863}" type="pres">
      <dgm:prSet presAssocID="{590DD62D-123B-4FA2-AA23-84173A7CE3DD}" presName="descendantText" presStyleLbl="alignAccFollowNode1" presStyleIdx="1" presStyleCnt="7">
        <dgm:presLayoutVars>
          <dgm:bulletEnabled val="1"/>
        </dgm:presLayoutVars>
      </dgm:prSet>
      <dgm:spPr/>
    </dgm:pt>
    <dgm:pt modelId="{956A5C7A-0D94-43B7-8BED-93FB817F5A81}" type="pres">
      <dgm:prSet presAssocID="{DC83E035-4A55-404F-91D2-586620895ACB}" presName="sp" presStyleCnt="0"/>
      <dgm:spPr/>
    </dgm:pt>
    <dgm:pt modelId="{71B6E5C1-5B02-4C35-81EA-BEB828F6A37B}" type="pres">
      <dgm:prSet presAssocID="{6355D14D-29A1-4232-B2C7-1ABF200F733A}" presName="linNode" presStyleCnt="0"/>
      <dgm:spPr/>
    </dgm:pt>
    <dgm:pt modelId="{D1739F51-367F-4C68-8008-B42D0138CF12}" type="pres">
      <dgm:prSet presAssocID="{6355D14D-29A1-4232-B2C7-1ABF200F733A}" presName="parentText" presStyleLbl="node1" presStyleIdx="2" presStyleCnt="7">
        <dgm:presLayoutVars>
          <dgm:chMax val="1"/>
          <dgm:bulletEnabled val="1"/>
        </dgm:presLayoutVars>
      </dgm:prSet>
      <dgm:spPr/>
    </dgm:pt>
    <dgm:pt modelId="{CDF07BAE-71A6-47F8-B53C-7487F04A9DAA}" type="pres">
      <dgm:prSet presAssocID="{6355D14D-29A1-4232-B2C7-1ABF200F733A}" presName="descendantText" presStyleLbl="alignAccFollowNode1" presStyleIdx="2" presStyleCnt="7">
        <dgm:presLayoutVars>
          <dgm:bulletEnabled val="1"/>
        </dgm:presLayoutVars>
      </dgm:prSet>
      <dgm:spPr/>
    </dgm:pt>
    <dgm:pt modelId="{8811D93E-1D84-40FC-B73F-2B7F52683896}" type="pres">
      <dgm:prSet presAssocID="{D43101F8-7156-40C1-9DEE-74F8FE4275A8}" presName="sp" presStyleCnt="0"/>
      <dgm:spPr/>
    </dgm:pt>
    <dgm:pt modelId="{E196CCE3-8BB1-4F43-A5EA-04381F2FDB21}" type="pres">
      <dgm:prSet presAssocID="{321101F6-955A-48B7-AFB8-ADB92447935D}" presName="linNode" presStyleCnt="0"/>
      <dgm:spPr/>
    </dgm:pt>
    <dgm:pt modelId="{3B097FEA-FA8A-4D3B-BC99-EEFAA815A3D2}" type="pres">
      <dgm:prSet presAssocID="{321101F6-955A-48B7-AFB8-ADB92447935D}" presName="parentText" presStyleLbl="node1" presStyleIdx="3" presStyleCnt="7">
        <dgm:presLayoutVars>
          <dgm:chMax val="1"/>
          <dgm:bulletEnabled val="1"/>
        </dgm:presLayoutVars>
      </dgm:prSet>
      <dgm:spPr/>
    </dgm:pt>
    <dgm:pt modelId="{43196B1F-FA6F-4B38-B781-DB8408C77AA8}" type="pres">
      <dgm:prSet presAssocID="{321101F6-955A-48B7-AFB8-ADB92447935D}" presName="descendantText" presStyleLbl="alignAccFollowNode1" presStyleIdx="3" presStyleCnt="7">
        <dgm:presLayoutVars>
          <dgm:bulletEnabled val="1"/>
        </dgm:presLayoutVars>
      </dgm:prSet>
      <dgm:spPr/>
    </dgm:pt>
    <dgm:pt modelId="{91DAF1AF-459D-4E71-B927-77F13416B5B5}" type="pres">
      <dgm:prSet presAssocID="{7C784E6F-A52F-41C1-AF9B-9083BB0EF435}" presName="sp" presStyleCnt="0"/>
      <dgm:spPr/>
    </dgm:pt>
    <dgm:pt modelId="{546789FE-A348-4926-87BE-3C6DF42BD520}" type="pres">
      <dgm:prSet presAssocID="{D67F6586-4EC7-4830-8BC3-575224BCEE6B}" presName="linNode" presStyleCnt="0"/>
      <dgm:spPr/>
    </dgm:pt>
    <dgm:pt modelId="{520F682C-EB94-4104-9DE3-1C00BB804C8F}" type="pres">
      <dgm:prSet presAssocID="{D67F6586-4EC7-4830-8BC3-575224BCEE6B}" presName="parentText" presStyleLbl="node1" presStyleIdx="4" presStyleCnt="7">
        <dgm:presLayoutVars>
          <dgm:chMax val="1"/>
          <dgm:bulletEnabled val="1"/>
        </dgm:presLayoutVars>
      </dgm:prSet>
      <dgm:spPr/>
    </dgm:pt>
    <dgm:pt modelId="{0A9DA240-C7CE-4C00-B9AA-0E7897B65729}" type="pres">
      <dgm:prSet presAssocID="{D67F6586-4EC7-4830-8BC3-575224BCEE6B}" presName="descendantText" presStyleLbl="alignAccFollowNode1" presStyleIdx="4" presStyleCnt="7">
        <dgm:presLayoutVars>
          <dgm:bulletEnabled val="1"/>
        </dgm:presLayoutVars>
      </dgm:prSet>
      <dgm:spPr/>
    </dgm:pt>
    <dgm:pt modelId="{C40CD25A-CB3B-418C-9F7C-1CD669110DCA}" type="pres">
      <dgm:prSet presAssocID="{C99D7735-2B39-4CE5-8AD5-D0BDCD70FDB2}" presName="sp" presStyleCnt="0"/>
      <dgm:spPr/>
    </dgm:pt>
    <dgm:pt modelId="{8F5FA0B0-0894-44D0-AFC5-4BDC5BAE674E}" type="pres">
      <dgm:prSet presAssocID="{7795C0D0-58A1-43B2-9CEB-5E3B9D514E91}" presName="linNode" presStyleCnt="0"/>
      <dgm:spPr/>
    </dgm:pt>
    <dgm:pt modelId="{6FA4AEE9-D1B2-424D-A58E-DC99078989E4}" type="pres">
      <dgm:prSet presAssocID="{7795C0D0-58A1-43B2-9CEB-5E3B9D514E91}" presName="parentText" presStyleLbl="node1" presStyleIdx="5" presStyleCnt="7">
        <dgm:presLayoutVars>
          <dgm:chMax val="1"/>
          <dgm:bulletEnabled val="1"/>
        </dgm:presLayoutVars>
      </dgm:prSet>
      <dgm:spPr/>
    </dgm:pt>
    <dgm:pt modelId="{EDAF8D8B-9611-49AE-8D97-609C49A4AAA5}" type="pres">
      <dgm:prSet presAssocID="{7795C0D0-58A1-43B2-9CEB-5E3B9D514E91}" presName="descendantText" presStyleLbl="alignAccFollowNode1" presStyleIdx="5" presStyleCnt="7">
        <dgm:presLayoutVars>
          <dgm:bulletEnabled val="1"/>
        </dgm:presLayoutVars>
      </dgm:prSet>
      <dgm:spPr/>
    </dgm:pt>
    <dgm:pt modelId="{758FF900-D184-4B19-8FCD-B48CEFD9FB15}" type="pres">
      <dgm:prSet presAssocID="{8A36DBE4-B1D3-42A3-AD9E-6CE7BAD2773D}" presName="sp" presStyleCnt="0"/>
      <dgm:spPr/>
    </dgm:pt>
    <dgm:pt modelId="{E3BF9AAE-0F0C-471C-BE52-CABB3CB71014}" type="pres">
      <dgm:prSet presAssocID="{33243541-606B-4294-ABED-FF04B6FD3EE8}" presName="linNode" presStyleCnt="0"/>
      <dgm:spPr/>
    </dgm:pt>
    <dgm:pt modelId="{61ED10B5-AEF5-4706-B0B7-0DBC419EAA2B}" type="pres">
      <dgm:prSet presAssocID="{33243541-606B-4294-ABED-FF04B6FD3EE8}" presName="parentText" presStyleLbl="node1" presStyleIdx="6" presStyleCnt="7">
        <dgm:presLayoutVars>
          <dgm:chMax val="1"/>
          <dgm:bulletEnabled val="1"/>
        </dgm:presLayoutVars>
      </dgm:prSet>
      <dgm:spPr/>
    </dgm:pt>
    <dgm:pt modelId="{FDBC9377-3707-4253-A2D0-FEEA154882FF}" type="pres">
      <dgm:prSet presAssocID="{33243541-606B-4294-ABED-FF04B6FD3EE8}" presName="descendantText" presStyleLbl="alignAccFollowNode1" presStyleIdx="6" presStyleCnt="7">
        <dgm:presLayoutVars>
          <dgm:bulletEnabled val="1"/>
        </dgm:presLayoutVars>
      </dgm:prSet>
      <dgm:spPr/>
    </dgm:pt>
  </dgm:ptLst>
  <dgm:cxnLst>
    <dgm:cxn modelId="{15F89302-B3CB-46B0-9AF1-3BBF6FA125DA}" type="presOf" srcId="{D67F6586-4EC7-4830-8BC3-575224BCEE6B}" destId="{520F682C-EB94-4104-9DE3-1C00BB804C8F}" srcOrd="0" destOrd="0" presId="urn:microsoft.com/office/officeart/2005/8/layout/vList5"/>
    <dgm:cxn modelId="{96A74B04-5961-452F-899A-0456ED6C8760}" srcId="{72E6A7A1-6EB6-4C48-AB90-7BCF132D46CB}" destId="{590DD62D-123B-4FA2-AA23-84173A7CE3DD}" srcOrd="1" destOrd="0" parTransId="{67332F9D-4EAC-41D2-AE5A-96E95A610377}" sibTransId="{DC83E035-4A55-404F-91D2-586620895ACB}"/>
    <dgm:cxn modelId="{CC869710-6D82-45FB-AE63-AA1AA241F69B}" srcId="{72E6A7A1-6EB6-4C48-AB90-7BCF132D46CB}" destId="{33243541-606B-4294-ABED-FF04B6FD3EE8}" srcOrd="6" destOrd="0" parTransId="{15BF6A76-4F1E-45C5-80F6-ED275F4292F3}" sibTransId="{1F897692-4327-4496-855B-476D586E61B4}"/>
    <dgm:cxn modelId="{6EF1311C-7096-41AE-8EEC-5E069F3F042C}" srcId="{6355D14D-29A1-4232-B2C7-1ABF200F733A}" destId="{1178C727-FDE2-47D0-8202-FD5E94CACB21}" srcOrd="0" destOrd="0" parTransId="{F66B4BFA-55B0-4CDC-9E11-18C250C10D34}" sibTransId="{3D163E0A-78C3-4487-97B8-ECDB37E73387}"/>
    <dgm:cxn modelId="{F500A922-8838-49C1-8819-93CFF59406AC}" type="presOf" srcId="{B52AB293-41D6-49DE-BB06-F95369E50D4E}" destId="{4B4C00CF-8F70-412A-AB52-7C848B94394F}" srcOrd="0" destOrd="0" presId="urn:microsoft.com/office/officeart/2005/8/layout/vList5"/>
    <dgm:cxn modelId="{C3B76625-1CD6-4531-8CD7-C30141F8BB14}" srcId="{72E6A7A1-6EB6-4C48-AB90-7BCF132D46CB}" destId="{D67F6586-4EC7-4830-8BC3-575224BCEE6B}" srcOrd="4" destOrd="0" parTransId="{399599C0-7C34-489D-9F16-CC79B9A94689}" sibTransId="{C99D7735-2B39-4CE5-8AD5-D0BDCD70FDB2}"/>
    <dgm:cxn modelId="{DF15B529-D73C-4F86-AD04-980167A97A15}" type="presOf" srcId="{590DD62D-123B-4FA2-AA23-84173A7CE3DD}" destId="{7774117C-FFB9-4C5B-954E-36D74B60DB0B}" srcOrd="0" destOrd="0" presId="urn:microsoft.com/office/officeart/2005/8/layout/vList5"/>
    <dgm:cxn modelId="{18621E2D-1794-4507-9646-241F10819E07}" srcId="{72E6A7A1-6EB6-4C48-AB90-7BCF132D46CB}" destId="{6355D14D-29A1-4232-B2C7-1ABF200F733A}" srcOrd="2" destOrd="0" parTransId="{0F5D64A1-3F6C-461E-88C8-2247FECB1037}" sibTransId="{D43101F8-7156-40C1-9DEE-74F8FE4275A8}"/>
    <dgm:cxn modelId="{81784032-533C-4932-B844-8715AB3C2D13}" srcId="{72E6A7A1-6EB6-4C48-AB90-7BCF132D46CB}" destId="{B52AB293-41D6-49DE-BB06-F95369E50D4E}" srcOrd="0" destOrd="0" parTransId="{FB05DF0F-7ED7-4903-87F2-01F254B464DC}" sibTransId="{5C1767E3-3FE8-4A12-8ED5-3017E0ECB322}"/>
    <dgm:cxn modelId="{BD037A5F-1961-45E3-AB8E-B351FE11E462}" type="presOf" srcId="{72E6A7A1-6EB6-4C48-AB90-7BCF132D46CB}" destId="{A339D97A-F944-49E1-B302-7DA16D203CE6}" srcOrd="0" destOrd="0" presId="urn:microsoft.com/office/officeart/2005/8/layout/vList5"/>
    <dgm:cxn modelId="{1C012144-9291-4B8C-890E-F4F7FA32B5C9}" srcId="{590DD62D-123B-4FA2-AA23-84173A7CE3DD}" destId="{54AB54CA-1F73-4275-B880-1A2EA60CE04F}" srcOrd="0" destOrd="0" parTransId="{781DC73F-51FD-437C-9626-1C7A7CF8D925}" sibTransId="{D9483BBD-8657-42C9-8EE5-1AE48892FD4E}"/>
    <dgm:cxn modelId="{10523945-1B67-48EE-80C7-F104CA60AE49}" type="presOf" srcId="{B74E1AE2-C375-4735-9C46-A952812D5E3F}" destId="{0A9DA240-C7CE-4C00-B9AA-0E7897B65729}" srcOrd="0" destOrd="0" presId="urn:microsoft.com/office/officeart/2005/8/layout/vList5"/>
    <dgm:cxn modelId="{C332D266-8D3C-48D3-BF62-00F844F02A7E}" srcId="{33243541-606B-4294-ABED-FF04B6FD3EE8}" destId="{C2E812B7-4B69-4A3C-BC4C-C273744C86E6}" srcOrd="0" destOrd="0" parTransId="{1950C399-D85A-4E46-A932-3D113DFEF3FF}" sibTransId="{4294113A-80E5-449B-8032-4D11DD030367}"/>
    <dgm:cxn modelId="{AC05DA6F-D9F7-47F4-9979-E664A74E63D9}" type="presOf" srcId="{33243541-606B-4294-ABED-FF04B6FD3EE8}" destId="{61ED10B5-AEF5-4706-B0B7-0DBC419EAA2B}" srcOrd="0" destOrd="0" presId="urn:microsoft.com/office/officeart/2005/8/layout/vList5"/>
    <dgm:cxn modelId="{9ED19371-85E8-489A-9EDE-9B8F75F762B2}" srcId="{72E6A7A1-6EB6-4C48-AB90-7BCF132D46CB}" destId="{321101F6-955A-48B7-AFB8-ADB92447935D}" srcOrd="3" destOrd="0" parTransId="{7A2D990C-8EC5-4622-B445-E928E7741757}" sibTransId="{7C784E6F-A52F-41C1-AF9B-9083BB0EF435}"/>
    <dgm:cxn modelId="{84E95252-A922-4F41-A325-780673AB1EC7}" type="presOf" srcId="{1178C727-FDE2-47D0-8202-FD5E94CACB21}" destId="{CDF07BAE-71A6-47F8-B53C-7487F04A9DAA}" srcOrd="0" destOrd="0" presId="urn:microsoft.com/office/officeart/2005/8/layout/vList5"/>
    <dgm:cxn modelId="{28CEF472-7FA1-4C6C-B618-849C9124D66F}" type="presOf" srcId="{54AB54CA-1F73-4275-B880-1A2EA60CE04F}" destId="{EC7A7161-13A2-4C7B-8EBC-C8720884E863}" srcOrd="0" destOrd="0" presId="urn:microsoft.com/office/officeart/2005/8/layout/vList5"/>
    <dgm:cxn modelId="{AB469076-A457-4D19-879D-758121784A0E}" type="presOf" srcId="{321101F6-955A-48B7-AFB8-ADB92447935D}" destId="{3B097FEA-FA8A-4D3B-BC99-EEFAA815A3D2}" srcOrd="0" destOrd="0" presId="urn:microsoft.com/office/officeart/2005/8/layout/vList5"/>
    <dgm:cxn modelId="{9E8C1681-5401-4B41-AE1C-5F4D7EDBEC37}" type="presOf" srcId="{921058D8-CA71-4FD8-887A-86DA62E34CBE}" destId="{EDAF8D8B-9611-49AE-8D97-609C49A4AAA5}" srcOrd="0" destOrd="0" presId="urn:microsoft.com/office/officeart/2005/8/layout/vList5"/>
    <dgm:cxn modelId="{C5CDB890-92D1-4058-9578-794721182645}" type="presOf" srcId="{7327067C-D628-4089-AD9B-29E50682971A}" destId="{43196B1F-FA6F-4B38-B781-DB8408C77AA8}" srcOrd="0" destOrd="0" presId="urn:microsoft.com/office/officeart/2005/8/layout/vList5"/>
    <dgm:cxn modelId="{A8420C97-12CD-490F-BC60-1E70972CBCFE}" type="presOf" srcId="{C2E812B7-4B69-4A3C-BC4C-C273744C86E6}" destId="{FDBC9377-3707-4253-A2D0-FEEA154882FF}" srcOrd="0" destOrd="0" presId="urn:microsoft.com/office/officeart/2005/8/layout/vList5"/>
    <dgm:cxn modelId="{2B2B65A1-D568-4D74-B5B3-8212B367C458}" srcId="{7795C0D0-58A1-43B2-9CEB-5E3B9D514E91}" destId="{921058D8-CA71-4FD8-887A-86DA62E34CBE}" srcOrd="0" destOrd="0" parTransId="{7C41C6BD-1C0D-4F05-8040-0E8A64EC9C88}" sibTransId="{E21787B6-D84F-439A-BFEF-ACC741D7EA65}"/>
    <dgm:cxn modelId="{0ACC4FA6-3144-41B6-B388-E76E9D82CBDB}" type="presOf" srcId="{6355D14D-29A1-4232-B2C7-1ABF200F733A}" destId="{D1739F51-367F-4C68-8008-B42D0138CF12}" srcOrd="0" destOrd="0" presId="urn:microsoft.com/office/officeart/2005/8/layout/vList5"/>
    <dgm:cxn modelId="{57975AAA-165A-4798-80AD-25C774B03260}" type="presOf" srcId="{D18FB69E-F43B-4ED0-B3CA-642E1CCD887E}" destId="{B981972A-9381-477D-8C1D-E6E86918FE28}" srcOrd="0" destOrd="0" presId="urn:microsoft.com/office/officeart/2005/8/layout/vList5"/>
    <dgm:cxn modelId="{050AEEAA-A9D7-497D-B853-13632678AD85}" srcId="{B52AB293-41D6-49DE-BB06-F95369E50D4E}" destId="{D18FB69E-F43B-4ED0-B3CA-642E1CCD887E}" srcOrd="0" destOrd="0" parTransId="{8BF0EFAE-BC3B-4756-92CE-7FF6DBE53D6D}" sibTransId="{B63E57AF-4312-42CD-9962-103C3D21D10F}"/>
    <dgm:cxn modelId="{404072D1-AC74-4E21-8CA9-4CFE9DDF7BA5}" srcId="{D67F6586-4EC7-4830-8BC3-575224BCEE6B}" destId="{B74E1AE2-C375-4735-9C46-A952812D5E3F}" srcOrd="0" destOrd="0" parTransId="{0AE73571-ACDA-4B7D-AF34-CA38C753C40B}" sibTransId="{ADEE2B6D-A764-4504-A7F5-8715A82C16D2}"/>
    <dgm:cxn modelId="{BACCFDD3-F5C5-45B4-A76C-776850D247F9}" type="presOf" srcId="{7795C0D0-58A1-43B2-9CEB-5E3B9D514E91}" destId="{6FA4AEE9-D1B2-424D-A58E-DC99078989E4}" srcOrd="0" destOrd="0" presId="urn:microsoft.com/office/officeart/2005/8/layout/vList5"/>
    <dgm:cxn modelId="{623856E4-92D1-4F19-980A-535A6E720E6C}" srcId="{72E6A7A1-6EB6-4C48-AB90-7BCF132D46CB}" destId="{7795C0D0-58A1-43B2-9CEB-5E3B9D514E91}" srcOrd="5" destOrd="0" parTransId="{38638066-3005-494E-9886-F4510F00208B}" sibTransId="{8A36DBE4-B1D3-42A3-AD9E-6CE7BAD2773D}"/>
    <dgm:cxn modelId="{6D664BE6-DAF7-4CE3-AA76-E81F7491DBD3}" srcId="{321101F6-955A-48B7-AFB8-ADB92447935D}" destId="{7327067C-D628-4089-AD9B-29E50682971A}" srcOrd="0" destOrd="0" parTransId="{B96D2C49-9D56-4CF1-AAA1-093B1709D6FD}" sibTransId="{2D598084-51F0-4391-BEFB-BD399346ABF8}"/>
    <dgm:cxn modelId="{2685B899-634D-41E5-8545-FFCF2B07DD88}" type="presParOf" srcId="{A339D97A-F944-49E1-B302-7DA16D203CE6}" destId="{BE574F75-82CE-4784-A4AD-50D710BFD5B3}" srcOrd="0" destOrd="0" presId="urn:microsoft.com/office/officeart/2005/8/layout/vList5"/>
    <dgm:cxn modelId="{33A39D06-4FC4-4D27-8693-DC3D2B5213BB}" type="presParOf" srcId="{BE574F75-82CE-4784-A4AD-50D710BFD5B3}" destId="{4B4C00CF-8F70-412A-AB52-7C848B94394F}" srcOrd="0" destOrd="0" presId="urn:microsoft.com/office/officeart/2005/8/layout/vList5"/>
    <dgm:cxn modelId="{AFC1840A-16DB-4A3E-843C-885AB165B39B}" type="presParOf" srcId="{BE574F75-82CE-4784-A4AD-50D710BFD5B3}" destId="{B981972A-9381-477D-8C1D-E6E86918FE28}" srcOrd="1" destOrd="0" presId="urn:microsoft.com/office/officeart/2005/8/layout/vList5"/>
    <dgm:cxn modelId="{27A5B7F1-65C0-4F71-B254-1639E623ED84}" type="presParOf" srcId="{A339D97A-F944-49E1-B302-7DA16D203CE6}" destId="{6ACC38CF-1797-4BAC-BA7F-03BF2F20C330}" srcOrd="1" destOrd="0" presId="urn:microsoft.com/office/officeart/2005/8/layout/vList5"/>
    <dgm:cxn modelId="{5FA5F706-5E10-49B7-9310-C7396CD01980}" type="presParOf" srcId="{A339D97A-F944-49E1-B302-7DA16D203CE6}" destId="{062454EB-7188-4AFC-8988-F5E699D209E6}" srcOrd="2" destOrd="0" presId="urn:microsoft.com/office/officeart/2005/8/layout/vList5"/>
    <dgm:cxn modelId="{94443171-C105-4046-A596-756E2FA5502C}" type="presParOf" srcId="{062454EB-7188-4AFC-8988-F5E699D209E6}" destId="{7774117C-FFB9-4C5B-954E-36D74B60DB0B}" srcOrd="0" destOrd="0" presId="urn:microsoft.com/office/officeart/2005/8/layout/vList5"/>
    <dgm:cxn modelId="{19AF0199-33A2-4557-819D-68C21959EA37}" type="presParOf" srcId="{062454EB-7188-4AFC-8988-F5E699D209E6}" destId="{EC7A7161-13A2-4C7B-8EBC-C8720884E863}" srcOrd="1" destOrd="0" presId="urn:microsoft.com/office/officeart/2005/8/layout/vList5"/>
    <dgm:cxn modelId="{8D4FE347-3B2F-46A3-9067-DE8D00E0FB07}" type="presParOf" srcId="{A339D97A-F944-49E1-B302-7DA16D203CE6}" destId="{956A5C7A-0D94-43B7-8BED-93FB817F5A81}" srcOrd="3" destOrd="0" presId="urn:microsoft.com/office/officeart/2005/8/layout/vList5"/>
    <dgm:cxn modelId="{9557E67F-8D63-494B-B61C-27DDC4388DDE}" type="presParOf" srcId="{A339D97A-F944-49E1-B302-7DA16D203CE6}" destId="{71B6E5C1-5B02-4C35-81EA-BEB828F6A37B}" srcOrd="4" destOrd="0" presId="urn:microsoft.com/office/officeart/2005/8/layout/vList5"/>
    <dgm:cxn modelId="{E0930B2D-DBFC-464F-90CC-D624D82004C3}" type="presParOf" srcId="{71B6E5C1-5B02-4C35-81EA-BEB828F6A37B}" destId="{D1739F51-367F-4C68-8008-B42D0138CF12}" srcOrd="0" destOrd="0" presId="urn:microsoft.com/office/officeart/2005/8/layout/vList5"/>
    <dgm:cxn modelId="{DF36B3A9-36B9-4ACB-84D7-B5F73DD17132}" type="presParOf" srcId="{71B6E5C1-5B02-4C35-81EA-BEB828F6A37B}" destId="{CDF07BAE-71A6-47F8-B53C-7487F04A9DAA}" srcOrd="1" destOrd="0" presId="urn:microsoft.com/office/officeart/2005/8/layout/vList5"/>
    <dgm:cxn modelId="{D6E2C266-27C9-4675-ADB3-81CACC8E2E94}" type="presParOf" srcId="{A339D97A-F944-49E1-B302-7DA16D203CE6}" destId="{8811D93E-1D84-40FC-B73F-2B7F52683896}" srcOrd="5" destOrd="0" presId="urn:microsoft.com/office/officeart/2005/8/layout/vList5"/>
    <dgm:cxn modelId="{CE601B05-E524-45D0-A3D4-3AD794DD3DB1}" type="presParOf" srcId="{A339D97A-F944-49E1-B302-7DA16D203CE6}" destId="{E196CCE3-8BB1-4F43-A5EA-04381F2FDB21}" srcOrd="6" destOrd="0" presId="urn:microsoft.com/office/officeart/2005/8/layout/vList5"/>
    <dgm:cxn modelId="{D438FD09-BC33-4DD4-BD74-E759A942C0A3}" type="presParOf" srcId="{E196CCE3-8BB1-4F43-A5EA-04381F2FDB21}" destId="{3B097FEA-FA8A-4D3B-BC99-EEFAA815A3D2}" srcOrd="0" destOrd="0" presId="urn:microsoft.com/office/officeart/2005/8/layout/vList5"/>
    <dgm:cxn modelId="{325BCA69-57E9-463C-8116-F190D40C9108}" type="presParOf" srcId="{E196CCE3-8BB1-4F43-A5EA-04381F2FDB21}" destId="{43196B1F-FA6F-4B38-B781-DB8408C77AA8}" srcOrd="1" destOrd="0" presId="urn:microsoft.com/office/officeart/2005/8/layout/vList5"/>
    <dgm:cxn modelId="{1335CDF0-4946-4BDB-A26C-6F5053BA5544}" type="presParOf" srcId="{A339D97A-F944-49E1-B302-7DA16D203CE6}" destId="{91DAF1AF-459D-4E71-B927-77F13416B5B5}" srcOrd="7" destOrd="0" presId="urn:microsoft.com/office/officeart/2005/8/layout/vList5"/>
    <dgm:cxn modelId="{E6D75640-64B9-4A13-A626-DC9C63B35350}" type="presParOf" srcId="{A339D97A-F944-49E1-B302-7DA16D203CE6}" destId="{546789FE-A348-4926-87BE-3C6DF42BD520}" srcOrd="8" destOrd="0" presId="urn:microsoft.com/office/officeart/2005/8/layout/vList5"/>
    <dgm:cxn modelId="{02B8FBB4-5C93-4629-A784-D653E4F653CF}" type="presParOf" srcId="{546789FE-A348-4926-87BE-3C6DF42BD520}" destId="{520F682C-EB94-4104-9DE3-1C00BB804C8F}" srcOrd="0" destOrd="0" presId="urn:microsoft.com/office/officeart/2005/8/layout/vList5"/>
    <dgm:cxn modelId="{32E0D158-F994-4640-BBDF-4AD3D0377835}" type="presParOf" srcId="{546789FE-A348-4926-87BE-3C6DF42BD520}" destId="{0A9DA240-C7CE-4C00-B9AA-0E7897B65729}" srcOrd="1" destOrd="0" presId="urn:microsoft.com/office/officeart/2005/8/layout/vList5"/>
    <dgm:cxn modelId="{24B5E831-7B74-4E73-B3B8-3CF00C3DA191}" type="presParOf" srcId="{A339D97A-F944-49E1-B302-7DA16D203CE6}" destId="{C40CD25A-CB3B-418C-9F7C-1CD669110DCA}" srcOrd="9" destOrd="0" presId="urn:microsoft.com/office/officeart/2005/8/layout/vList5"/>
    <dgm:cxn modelId="{E4A9262C-2A0C-43E2-854E-7ABDA4AE2BC1}" type="presParOf" srcId="{A339D97A-F944-49E1-B302-7DA16D203CE6}" destId="{8F5FA0B0-0894-44D0-AFC5-4BDC5BAE674E}" srcOrd="10" destOrd="0" presId="urn:microsoft.com/office/officeart/2005/8/layout/vList5"/>
    <dgm:cxn modelId="{CEC34551-BB64-40B9-AFAE-C7116009A636}" type="presParOf" srcId="{8F5FA0B0-0894-44D0-AFC5-4BDC5BAE674E}" destId="{6FA4AEE9-D1B2-424D-A58E-DC99078989E4}" srcOrd="0" destOrd="0" presId="urn:microsoft.com/office/officeart/2005/8/layout/vList5"/>
    <dgm:cxn modelId="{BAA49A87-D082-4880-A996-BB64B4E177FD}" type="presParOf" srcId="{8F5FA0B0-0894-44D0-AFC5-4BDC5BAE674E}" destId="{EDAF8D8B-9611-49AE-8D97-609C49A4AAA5}" srcOrd="1" destOrd="0" presId="urn:microsoft.com/office/officeart/2005/8/layout/vList5"/>
    <dgm:cxn modelId="{6C2F9450-243E-418C-AEBB-BBE1F32BBF63}" type="presParOf" srcId="{A339D97A-F944-49E1-B302-7DA16D203CE6}" destId="{758FF900-D184-4B19-8FCD-B48CEFD9FB15}" srcOrd="11" destOrd="0" presId="urn:microsoft.com/office/officeart/2005/8/layout/vList5"/>
    <dgm:cxn modelId="{A338C4DC-41D7-4A0E-B632-D0542CC23743}" type="presParOf" srcId="{A339D97A-F944-49E1-B302-7DA16D203CE6}" destId="{E3BF9AAE-0F0C-471C-BE52-CABB3CB71014}" srcOrd="12" destOrd="0" presId="urn:microsoft.com/office/officeart/2005/8/layout/vList5"/>
    <dgm:cxn modelId="{CA02F37B-506C-4E23-AD30-DC3BAE30A249}" type="presParOf" srcId="{E3BF9AAE-0F0C-471C-BE52-CABB3CB71014}" destId="{61ED10B5-AEF5-4706-B0B7-0DBC419EAA2B}" srcOrd="0" destOrd="0" presId="urn:microsoft.com/office/officeart/2005/8/layout/vList5"/>
    <dgm:cxn modelId="{FF640351-B380-4DBB-9435-0825B96E181D}" type="presParOf" srcId="{E3BF9AAE-0F0C-471C-BE52-CABB3CB71014}" destId="{FDBC9377-3707-4253-A2D0-FEEA154882F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F4D30-5C97-4E80-8560-AA61FA62BAE5}">
      <dsp:nvSpPr>
        <dsp:cNvPr id="0" name=""/>
        <dsp:cNvSpPr/>
      </dsp:nvSpPr>
      <dsp:spPr>
        <a:xfrm>
          <a:off x="0" y="135179"/>
          <a:ext cx="7543800" cy="748800"/>
        </a:xfrm>
        <a:prstGeom prst="rect">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t>Meaningful Names in Design and Implementation</a:t>
          </a:r>
        </a:p>
      </dsp:txBody>
      <dsp:txXfrm>
        <a:off x="0" y="135179"/>
        <a:ext cx="7543800" cy="748800"/>
      </dsp:txXfrm>
    </dsp:sp>
    <dsp:sp modelId="{D61937D7-FC6A-4116-8E76-15E7D5E8ED1D}">
      <dsp:nvSpPr>
        <dsp:cNvPr id="0" name=""/>
        <dsp:cNvSpPr/>
      </dsp:nvSpPr>
      <dsp:spPr>
        <a:xfrm>
          <a:off x="0" y="883979"/>
          <a:ext cx="7543800" cy="1998360"/>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dirty="0"/>
            <a:t>Quicker to Comprehend</a:t>
          </a:r>
        </a:p>
        <a:p>
          <a:pPr marL="228600" lvl="1" indent="-228600" algn="l" defTabSz="1155700">
            <a:lnSpc>
              <a:spcPct val="90000"/>
            </a:lnSpc>
            <a:spcBef>
              <a:spcPct val="0"/>
            </a:spcBef>
            <a:spcAft>
              <a:spcPct val="15000"/>
            </a:spcAft>
            <a:buChar char="•"/>
          </a:pPr>
          <a:r>
            <a:rPr lang="en-US" sz="2600" kern="1200" dirty="0"/>
            <a:t>Easier to Remember</a:t>
          </a:r>
        </a:p>
        <a:p>
          <a:pPr marL="228600" lvl="1" indent="-228600" algn="l" defTabSz="1155700">
            <a:lnSpc>
              <a:spcPct val="90000"/>
            </a:lnSpc>
            <a:spcBef>
              <a:spcPct val="0"/>
            </a:spcBef>
            <a:spcAft>
              <a:spcPct val="15000"/>
            </a:spcAft>
            <a:buChar char="•"/>
          </a:pPr>
          <a:r>
            <a:rPr lang="en-US" sz="2600" kern="1200" dirty="0"/>
            <a:t>Clear Intent</a:t>
          </a:r>
        </a:p>
        <a:p>
          <a:pPr marL="228600" lvl="1" indent="-228600" algn="l" defTabSz="1155700">
            <a:lnSpc>
              <a:spcPct val="90000"/>
            </a:lnSpc>
            <a:spcBef>
              <a:spcPct val="0"/>
            </a:spcBef>
            <a:spcAft>
              <a:spcPct val="15000"/>
            </a:spcAft>
            <a:buChar char="•"/>
          </a:pPr>
          <a:r>
            <a:rPr lang="en-US" sz="2600" kern="1200" dirty="0"/>
            <a:t>Maintainable Code</a:t>
          </a:r>
        </a:p>
      </dsp:txBody>
      <dsp:txXfrm>
        <a:off x="0" y="883979"/>
        <a:ext cx="7543800" cy="1998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79845-2059-4F62-A800-400700F21B65}">
      <dsp:nvSpPr>
        <dsp:cNvPr id="0" name=""/>
        <dsp:cNvSpPr/>
      </dsp:nvSpPr>
      <dsp:spPr>
        <a:xfrm rot="5400000">
          <a:off x="4964468" y="-2207114"/>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The design is hard to change</a:t>
          </a:r>
        </a:p>
      </dsp:txBody>
      <dsp:txXfrm rot="-5400000">
        <a:off x="2715767" y="57727"/>
        <a:ext cx="4811892" cy="298350"/>
      </dsp:txXfrm>
    </dsp:sp>
    <dsp:sp modelId="{E3B11643-B1D0-4456-AF97-9B8930A88708}">
      <dsp:nvSpPr>
        <dsp:cNvPr id="0" name=""/>
        <dsp:cNvSpPr/>
      </dsp:nvSpPr>
      <dsp:spPr>
        <a:xfrm>
          <a:off x="0" y="257"/>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Rigidity</a:t>
          </a:r>
        </a:p>
      </dsp:txBody>
      <dsp:txXfrm>
        <a:off x="20175" y="20432"/>
        <a:ext cx="2675418" cy="372938"/>
      </dsp:txXfrm>
    </dsp:sp>
    <dsp:sp modelId="{A9C3E362-9B44-49F1-9087-E00B9DB1A5D9}">
      <dsp:nvSpPr>
        <dsp:cNvPr id="0" name=""/>
        <dsp:cNvSpPr/>
      </dsp:nvSpPr>
      <dsp:spPr>
        <a:xfrm rot="5400000">
          <a:off x="4964468" y="-1773161"/>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design is easy to break</a:t>
          </a:r>
        </a:p>
      </dsp:txBody>
      <dsp:txXfrm rot="-5400000">
        <a:off x="2715767" y="491680"/>
        <a:ext cx="4811892" cy="298350"/>
      </dsp:txXfrm>
    </dsp:sp>
    <dsp:sp modelId="{41AD35A5-144A-4F21-A5B5-7EE155F60581}">
      <dsp:nvSpPr>
        <dsp:cNvPr id="0" name=""/>
        <dsp:cNvSpPr/>
      </dsp:nvSpPr>
      <dsp:spPr>
        <a:xfrm>
          <a:off x="0" y="434210"/>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Fragility</a:t>
          </a:r>
        </a:p>
      </dsp:txBody>
      <dsp:txXfrm>
        <a:off x="20175" y="454385"/>
        <a:ext cx="2675418" cy="372938"/>
      </dsp:txXfrm>
    </dsp:sp>
    <dsp:sp modelId="{373C896C-E142-4944-92A8-B36870299EEB}">
      <dsp:nvSpPr>
        <dsp:cNvPr id="0" name=""/>
        <dsp:cNvSpPr/>
      </dsp:nvSpPr>
      <dsp:spPr>
        <a:xfrm rot="5400000">
          <a:off x="4964468" y="-1339208"/>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design is hard to reuse</a:t>
          </a:r>
        </a:p>
      </dsp:txBody>
      <dsp:txXfrm rot="-5400000">
        <a:off x="2715767" y="925633"/>
        <a:ext cx="4811892" cy="298350"/>
      </dsp:txXfrm>
    </dsp:sp>
    <dsp:sp modelId="{7CE24A4D-9BF7-4B32-9DF1-C8EB7204ECFE}">
      <dsp:nvSpPr>
        <dsp:cNvPr id="0" name=""/>
        <dsp:cNvSpPr/>
      </dsp:nvSpPr>
      <dsp:spPr>
        <a:xfrm>
          <a:off x="0" y="868163"/>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Immobility</a:t>
          </a:r>
        </a:p>
      </dsp:txBody>
      <dsp:txXfrm>
        <a:off x="20175" y="888338"/>
        <a:ext cx="2675418" cy="372938"/>
      </dsp:txXfrm>
    </dsp:sp>
    <dsp:sp modelId="{D89BE34C-C698-4CB7-9FCE-5B12BEB3138C}">
      <dsp:nvSpPr>
        <dsp:cNvPr id="0" name=""/>
        <dsp:cNvSpPr/>
      </dsp:nvSpPr>
      <dsp:spPr>
        <a:xfrm rot="5400000">
          <a:off x="4964468" y="-905256"/>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It is hard to do right thing</a:t>
          </a:r>
        </a:p>
      </dsp:txBody>
      <dsp:txXfrm rot="-5400000">
        <a:off x="2715767" y="1359585"/>
        <a:ext cx="4811892" cy="298350"/>
      </dsp:txXfrm>
    </dsp:sp>
    <dsp:sp modelId="{8D29AD7C-8577-4781-BF0E-895512632C45}">
      <dsp:nvSpPr>
        <dsp:cNvPr id="0" name=""/>
        <dsp:cNvSpPr/>
      </dsp:nvSpPr>
      <dsp:spPr>
        <a:xfrm>
          <a:off x="0" y="1302115"/>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Viscosity</a:t>
          </a:r>
        </a:p>
      </dsp:txBody>
      <dsp:txXfrm>
        <a:off x="20175" y="1322290"/>
        <a:ext cx="2675418" cy="372938"/>
      </dsp:txXfrm>
    </dsp:sp>
    <dsp:sp modelId="{0D93D997-AC58-4267-B27F-518F017C558C}">
      <dsp:nvSpPr>
        <dsp:cNvPr id="0" name=""/>
        <dsp:cNvSpPr/>
      </dsp:nvSpPr>
      <dsp:spPr>
        <a:xfrm rot="5400000">
          <a:off x="4964468" y="-471303"/>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Overdesign</a:t>
          </a:r>
        </a:p>
      </dsp:txBody>
      <dsp:txXfrm rot="-5400000">
        <a:off x="2715767" y="1793538"/>
        <a:ext cx="4811892" cy="298350"/>
      </dsp:txXfrm>
    </dsp:sp>
    <dsp:sp modelId="{0305F0ED-F0B1-4006-AC88-4E64E2E77C61}">
      <dsp:nvSpPr>
        <dsp:cNvPr id="0" name=""/>
        <dsp:cNvSpPr/>
      </dsp:nvSpPr>
      <dsp:spPr>
        <a:xfrm>
          <a:off x="0" y="1736068"/>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Needless Complexity</a:t>
          </a:r>
        </a:p>
      </dsp:txBody>
      <dsp:txXfrm>
        <a:off x="20175" y="1756243"/>
        <a:ext cx="2675418" cy="372938"/>
      </dsp:txXfrm>
    </dsp:sp>
    <dsp:sp modelId="{45F185C1-E267-44EE-90AA-298FE1BD055E}">
      <dsp:nvSpPr>
        <dsp:cNvPr id="0" name=""/>
        <dsp:cNvSpPr/>
      </dsp:nvSpPr>
      <dsp:spPr>
        <a:xfrm rot="5400000">
          <a:off x="4964468" y="-37350"/>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Copy paste code </a:t>
          </a:r>
          <a:endParaRPr lang="en-US" sz="1600" kern="1200" dirty="0"/>
        </a:p>
      </dsp:txBody>
      <dsp:txXfrm rot="-5400000">
        <a:off x="2715767" y="2227491"/>
        <a:ext cx="4811892" cy="298350"/>
      </dsp:txXfrm>
    </dsp:sp>
    <dsp:sp modelId="{E3455C32-39D5-408F-8AF7-21359975DBC4}">
      <dsp:nvSpPr>
        <dsp:cNvPr id="0" name=""/>
        <dsp:cNvSpPr/>
      </dsp:nvSpPr>
      <dsp:spPr>
        <a:xfrm>
          <a:off x="0" y="2170021"/>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Needless Repetition</a:t>
          </a:r>
        </a:p>
      </dsp:txBody>
      <dsp:txXfrm>
        <a:off x="20175" y="2190196"/>
        <a:ext cx="2675418" cy="372938"/>
      </dsp:txXfrm>
    </dsp:sp>
    <dsp:sp modelId="{86CD44A8-EB2C-455B-933F-DDCF63AF7B0C}">
      <dsp:nvSpPr>
        <dsp:cNvPr id="0" name=""/>
        <dsp:cNvSpPr/>
      </dsp:nvSpPr>
      <dsp:spPr>
        <a:xfrm rot="5400000">
          <a:off x="4964468" y="396602"/>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Disorganized expressions</a:t>
          </a:r>
        </a:p>
      </dsp:txBody>
      <dsp:txXfrm rot="-5400000">
        <a:off x="2715767" y="2661443"/>
        <a:ext cx="4811892" cy="298350"/>
      </dsp:txXfrm>
    </dsp:sp>
    <dsp:sp modelId="{12431A30-6D0D-4B74-A310-4AD46FFE13F3}">
      <dsp:nvSpPr>
        <dsp:cNvPr id="0" name=""/>
        <dsp:cNvSpPr/>
      </dsp:nvSpPr>
      <dsp:spPr>
        <a:xfrm>
          <a:off x="0" y="2603973"/>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Opacity</a:t>
          </a:r>
        </a:p>
      </dsp:txBody>
      <dsp:txXfrm>
        <a:off x="20175" y="2624148"/>
        <a:ext cx="2675418" cy="372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1972A-9381-477D-8C1D-E6E86918FE28}">
      <dsp:nvSpPr>
        <dsp:cNvPr id="0" name=""/>
        <dsp:cNvSpPr/>
      </dsp:nvSpPr>
      <dsp:spPr>
        <a:xfrm rot="5400000">
          <a:off x="4964468" y="-2207114"/>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design is easy to change</a:t>
          </a:r>
        </a:p>
      </dsp:txBody>
      <dsp:txXfrm rot="-5400000">
        <a:off x="2715767" y="57727"/>
        <a:ext cx="4811892" cy="298350"/>
      </dsp:txXfrm>
    </dsp:sp>
    <dsp:sp modelId="{4B4C00CF-8F70-412A-AB52-7C848B94394F}">
      <dsp:nvSpPr>
        <dsp:cNvPr id="0" name=""/>
        <dsp:cNvSpPr/>
      </dsp:nvSpPr>
      <dsp:spPr>
        <a:xfrm>
          <a:off x="0" y="257"/>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Adaptability</a:t>
          </a:r>
        </a:p>
      </dsp:txBody>
      <dsp:txXfrm>
        <a:off x="20175" y="20432"/>
        <a:ext cx="2675418" cy="372938"/>
      </dsp:txXfrm>
    </dsp:sp>
    <dsp:sp modelId="{EC7A7161-13A2-4C7B-8EBC-C8720884E863}">
      <dsp:nvSpPr>
        <dsp:cNvPr id="0" name=""/>
        <dsp:cNvSpPr/>
      </dsp:nvSpPr>
      <dsp:spPr>
        <a:xfrm rot="5400000">
          <a:off x="4964468" y="-1773161"/>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design is hard to break</a:t>
          </a:r>
        </a:p>
      </dsp:txBody>
      <dsp:txXfrm rot="-5400000">
        <a:off x="2715767" y="491680"/>
        <a:ext cx="4811892" cy="298350"/>
      </dsp:txXfrm>
    </dsp:sp>
    <dsp:sp modelId="{7774117C-FFB9-4C5B-954E-36D74B60DB0B}">
      <dsp:nvSpPr>
        <dsp:cNvPr id="0" name=""/>
        <dsp:cNvSpPr/>
      </dsp:nvSpPr>
      <dsp:spPr>
        <a:xfrm>
          <a:off x="0" y="434210"/>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Robustness</a:t>
          </a:r>
        </a:p>
      </dsp:txBody>
      <dsp:txXfrm>
        <a:off x="20175" y="454385"/>
        <a:ext cx="2675418" cy="372938"/>
      </dsp:txXfrm>
    </dsp:sp>
    <dsp:sp modelId="{CDF07BAE-71A6-47F8-B53C-7487F04A9DAA}">
      <dsp:nvSpPr>
        <dsp:cNvPr id="0" name=""/>
        <dsp:cNvSpPr/>
      </dsp:nvSpPr>
      <dsp:spPr>
        <a:xfrm rot="5400000">
          <a:off x="4964468" y="-1339208"/>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design can be reused</a:t>
          </a:r>
        </a:p>
      </dsp:txBody>
      <dsp:txXfrm rot="-5400000">
        <a:off x="2715767" y="925633"/>
        <a:ext cx="4811892" cy="298350"/>
      </dsp:txXfrm>
    </dsp:sp>
    <dsp:sp modelId="{D1739F51-367F-4C68-8008-B42D0138CF12}">
      <dsp:nvSpPr>
        <dsp:cNvPr id="0" name=""/>
        <dsp:cNvSpPr/>
      </dsp:nvSpPr>
      <dsp:spPr>
        <a:xfrm>
          <a:off x="0" y="868163"/>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Reusability</a:t>
          </a:r>
        </a:p>
      </dsp:txBody>
      <dsp:txXfrm>
        <a:off x="20175" y="888338"/>
        <a:ext cx="2675418" cy="372938"/>
      </dsp:txXfrm>
    </dsp:sp>
    <dsp:sp modelId="{43196B1F-FA6F-4B38-B781-DB8408C77AA8}">
      <dsp:nvSpPr>
        <dsp:cNvPr id="0" name=""/>
        <dsp:cNvSpPr/>
      </dsp:nvSpPr>
      <dsp:spPr>
        <a:xfrm rot="5400000">
          <a:off x="4964468" y="-905256"/>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It is easy to do the right thing</a:t>
          </a:r>
        </a:p>
      </dsp:txBody>
      <dsp:txXfrm rot="-5400000">
        <a:off x="2715767" y="1359585"/>
        <a:ext cx="4811892" cy="298350"/>
      </dsp:txXfrm>
    </dsp:sp>
    <dsp:sp modelId="{3B097FEA-FA8A-4D3B-BC99-EEFAA815A3D2}">
      <dsp:nvSpPr>
        <dsp:cNvPr id="0" name=""/>
        <dsp:cNvSpPr/>
      </dsp:nvSpPr>
      <dsp:spPr>
        <a:xfrm>
          <a:off x="0" y="1302115"/>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Fluidity</a:t>
          </a:r>
        </a:p>
      </dsp:txBody>
      <dsp:txXfrm>
        <a:off x="20175" y="1322290"/>
        <a:ext cx="2675418" cy="372938"/>
      </dsp:txXfrm>
    </dsp:sp>
    <dsp:sp modelId="{0A9DA240-C7CE-4C00-B9AA-0E7897B65729}">
      <dsp:nvSpPr>
        <dsp:cNvPr id="0" name=""/>
        <dsp:cNvSpPr/>
      </dsp:nvSpPr>
      <dsp:spPr>
        <a:xfrm rot="5400000">
          <a:off x="4964468" y="-471303"/>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The design is the “simplest thing that will work”</a:t>
          </a:r>
        </a:p>
      </dsp:txBody>
      <dsp:txXfrm rot="-5400000">
        <a:off x="2715767" y="1793538"/>
        <a:ext cx="4811892" cy="298350"/>
      </dsp:txXfrm>
    </dsp:sp>
    <dsp:sp modelId="{520F682C-EB94-4104-9DE3-1C00BB804C8F}">
      <dsp:nvSpPr>
        <dsp:cNvPr id="0" name=""/>
        <dsp:cNvSpPr/>
      </dsp:nvSpPr>
      <dsp:spPr>
        <a:xfrm>
          <a:off x="0" y="1736068"/>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Simplicity</a:t>
          </a:r>
        </a:p>
      </dsp:txBody>
      <dsp:txXfrm>
        <a:off x="20175" y="1756243"/>
        <a:ext cx="2675418" cy="372938"/>
      </dsp:txXfrm>
    </dsp:sp>
    <dsp:sp modelId="{EDAF8D8B-9611-49AE-8D97-609C49A4AAA5}">
      <dsp:nvSpPr>
        <dsp:cNvPr id="0" name=""/>
        <dsp:cNvSpPr/>
      </dsp:nvSpPr>
      <dsp:spPr>
        <a:xfrm rot="5400000">
          <a:off x="4964468" y="-37350"/>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No unneeded duplication of code</a:t>
          </a:r>
        </a:p>
      </dsp:txBody>
      <dsp:txXfrm rot="-5400000">
        <a:off x="2715767" y="2227491"/>
        <a:ext cx="4811892" cy="298350"/>
      </dsp:txXfrm>
    </dsp:sp>
    <dsp:sp modelId="{6FA4AEE9-D1B2-424D-A58E-DC99078989E4}">
      <dsp:nvSpPr>
        <dsp:cNvPr id="0" name=""/>
        <dsp:cNvSpPr/>
      </dsp:nvSpPr>
      <dsp:spPr>
        <a:xfrm>
          <a:off x="0" y="2170021"/>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Terseness</a:t>
          </a:r>
        </a:p>
      </dsp:txBody>
      <dsp:txXfrm>
        <a:off x="20175" y="2190196"/>
        <a:ext cx="2675418" cy="372938"/>
      </dsp:txXfrm>
    </dsp:sp>
    <dsp:sp modelId="{FDBC9377-3707-4253-A2D0-FEEA154882FF}">
      <dsp:nvSpPr>
        <dsp:cNvPr id="0" name=""/>
        <dsp:cNvSpPr/>
      </dsp:nvSpPr>
      <dsp:spPr>
        <a:xfrm rot="5400000">
          <a:off x="4964468" y="396602"/>
          <a:ext cx="330630" cy="4828032"/>
        </a:xfrm>
        <a:prstGeom prst="round2Same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Organized and clear</a:t>
          </a:r>
        </a:p>
      </dsp:txBody>
      <dsp:txXfrm rot="-5400000">
        <a:off x="2715767" y="2661443"/>
        <a:ext cx="4811892" cy="298350"/>
      </dsp:txXfrm>
    </dsp:sp>
    <dsp:sp modelId="{61ED10B5-AEF5-4706-B0B7-0DBC419EAA2B}">
      <dsp:nvSpPr>
        <dsp:cNvPr id="0" name=""/>
        <dsp:cNvSpPr/>
      </dsp:nvSpPr>
      <dsp:spPr>
        <a:xfrm>
          <a:off x="0" y="2603973"/>
          <a:ext cx="2715768" cy="413288"/>
        </a:xfrm>
        <a:prstGeom prst="round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a:t>Perspicuity</a:t>
          </a:r>
        </a:p>
      </dsp:txBody>
      <dsp:txXfrm>
        <a:off x="20175" y="2624148"/>
        <a:ext cx="2675418" cy="372938"/>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effectLst/>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effectLst/>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effectLst/>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effectLst/>
              </a:defRPr>
            </a:lvl1pPr>
          </a:lstStyle>
          <a:p>
            <a:pPr>
              <a:defRPr/>
            </a:pPr>
            <a:fld id="{BBEF3FA5-771C-4B12-9892-AD15F5C55D41}" type="slidenum">
              <a:rPr lang="en-US"/>
              <a:pPr>
                <a:defRPr/>
              </a:pPr>
              <a:t>‹#›</a:t>
            </a:fld>
            <a:endParaRPr lang="en-US"/>
          </a:p>
        </p:txBody>
      </p:sp>
    </p:spTree>
    <p:extLst>
      <p:ext uri="{BB962C8B-B14F-4D97-AF65-F5344CB8AC3E}">
        <p14:creationId xmlns:p14="http://schemas.microsoft.com/office/powerpoint/2010/main" val="6708753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logic of determining whether the employee is due this year is actually not a responsibility which the employee owns. The company’s HR department owns this responsibility based on the company’s HR policies which may change every few years. On any such change in HR policies, the Employee class will need to be updated as it is currently has the responsibility of promotion determination.</a:t>
            </a:r>
          </a:p>
          <a:p>
            <a:endParaRPr lang="en-US" sz="1200" dirty="0"/>
          </a:p>
          <a:p>
            <a:r>
              <a:rPr lang="en-US" sz="1200" dirty="0"/>
              <a:t>Similarly, income tax calculation is not a responsibility of the Employee. It is the finance department’s responsibility which it takes care of the current tax structure which may get updated every year. If Employee class owns the income tax calculation responsibility then whenever tax structure/calculations change Employee class will need to be changed.</a:t>
            </a:r>
          </a:p>
          <a:p>
            <a:endParaRPr lang="en-US" sz="1200" dirty="0"/>
          </a:p>
          <a:p>
            <a:r>
              <a:rPr lang="en-US" sz="1200" dirty="0"/>
              <a:t>Lastly, Employee class should have the single responsibility of maintaining core attributes of an employee.</a:t>
            </a:r>
          </a:p>
          <a:p>
            <a:endParaRPr lang="en-US" dirty="0"/>
          </a:p>
        </p:txBody>
      </p:sp>
      <p:sp>
        <p:nvSpPr>
          <p:cNvPr id="4" name="Slide Number Placeholder 3"/>
          <p:cNvSpPr>
            <a:spLocks noGrp="1"/>
          </p:cNvSpPr>
          <p:nvPr>
            <p:ph type="sldNum" sz="quarter" idx="10"/>
          </p:nvPr>
        </p:nvSpPr>
        <p:spPr/>
        <p:txBody>
          <a:bodyPr/>
          <a:lstStyle/>
          <a:p>
            <a:pPr>
              <a:defRPr/>
            </a:pPr>
            <a:fld id="{BBEF3FA5-771C-4B12-9892-AD15F5C55D41}" type="slidenum">
              <a:rPr lang="en-US" smtClean="0"/>
              <a:pPr>
                <a:defRPr/>
              </a:pPr>
              <a:t>9</a:t>
            </a:fld>
            <a:endParaRPr lang="en-US"/>
          </a:p>
        </p:txBody>
      </p:sp>
    </p:spTree>
    <p:extLst>
      <p:ext uri="{BB962C8B-B14F-4D97-AF65-F5344CB8AC3E}">
        <p14:creationId xmlns:p14="http://schemas.microsoft.com/office/powerpoint/2010/main" val="3467894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0CF9813-713A-45D4-8E4E-5F3049000BE0}" type="slidenum">
              <a:rPr lang="en-US" smtClean="0"/>
              <a:pPr/>
              <a:t>13</a:t>
            </a:fld>
            <a:endParaRPr lang="en-US"/>
          </a:p>
        </p:txBody>
      </p:sp>
    </p:spTree>
    <p:extLst>
      <p:ext uri="{BB962C8B-B14F-4D97-AF65-F5344CB8AC3E}">
        <p14:creationId xmlns:p14="http://schemas.microsoft.com/office/powerpoint/2010/main" val="494920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14</a:t>
            </a:fld>
            <a:endParaRPr lang="en-US"/>
          </a:p>
        </p:txBody>
      </p:sp>
    </p:spTree>
    <p:extLst>
      <p:ext uri="{BB962C8B-B14F-4D97-AF65-F5344CB8AC3E}">
        <p14:creationId xmlns:p14="http://schemas.microsoft.com/office/powerpoint/2010/main" val="2012076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15</a:t>
            </a:fld>
            <a:endParaRPr lang="en-US"/>
          </a:p>
        </p:txBody>
      </p:sp>
    </p:spTree>
    <p:extLst>
      <p:ext uri="{BB962C8B-B14F-4D97-AF65-F5344CB8AC3E}">
        <p14:creationId xmlns:p14="http://schemas.microsoft.com/office/powerpoint/2010/main" val="3387644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17</a:t>
            </a:fld>
            <a:endParaRPr lang="en-US"/>
          </a:p>
        </p:txBody>
      </p:sp>
    </p:spTree>
    <p:extLst>
      <p:ext uri="{BB962C8B-B14F-4D97-AF65-F5344CB8AC3E}">
        <p14:creationId xmlns:p14="http://schemas.microsoft.com/office/powerpoint/2010/main" val="186776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18</a:t>
            </a:fld>
            <a:endParaRPr lang="en-US"/>
          </a:p>
        </p:txBody>
      </p:sp>
    </p:spTree>
    <p:extLst>
      <p:ext uri="{BB962C8B-B14F-4D97-AF65-F5344CB8AC3E}">
        <p14:creationId xmlns:p14="http://schemas.microsoft.com/office/powerpoint/2010/main" val="1402638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19</a:t>
            </a:fld>
            <a:endParaRPr lang="en-US"/>
          </a:p>
        </p:txBody>
      </p:sp>
    </p:spTree>
    <p:extLst>
      <p:ext uri="{BB962C8B-B14F-4D97-AF65-F5344CB8AC3E}">
        <p14:creationId xmlns:p14="http://schemas.microsoft.com/office/powerpoint/2010/main" val="630767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20</a:t>
            </a:fld>
            <a:endParaRPr lang="en-US"/>
          </a:p>
        </p:txBody>
      </p:sp>
    </p:spTree>
    <p:extLst>
      <p:ext uri="{BB962C8B-B14F-4D97-AF65-F5344CB8AC3E}">
        <p14:creationId xmlns:p14="http://schemas.microsoft.com/office/powerpoint/2010/main" val="3149759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E84560-8297-4144-A8DF-C5DA0F7B3101}" type="slidenum">
              <a:rPr lang="en-US" smtClean="0"/>
              <a:pPr/>
              <a:t>21</a:t>
            </a:fld>
            <a:endParaRPr lang="en-US"/>
          </a:p>
        </p:txBody>
      </p:sp>
    </p:spTree>
    <p:extLst>
      <p:ext uri="{BB962C8B-B14F-4D97-AF65-F5344CB8AC3E}">
        <p14:creationId xmlns:p14="http://schemas.microsoft.com/office/powerpoint/2010/main" val="270834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E243AB8-2C46-41A6-A934-7CC36D13B9B1}" type="datetimeFigureOut">
              <a:rPr lang="en-US"/>
              <a:pPr>
                <a:defRPr/>
              </a:pPr>
              <a:t>12/1/2022</a:t>
            </a:fld>
            <a:endParaRPr lang="en-US"/>
          </a:p>
        </p:txBody>
      </p:sp>
      <p:sp>
        <p:nvSpPr>
          <p:cNvPr id="5" name="Footer Placeholder 18"/>
          <p:cNvSpPr>
            <a:spLocks noGrp="1"/>
          </p:cNvSpPr>
          <p:nvPr>
            <p:ph type="ftr" sz="quarter" idx="11"/>
          </p:nvPr>
        </p:nvSpPr>
        <p:spPr/>
        <p:txBody>
          <a:bodyPr/>
          <a:lstStyle>
            <a:lvl1pPr>
              <a:defRPr/>
            </a:lvl1pPr>
          </a:lstStyle>
          <a:p>
            <a:pPr>
              <a:defRPr/>
            </a:pPr>
            <a:endParaRPr lang="en-US"/>
          </a:p>
        </p:txBody>
      </p:sp>
      <p:sp>
        <p:nvSpPr>
          <p:cNvPr id="6" name="Slide Number Placeholder 26"/>
          <p:cNvSpPr>
            <a:spLocks noGrp="1"/>
          </p:cNvSpPr>
          <p:nvPr>
            <p:ph type="sldNum" sz="quarter" idx="12"/>
          </p:nvPr>
        </p:nvSpPr>
        <p:spPr/>
        <p:txBody>
          <a:bodyPr/>
          <a:lstStyle>
            <a:lvl1pPr>
              <a:defRPr/>
            </a:lvl1pPr>
          </a:lstStyle>
          <a:p>
            <a:pPr>
              <a:defRPr/>
            </a:pPr>
            <a:fld id="{1693C7DE-0632-4BF0-9B37-FED4A3AAEFBD}" type="slidenum">
              <a:rPr lang="en-US"/>
              <a:pPr>
                <a:defRPr/>
              </a:pPr>
              <a:t>‹#›</a:t>
            </a:fld>
            <a:endParaRPr lang="en-US"/>
          </a:p>
        </p:txBody>
      </p:sp>
    </p:spTree>
    <p:extLst>
      <p:ext uri="{BB962C8B-B14F-4D97-AF65-F5344CB8AC3E}">
        <p14:creationId xmlns:p14="http://schemas.microsoft.com/office/powerpoint/2010/main" val="38872022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777197D6-AB7E-4C47-8F7E-4A1BD8A2AA49}" type="datetimeFigureOut">
              <a:rPr lang="en-US"/>
              <a:pPr>
                <a:defRPr/>
              </a:pPr>
              <a:t>12/1/2022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r>
              <a:rPr lang="en-US"/>
              <a:t>5B-</a:t>
            </a:r>
            <a:fld id="{7957150B-081D-4D51-BF1D-63DE7FC10F48}" type="slidenum">
              <a:rPr lang="en-US"/>
              <a:pPr>
                <a:defRPr/>
              </a:pPr>
              <a:t>‹#›</a:t>
            </a:fld>
            <a:endParaRPr lang="en-US"/>
          </a:p>
        </p:txBody>
      </p:sp>
    </p:spTree>
    <p:extLst>
      <p:ext uri="{BB962C8B-B14F-4D97-AF65-F5344CB8AC3E}">
        <p14:creationId xmlns:p14="http://schemas.microsoft.com/office/powerpoint/2010/main" val="209806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531CB4CA-4F9A-4551-8D34-C7E9DC3094ED}" type="datetimeFigureOut">
              <a:rPr lang="en-US"/>
              <a:pPr>
                <a:defRPr/>
              </a:pPr>
              <a:t>12/1/2022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r>
              <a:rPr lang="en-US"/>
              <a:t>5B-</a:t>
            </a:r>
            <a:fld id="{197A7848-3DB6-46D3-A36B-14AC12CDFD2C}" type="slidenum">
              <a:rPr lang="en-US"/>
              <a:pPr>
                <a:defRPr/>
              </a:pPr>
              <a:t>‹#›</a:t>
            </a:fld>
            <a:endParaRPr lang="en-US"/>
          </a:p>
        </p:txBody>
      </p:sp>
    </p:spTree>
    <p:extLst>
      <p:ext uri="{BB962C8B-B14F-4D97-AF65-F5344CB8AC3E}">
        <p14:creationId xmlns:p14="http://schemas.microsoft.com/office/powerpoint/2010/main" val="172781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51816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D113A5E1-AB0D-4A37-97FC-7FA07A581C42}" type="datetimeFigureOut">
              <a:rPr lang="en-US" smtClean="0"/>
              <a:pPr>
                <a:defRPr/>
              </a:pPr>
              <a:t>12/1/2022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r>
              <a:rPr lang="en-US"/>
              <a:t>5B-</a:t>
            </a:r>
            <a:fld id="{DE68A073-26FD-4B14-9CB8-9703AA308A22}" type="slidenum">
              <a:rPr lang="en-US" smtClean="0"/>
              <a:pPr>
                <a:defRPr/>
              </a:pPr>
              <a:t>‹#›</a:t>
            </a:fld>
            <a:endParaRPr lang="en-US"/>
          </a:p>
        </p:txBody>
      </p:sp>
      <p:sp>
        <p:nvSpPr>
          <p:cNvPr id="10" name="Title 9"/>
          <p:cNvSpPr>
            <a:spLocks noGrp="1"/>
          </p:cNvSpPr>
          <p:nvPr>
            <p:ph type="title"/>
          </p:nvPr>
        </p:nvSpPr>
        <p:spPr>
          <a:xfrm>
            <a:off x="457200" y="0"/>
            <a:ext cx="8229600" cy="1143000"/>
          </a:xfrm>
        </p:spPr>
        <p:txBody>
          <a:bodyPr/>
          <a:lstStyle/>
          <a:p>
            <a:r>
              <a:rPr lang="en-US"/>
              <a:t>Click to edit Master title style</a:t>
            </a:r>
          </a:p>
        </p:txBody>
      </p:sp>
    </p:spTree>
    <p:extLst>
      <p:ext uri="{BB962C8B-B14F-4D97-AF65-F5344CB8AC3E}">
        <p14:creationId xmlns:p14="http://schemas.microsoft.com/office/powerpoint/2010/main" val="261304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96E741B-C585-4BDA-A452-4B2806493C79}" type="datetimeFigureOut">
              <a:rPr lang="en-US"/>
              <a:pPr>
                <a:defRPr/>
              </a:pPr>
              <a:t>12/1/2022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r>
              <a:rPr lang="en-US"/>
              <a:t>5B-</a:t>
            </a:r>
            <a:fld id="{39214B7A-E283-49EB-A196-AEF33C4E44A7}" type="slidenum">
              <a:rPr lang="en-US"/>
              <a:pPr>
                <a:defRPr/>
              </a:pPr>
              <a:t>‹#›</a:t>
            </a:fld>
            <a:endParaRPr lang="en-US"/>
          </a:p>
        </p:txBody>
      </p:sp>
    </p:spTree>
    <p:extLst>
      <p:ext uri="{BB962C8B-B14F-4D97-AF65-F5344CB8AC3E}">
        <p14:creationId xmlns:p14="http://schemas.microsoft.com/office/powerpoint/2010/main" val="143213279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EFD41168-0263-48E4-8374-349302355219}" type="datetimeFigureOut">
              <a:rPr lang="en-US"/>
              <a:pPr>
                <a:defRPr/>
              </a:pPr>
              <a:t>12/1/2022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r>
              <a:rPr lang="en-US"/>
              <a:t>5B-</a:t>
            </a:r>
            <a:fld id="{219BF55F-4290-4815-AC97-C284B89DB227}" type="slidenum">
              <a:rPr lang="en-US"/>
              <a:pPr>
                <a:defRPr/>
              </a:pPr>
              <a:t>‹#›</a:t>
            </a:fld>
            <a:endParaRPr lang="en-US"/>
          </a:p>
        </p:txBody>
      </p:sp>
    </p:spTree>
    <p:extLst>
      <p:ext uri="{BB962C8B-B14F-4D97-AF65-F5344CB8AC3E}">
        <p14:creationId xmlns:p14="http://schemas.microsoft.com/office/powerpoint/2010/main" val="82842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F4F24B81-D7FB-482E-B285-B7B38A675FE2}" type="datetimeFigureOut">
              <a:rPr lang="en-US"/>
              <a:pPr>
                <a:defRPr/>
              </a:pPr>
              <a:t>12/1/2022</a:t>
            </a:fld>
            <a:endParaRPr lang="en-US"/>
          </a:p>
        </p:txBody>
      </p:sp>
      <p:sp>
        <p:nvSpPr>
          <p:cNvPr id="8" name="Footer Placeholder 21"/>
          <p:cNvSpPr>
            <a:spLocks noGrp="1"/>
          </p:cNvSpPr>
          <p:nvPr>
            <p:ph type="ftr" sz="quarter" idx="11"/>
          </p:nvPr>
        </p:nvSpPr>
        <p:spPr/>
        <p:txBody>
          <a:bodyPr/>
          <a:lstStyle>
            <a:lvl1pPr>
              <a:defRPr/>
            </a:lvl1pPr>
          </a:lstStyle>
          <a:p>
            <a:pPr>
              <a:defRPr/>
            </a:pPr>
            <a:endParaRPr lang="en-US"/>
          </a:p>
        </p:txBody>
      </p:sp>
      <p:sp>
        <p:nvSpPr>
          <p:cNvPr id="9" name="Slide Number Placeholder 17"/>
          <p:cNvSpPr>
            <a:spLocks noGrp="1"/>
          </p:cNvSpPr>
          <p:nvPr>
            <p:ph type="sldNum" sz="quarter" idx="12"/>
          </p:nvPr>
        </p:nvSpPr>
        <p:spPr/>
        <p:txBody>
          <a:bodyPr/>
          <a:lstStyle>
            <a:lvl1pPr>
              <a:defRPr/>
            </a:lvl1pPr>
          </a:lstStyle>
          <a:p>
            <a:pPr>
              <a:defRPr/>
            </a:pPr>
            <a:r>
              <a:rPr lang="en-US"/>
              <a:t>5B-</a:t>
            </a:r>
            <a:fld id="{13FA29D0-42AF-4710-8A9D-A02AFD4EAA63}" type="slidenum">
              <a:rPr lang="en-US"/>
              <a:pPr>
                <a:defRPr/>
              </a:pPr>
              <a:t>‹#›</a:t>
            </a:fld>
            <a:endParaRPr lang="en-US"/>
          </a:p>
        </p:txBody>
      </p:sp>
    </p:spTree>
    <p:extLst>
      <p:ext uri="{BB962C8B-B14F-4D97-AF65-F5344CB8AC3E}">
        <p14:creationId xmlns:p14="http://schemas.microsoft.com/office/powerpoint/2010/main" val="173469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64D0F7C5-36C1-4B42-805D-8C98734E2180}" type="datetimeFigureOut">
              <a:rPr lang="en-US"/>
              <a:pPr>
                <a:defRPr/>
              </a:pPr>
              <a:t>12/1/2022</a:t>
            </a:fld>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r>
              <a:rPr lang="en-US"/>
              <a:t>5B-</a:t>
            </a:r>
            <a:fld id="{6CCE7218-E6A3-4A9F-BF79-4B382D62B1D0}" type="slidenum">
              <a:rPr lang="en-US"/>
              <a:pPr>
                <a:defRPr/>
              </a:pPr>
              <a:t>‹#›</a:t>
            </a:fld>
            <a:endParaRPr lang="en-US"/>
          </a:p>
        </p:txBody>
      </p:sp>
    </p:spTree>
    <p:extLst>
      <p:ext uri="{BB962C8B-B14F-4D97-AF65-F5344CB8AC3E}">
        <p14:creationId xmlns:p14="http://schemas.microsoft.com/office/powerpoint/2010/main" val="795098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D561C33-2821-4827-8443-46F4D8E06B8D}" type="datetimeFigureOut">
              <a:rPr lang="en-US"/>
              <a:pPr>
                <a:defRPr/>
              </a:pPr>
              <a:t>12/1/2022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r>
              <a:rPr lang="en-US"/>
              <a:t>5B-</a:t>
            </a:r>
            <a:fld id="{79D2A043-D9A5-40BD-A595-AFAAD358918C}" type="slidenum">
              <a:rPr lang="en-US"/>
              <a:pPr>
                <a:defRPr/>
              </a:pPr>
              <a:t>‹#›</a:t>
            </a:fld>
            <a:endParaRPr lang="en-US"/>
          </a:p>
        </p:txBody>
      </p:sp>
    </p:spTree>
    <p:extLst>
      <p:ext uri="{BB962C8B-B14F-4D97-AF65-F5344CB8AC3E}">
        <p14:creationId xmlns:p14="http://schemas.microsoft.com/office/powerpoint/2010/main" val="1132043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2FC8CFCB-1385-4ABF-B469-722B826D5D0C}" type="datetimeFigureOut">
              <a:rPr lang="en-US"/>
              <a:pPr>
                <a:defRPr/>
              </a:pPr>
              <a:t>12/1/2022</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r>
              <a:rPr lang="en-US"/>
              <a:t>5B-</a:t>
            </a:r>
            <a:fld id="{5B45BFFC-FF4B-4163-9D0D-DC03A9CD3FF8}" type="slidenum">
              <a:rPr lang="en-US"/>
              <a:pPr>
                <a:defRPr/>
              </a:pPr>
              <a:t>‹#›</a:t>
            </a:fld>
            <a:endParaRPr lang="en-US"/>
          </a:p>
        </p:txBody>
      </p:sp>
    </p:spTree>
    <p:extLst>
      <p:ext uri="{BB962C8B-B14F-4D97-AF65-F5344CB8AC3E}">
        <p14:creationId xmlns:p14="http://schemas.microsoft.com/office/powerpoint/2010/main" val="21006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78C047D5-9E77-4815-AD1B-62DE60E53AAB}" type="datetimeFigureOut">
              <a:rPr lang="en-US"/>
              <a:pPr>
                <a:defRPr/>
              </a:pPr>
              <a:t>12/1/2022</a:t>
            </a:fld>
            <a:endParaRPr lang="en-US"/>
          </a:p>
        </p:txBody>
      </p:sp>
      <p:sp>
        <p:nvSpPr>
          <p:cNvPr id="10" name="Footer Placeholder 5"/>
          <p:cNvSpPr>
            <a:spLocks noGrp="1"/>
          </p:cNvSpPr>
          <p:nvPr>
            <p:ph type="ftr" sz="quarter" idx="11"/>
          </p:nvPr>
        </p:nvSpPr>
        <p:spPr/>
        <p:txBody>
          <a:bodyPr/>
          <a:lstStyle>
            <a:lvl1pPr>
              <a:defRPr/>
            </a:lvl1pPr>
          </a:lstStyle>
          <a:p>
            <a:pPr>
              <a:defRPr/>
            </a:pP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r>
              <a:rPr lang="en-US"/>
              <a:t>5B-</a:t>
            </a:r>
            <a:fld id="{B35FD544-247D-42A1-9009-49490A71828F}" type="slidenum">
              <a:rPr lang="en-US"/>
              <a:pPr>
                <a:defRPr/>
              </a:pPr>
              <a:t>‹#›</a:t>
            </a:fld>
            <a:endParaRPr lang="en-US"/>
          </a:p>
        </p:txBody>
      </p:sp>
    </p:spTree>
    <p:extLst>
      <p:ext uri="{BB962C8B-B14F-4D97-AF65-F5344CB8AC3E}">
        <p14:creationId xmlns:p14="http://schemas.microsoft.com/office/powerpoint/2010/main" val="649974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D113A5E1-AB0D-4A37-97FC-7FA07A581C42}" type="datetimeFigureOut">
              <a:rPr lang="en-US"/>
              <a:pPr>
                <a:defRPr/>
              </a:pPr>
              <a:t>12/1/2022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r>
              <a:rPr lang="en-US"/>
              <a:t>5B-</a:t>
            </a:r>
            <a:fld id="{DE68A073-26FD-4B14-9CB8-9703AA308A22}"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739" r:id="rId1"/>
    <p:sldLayoutId id="2147483731" r:id="rId2"/>
    <p:sldLayoutId id="2147483740" r:id="rId3"/>
    <p:sldLayoutId id="2147483732" r:id="rId4"/>
    <p:sldLayoutId id="2147483733" r:id="rId5"/>
    <p:sldLayoutId id="2147483734" r:id="rId6"/>
    <p:sldLayoutId id="2147483735" r:id="rId7"/>
    <p:sldLayoutId id="2147483736" r:id="rId8"/>
    <p:sldLayoutId id="2147483741" r:id="rId9"/>
    <p:sldLayoutId id="2147483737" r:id="rId10"/>
    <p:sldLayoutId id="2147483738"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762A-9757-499E-B2D7-4E661B278786}"/>
              </a:ext>
            </a:extLst>
          </p:cNvPr>
          <p:cNvSpPr>
            <a:spLocks noGrp="1"/>
          </p:cNvSpPr>
          <p:nvPr>
            <p:ph type="ctrTitle"/>
          </p:nvPr>
        </p:nvSpPr>
        <p:spPr/>
        <p:txBody>
          <a:bodyPr/>
          <a:lstStyle/>
          <a:p>
            <a:r>
              <a:rPr lang="en-US" dirty="0"/>
              <a:t>The Need for Design Principles - Refactoring</a:t>
            </a:r>
          </a:p>
        </p:txBody>
      </p:sp>
      <p:sp>
        <p:nvSpPr>
          <p:cNvPr id="3" name="Subtitle 2">
            <a:extLst>
              <a:ext uri="{FF2B5EF4-FFF2-40B4-BE49-F238E27FC236}">
                <a16:creationId xmlns:a16="http://schemas.microsoft.com/office/drawing/2014/main" id="{4C1CDDAF-19E4-41D1-BCE8-608501C3DBDA}"/>
              </a:ext>
            </a:extLst>
          </p:cNvPr>
          <p:cNvSpPr>
            <a:spLocks noGrp="1"/>
          </p:cNvSpPr>
          <p:nvPr>
            <p:ph type="subTitle" idx="1"/>
          </p:nvPr>
        </p:nvSpPr>
        <p:spPr/>
        <p:txBody>
          <a:bodyPr/>
          <a:lstStyle/>
          <a:p>
            <a:r>
              <a:rPr lang="en-US" dirty="0"/>
              <a:t>Lecture 04</a:t>
            </a:r>
          </a:p>
        </p:txBody>
      </p:sp>
    </p:spTree>
    <p:extLst>
      <p:ext uri="{BB962C8B-B14F-4D97-AF65-F5344CB8AC3E}">
        <p14:creationId xmlns:p14="http://schemas.microsoft.com/office/powerpoint/2010/main" val="1351629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26430"/>
            <a:ext cx="8229600" cy="5181600"/>
          </a:xfrm>
        </p:spPr>
        <p:txBody>
          <a:bodyPr/>
          <a:lstStyle/>
          <a:p>
            <a:r>
              <a:rPr lang="en-US" dirty="0"/>
              <a:t>Solution </a:t>
            </a:r>
          </a:p>
          <a:p>
            <a:endParaRPr lang="en-US" dirty="0"/>
          </a:p>
          <a:p>
            <a:endParaRPr lang="en-US" dirty="0"/>
          </a:p>
          <a:p>
            <a:endParaRPr lang="en-US" dirty="0"/>
          </a:p>
        </p:txBody>
      </p:sp>
      <p:sp>
        <p:nvSpPr>
          <p:cNvPr id="3" name="Title 2"/>
          <p:cNvSpPr>
            <a:spLocks noGrp="1"/>
          </p:cNvSpPr>
          <p:nvPr>
            <p:ph type="title"/>
          </p:nvPr>
        </p:nvSpPr>
        <p:spPr>
          <a:xfrm>
            <a:off x="457200" y="0"/>
            <a:ext cx="8229600" cy="762000"/>
          </a:xfrm>
        </p:spPr>
        <p:txBody>
          <a:bodyPr/>
          <a:lstStyle/>
          <a:p>
            <a:r>
              <a:rPr lang="en-US" dirty="0"/>
              <a:t>Ex.2 SRP – Employee Class</a:t>
            </a:r>
          </a:p>
        </p:txBody>
      </p:sp>
      <p:grpSp>
        <p:nvGrpSpPr>
          <p:cNvPr id="4" name="Group 3"/>
          <p:cNvGrpSpPr/>
          <p:nvPr/>
        </p:nvGrpSpPr>
        <p:grpSpPr>
          <a:xfrm>
            <a:off x="398059" y="1371600"/>
            <a:ext cx="8714096" cy="5265853"/>
            <a:chOff x="305368" y="1139588"/>
            <a:chExt cx="8714096" cy="5265853"/>
          </a:xfrm>
        </p:grpSpPr>
        <p:sp>
          <p:nvSpPr>
            <p:cNvPr id="5" name="Rectangle 2"/>
            <p:cNvSpPr>
              <a:spLocks noChangeArrowheads="1"/>
            </p:cNvSpPr>
            <p:nvPr/>
          </p:nvSpPr>
          <p:spPr bwMode="auto">
            <a:xfrm>
              <a:off x="305368" y="1139588"/>
              <a:ext cx="85332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en-US" sz="1600" b="1" dirty="0">
                  <a:effectLst/>
                  <a:latin typeface="Courier New" panose="02070309020205020404" pitchFamily="49" charset="0"/>
                  <a:cs typeface="Courier New" panose="02070309020205020404" pitchFamily="49" charset="0"/>
                </a:rPr>
                <a:t>HRPromotions.java</a:t>
              </a:r>
            </a:p>
            <a:p>
              <a:pPr lvl="0" eaLnBrk="0" hangingPunct="0"/>
              <a:r>
                <a:rPr lang="en-US" altLang="en-US" sz="1600" dirty="0">
                  <a:effectLst/>
                  <a:latin typeface="Courier New" panose="02070309020205020404" pitchFamily="49" charset="0"/>
                  <a:cs typeface="Courier New" panose="02070309020205020404" pitchFamily="49" charset="0"/>
                </a:rPr>
                <a:t>public class </a:t>
              </a:r>
              <a:r>
                <a:rPr lang="en-US" altLang="en-US" sz="1600" dirty="0" err="1">
                  <a:effectLst/>
                  <a:latin typeface="Courier New" panose="02070309020205020404" pitchFamily="49" charset="0"/>
                  <a:cs typeface="Courier New" panose="02070309020205020404" pitchFamily="49" charset="0"/>
                </a:rPr>
                <a:t>HRPromotions</a:t>
              </a:r>
              <a:r>
                <a:rPr lang="en-US" altLang="en-US" sz="1600" dirty="0">
                  <a:effectLst/>
                  <a:latin typeface="Courier New" panose="02070309020205020404" pitchFamily="49" charset="0"/>
                  <a:cs typeface="Courier New" panose="02070309020205020404" pitchFamily="49" charset="0"/>
                </a:rPr>
                <a:t>{</a:t>
              </a:r>
            </a:p>
            <a:p>
              <a:pPr lvl="0" eaLnBrk="0" hangingPunct="0"/>
              <a:r>
                <a:rPr lang="en-US" altLang="en-US" sz="1600" dirty="0">
                  <a:effectLst/>
                  <a:latin typeface="Courier New" panose="02070309020205020404" pitchFamily="49" charset="0"/>
                  <a:cs typeface="Courier New" panose="02070309020205020404" pitchFamily="49" charset="0"/>
                </a:rPr>
                <a:t>  public </a:t>
              </a:r>
              <a:r>
                <a:rPr lang="en-US" altLang="en-US" sz="1600" dirty="0" err="1">
                  <a:effectLst/>
                  <a:latin typeface="Courier New" panose="02070309020205020404" pitchFamily="49" charset="0"/>
                  <a:cs typeface="Courier New" panose="02070309020205020404" pitchFamily="49" charset="0"/>
                </a:rPr>
                <a:t>boolean</a:t>
              </a:r>
              <a:r>
                <a:rPr lang="en-US" altLang="en-US" sz="1600" dirty="0">
                  <a:effectLst/>
                  <a:latin typeface="Courier New" panose="02070309020205020404" pitchFamily="49" charset="0"/>
                  <a:cs typeface="Courier New" panose="02070309020205020404" pitchFamily="49" charset="0"/>
                </a:rPr>
                <a:t> </a:t>
              </a:r>
              <a:r>
                <a:rPr lang="en-US" altLang="en-US" sz="1600" dirty="0" err="1">
                  <a:effectLst/>
                  <a:latin typeface="Courier New" panose="02070309020205020404" pitchFamily="49" charset="0"/>
                  <a:cs typeface="Courier New" panose="02070309020205020404" pitchFamily="49" charset="0"/>
                </a:rPr>
                <a:t>isPromotionDueThisYear</a:t>
              </a:r>
              <a:r>
                <a:rPr lang="en-US" altLang="en-US" sz="1600" dirty="0">
                  <a:effectLst/>
                  <a:latin typeface="Courier New" panose="02070309020205020404" pitchFamily="49" charset="0"/>
                  <a:cs typeface="Courier New" panose="02070309020205020404" pitchFamily="49" charset="0"/>
                </a:rPr>
                <a:t>(Employee </a:t>
              </a:r>
              <a:r>
                <a:rPr lang="en-US" altLang="en-US" sz="1600" dirty="0" err="1">
                  <a:effectLst/>
                  <a:latin typeface="Courier New" panose="02070309020205020404" pitchFamily="49" charset="0"/>
                  <a:cs typeface="Courier New" panose="02070309020205020404" pitchFamily="49" charset="0"/>
                </a:rPr>
                <a:t>emp</a:t>
              </a:r>
              <a:r>
                <a:rPr lang="en-US" altLang="en-US" sz="1600" dirty="0">
                  <a:effectLst/>
                  <a:latin typeface="Courier New" panose="02070309020205020404" pitchFamily="49" charset="0"/>
                  <a:cs typeface="Courier New" panose="02070309020205020404" pitchFamily="49" charset="0"/>
                </a:rPr>
                <a:t>){</a:t>
              </a:r>
            </a:p>
            <a:p>
              <a:pPr lvl="0" eaLnBrk="0" hangingPunct="0"/>
              <a:r>
                <a:rPr lang="en-US" altLang="en-US" sz="1600" dirty="0">
                  <a:effectLst/>
                  <a:latin typeface="Courier New" panose="02070309020205020404" pitchFamily="49" charset="0"/>
                  <a:cs typeface="Courier New" panose="02070309020205020404" pitchFamily="49" charset="0"/>
                </a:rPr>
                <a:t>    //promotion logic implementation using the employee info. passed</a:t>
              </a:r>
            </a:p>
            <a:p>
              <a:pPr lvl="0" eaLnBrk="0" hangingPunct="0"/>
              <a:r>
                <a:rPr lang="en-US" altLang="en-US" sz="1600" dirty="0">
                  <a:effectLst/>
                  <a:latin typeface="Courier New" panose="02070309020205020404" pitchFamily="49" charset="0"/>
                  <a:cs typeface="Courier New" panose="02070309020205020404" pitchFamily="49" charset="0"/>
                </a:rPr>
                <a:t>  }</a:t>
              </a:r>
            </a:p>
            <a:p>
              <a:pPr lvl="0" eaLnBrk="0" hangingPunct="0"/>
              <a:r>
                <a:rPr lang="en-US" altLang="en-US" sz="1600" dirty="0">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2"/>
            <p:cNvSpPr>
              <a:spLocks noChangeArrowheads="1"/>
            </p:cNvSpPr>
            <p:nvPr/>
          </p:nvSpPr>
          <p:spPr bwMode="auto">
            <a:xfrm>
              <a:off x="306505" y="2709248"/>
              <a:ext cx="868566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en-US" sz="1600" b="1" dirty="0">
                  <a:effectLst/>
                  <a:latin typeface="Courier New" panose="02070309020205020404" pitchFamily="49" charset="0"/>
                  <a:cs typeface="Courier New" panose="02070309020205020404" pitchFamily="49" charset="0"/>
                </a:rPr>
                <a:t>FinITCalculations.java</a:t>
              </a:r>
            </a:p>
            <a:p>
              <a:pPr lvl="0" eaLnBrk="0" hangingPunct="0"/>
              <a:r>
                <a:rPr lang="en-US" altLang="en-US" sz="1600" dirty="0">
                  <a:effectLst/>
                  <a:latin typeface="Courier New" panose="02070309020205020404" pitchFamily="49" charset="0"/>
                  <a:cs typeface="Courier New" panose="02070309020205020404" pitchFamily="49" charset="0"/>
                </a:rPr>
                <a:t>public class </a:t>
              </a:r>
              <a:r>
                <a:rPr lang="en-US" altLang="en-US" sz="1600" dirty="0" err="1">
                  <a:effectLst/>
                  <a:latin typeface="Courier New" panose="02070309020205020404" pitchFamily="49" charset="0"/>
                  <a:cs typeface="Courier New" panose="02070309020205020404" pitchFamily="49" charset="0"/>
                </a:rPr>
                <a:t>FinITCalculations</a:t>
              </a:r>
              <a:r>
                <a:rPr lang="en-US" altLang="en-US" sz="1600" dirty="0">
                  <a:effectLst/>
                  <a:latin typeface="Courier New" panose="02070309020205020404" pitchFamily="49" charset="0"/>
                  <a:cs typeface="Courier New" panose="02070309020205020404" pitchFamily="49" charset="0"/>
                </a:rPr>
                <a:t>{</a:t>
              </a:r>
            </a:p>
            <a:p>
              <a:pPr lvl="0" eaLnBrk="0" hangingPunct="0"/>
              <a:r>
                <a:rPr lang="en-US" altLang="en-US" sz="1600" dirty="0">
                  <a:effectLst/>
                  <a:latin typeface="Courier New" panose="02070309020205020404" pitchFamily="49" charset="0"/>
                  <a:cs typeface="Courier New" panose="02070309020205020404" pitchFamily="49" charset="0"/>
                </a:rPr>
                <a:t>  public Double </a:t>
              </a:r>
              <a:r>
                <a:rPr lang="en-US" altLang="en-US" sz="1600" dirty="0" err="1">
                  <a:effectLst/>
                  <a:latin typeface="Courier New" panose="02070309020205020404" pitchFamily="49" charset="0"/>
                  <a:cs typeface="Courier New" panose="02070309020205020404" pitchFamily="49" charset="0"/>
                </a:rPr>
                <a:t>calcIncomeTaxForCurrentYear</a:t>
              </a:r>
              <a:r>
                <a:rPr lang="en-US" altLang="en-US" sz="1600" dirty="0">
                  <a:effectLst/>
                  <a:latin typeface="Courier New" panose="02070309020205020404" pitchFamily="49" charset="0"/>
                  <a:cs typeface="Courier New" panose="02070309020205020404" pitchFamily="49" charset="0"/>
                </a:rPr>
                <a:t>(Employee </a:t>
              </a:r>
              <a:r>
                <a:rPr lang="en-US" altLang="en-US" sz="1600" dirty="0" err="1">
                  <a:effectLst/>
                  <a:latin typeface="Courier New" panose="02070309020205020404" pitchFamily="49" charset="0"/>
                  <a:cs typeface="Courier New" panose="02070309020205020404" pitchFamily="49" charset="0"/>
                </a:rPr>
                <a:t>emp</a:t>
              </a:r>
              <a:r>
                <a:rPr lang="en-US" altLang="en-US" sz="1600" dirty="0">
                  <a:effectLst/>
                  <a:latin typeface="Courier New" panose="02070309020205020404" pitchFamily="49" charset="0"/>
                  <a:cs typeface="Courier New" panose="02070309020205020404" pitchFamily="49" charset="0"/>
                </a:rPr>
                <a:t>){</a:t>
              </a:r>
            </a:p>
            <a:p>
              <a:pPr lvl="0" eaLnBrk="0" hangingPunct="0"/>
              <a:r>
                <a:rPr lang="en-US" altLang="en-US" sz="1600" dirty="0">
                  <a:effectLst/>
                  <a:latin typeface="Courier New" panose="02070309020205020404" pitchFamily="49" charset="0"/>
                  <a:cs typeface="Courier New" panose="02070309020205020404" pitchFamily="49" charset="0"/>
                </a:rPr>
                <a:t>    //income tax logic implementation using the employee info. passed</a:t>
              </a:r>
            </a:p>
            <a:p>
              <a:pPr lvl="0" eaLnBrk="0" hangingPunct="0"/>
              <a:r>
                <a:rPr lang="en-US" altLang="en-US" sz="1600" dirty="0">
                  <a:effectLst/>
                  <a:latin typeface="Courier New" panose="02070309020205020404" pitchFamily="49" charset="0"/>
                  <a:cs typeface="Courier New" panose="02070309020205020404" pitchFamily="49" charset="0"/>
                </a:rPr>
                <a:t>  }</a:t>
              </a:r>
            </a:p>
            <a:p>
              <a:pPr lvl="0" eaLnBrk="0" hangingPunct="0"/>
              <a:r>
                <a:rPr lang="en-US" altLang="en-US" sz="1600" dirty="0">
                  <a:effectLst/>
                  <a:latin typeface="Courier New" panose="02070309020205020404" pitchFamily="49"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7" name="Rectangle 2"/>
            <p:cNvSpPr>
              <a:spLocks noChangeArrowheads="1"/>
            </p:cNvSpPr>
            <p:nvPr/>
          </p:nvSpPr>
          <p:spPr bwMode="auto">
            <a:xfrm>
              <a:off x="333801" y="4343338"/>
              <a:ext cx="8685663"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en-US" sz="1600" b="1" dirty="0">
                  <a:effectLst/>
                  <a:latin typeface="Courier New" panose="02070309020205020404" pitchFamily="49" charset="0"/>
                  <a:cs typeface="Courier New" panose="02070309020205020404" pitchFamily="49" charset="0"/>
                </a:rPr>
                <a:t>Employee.java adhering to Single Responsibility Principle</a:t>
              </a:r>
            </a:p>
            <a:p>
              <a:pPr lvl="0" eaLnBrk="0" hangingPunct="0"/>
              <a:r>
                <a:rPr lang="en-US" altLang="en-US" sz="1600" dirty="0">
                  <a:effectLst/>
                  <a:latin typeface="Courier New" panose="02070309020205020404" pitchFamily="49" charset="0"/>
                  <a:cs typeface="Courier New" panose="02070309020205020404" pitchFamily="49" charset="0"/>
                </a:rPr>
                <a:t>public class Employee{ </a:t>
              </a:r>
            </a:p>
            <a:p>
              <a:pPr lvl="0" eaLnBrk="0" hangingPunct="0"/>
              <a:r>
                <a:rPr lang="en-US" altLang="en-US" sz="1600" dirty="0">
                  <a:effectLst/>
                  <a:latin typeface="Courier New" panose="02070309020205020404" pitchFamily="49" charset="0"/>
                  <a:cs typeface="Courier New" panose="02070309020205020404" pitchFamily="49" charset="0"/>
                </a:rPr>
                <a:t>  private String </a:t>
              </a:r>
              <a:r>
                <a:rPr lang="en-US" altLang="en-US" sz="1600" dirty="0" err="1">
                  <a:effectLst/>
                  <a:latin typeface="Courier New" panose="02070309020205020404" pitchFamily="49" charset="0"/>
                  <a:cs typeface="Courier New" panose="02070309020205020404" pitchFamily="49" charset="0"/>
                </a:rPr>
                <a:t>employeeId</a:t>
              </a:r>
              <a:r>
                <a:rPr lang="en-US" altLang="en-US" sz="1600" dirty="0">
                  <a:effectLst/>
                  <a:latin typeface="Courier New" panose="02070309020205020404" pitchFamily="49" charset="0"/>
                  <a:cs typeface="Courier New" panose="02070309020205020404" pitchFamily="49" charset="0"/>
                </a:rPr>
                <a:t>;</a:t>
              </a:r>
            </a:p>
            <a:p>
              <a:pPr lvl="0" eaLnBrk="0" hangingPunct="0"/>
              <a:r>
                <a:rPr lang="en-US" altLang="en-US" sz="1600" dirty="0">
                  <a:effectLst/>
                  <a:latin typeface="Courier New" panose="02070309020205020404" pitchFamily="49" charset="0"/>
                  <a:cs typeface="Courier New" panose="02070309020205020404" pitchFamily="49" charset="0"/>
                </a:rPr>
                <a:t>  private String name;</a:t>
              </a:r>
            </a:p>
            <a:p>
              <a:pPr lvl="0" eaLnBrk="0" hangingPunct="0"/>
              <a:r>
                <a:rPr lang="en-US" altLang="en-US" sz="1600" dirty="0">
                  <a:effectLst/>
                  <a:latin typeface="Courier New" panose="02070309020205020404" pitchFamily="49" charset="0"/>
                  <a:cs typeface="Courier New" panose="02070309020205020404" pitchFamily="49" charset="0"/>
                </a:rPr>
                <a:t>  private string address; </a:t>
              </a:r>
            </a:p>
            <a:p>
              <a:pPr lvl="0" eaLnBrk="0" hangingPunct="0"/>
              <a:r>
                <a:rPr lang="en-US" altLang="en-US" sz="1600" dirty="0">
                  <a:effectLst/>
                  <a:latin typeface="Courier New" panose="02070309020205020404" pitchFamily="49" charset="0"/>
                  <a:cs typeface="Courier New" panose="02070309020205020404" pitchFamily="49" charset="0"/>
                </a:rPr>
                <a:t>  private Date </a:t>
              </a:r>
              <a:r>
                <a:rPr lang="en-US" altLang="en-US" sz="1600" dirty="0" err="1">
                  <a:effectLst/>
                  <a:latin typeface="Courier New" panose="02070309020205020404" pitchFamily="49" charset="0"/>
                  <a:cs typeface="Courier New" panose="02070309020205020404" pitchFamily="49" charset="0"/>
                </a:rPr>
                <a:t>dateOfJoining</a:t>
              </a:r>
              <a:r>
                <a:rPr lang="en-US" altLang="en-US" sz="1600" dirty="0">
                  <a:effectLst/>
                  <a:latin typeface="Courier New" panose="02070309020205020404" pitchFamily="49" charset="0"/>
                  <a:cs typeface="Courier New" panose="02070309020205020404" pitchFamily="49" charset="0"/>
                </a:rPr>
                <a:t>;</a:t>
              </a:r>
            </a:p>
            <a:p>
              <a:pPr lvl="0" eaLnBrk="0" hangingPunct="0"/>
              <a:r>
                <a:rPr lang="en-US" altLang="en-US" sz="1600" dirty="0">
                  <a:effectLst/>
                  <a:latin typeface="Courier New" panose="02070309020205020404" pitchFamily="49" charset="0"/>
                  <a:cs typeface="Courier New" panose="02070309020205020404" pitchFamily="49" charset="0"/>
                </a:rPr>
                <a:t>  //Getters &amp; Setters for all the private attributes</a:t>
              </a:r>
            </a:p>
            <a:p>
              <a:pPr lvl="0" eaLnBrk="0" hangingPunct="0"/>
              <a:r>
                <a:rPr lang="en-US" altLang="en-US" sz="1600" dirty="0">
                  <a:effectLst/>
                  <a:latin typeface="Courier New" panose="02070309020205020404" pitchFamily="49" charset="0"/>
                  <a:cs typeface="Courier New" panose="02070309020205020404" pitchFamily="49" charset="0"/>
                </a:rPr>
                <a:t>}</a:t>
              </a:r>
              <a:endParaRPr kumimoji="0" lang="en-US" altLang="en-US" sz="16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647936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775" y="1752600"/>
            <a:ext cx="7410450" cy="4152900"/>
          </a:xfrm>
        </p:spPr>
      </p:pic>
      <p:sp>
        <p:nvSpPr>
          <p:cNvPr id="3" name="Title 2"/>
          <p:cNvSpPr>
            <a:spLocks noGrp="1"/>
          </p:cNvSpPr>
          <p:nvPr>
            <p:ph type="title"/>
          </p:nvPr>
        </p:nvSpPr>
        <p:spPr/>
        <p:txBody>
          <a:bodyPr/>
          <a:lstStyle/>
          <a:p>
            <a:r>
              <a:rPr lang="en-US" dirty="0"/>
              <a:t>SRP based refactoring</a:t>
            </a:r>
          </a:p>
        </p:txBody>
      </p:sp>
    </p:spTree>
    <p:extLst>
      <p:ext uri="{BB962C8B-B14F-4D97-AF65-F5344CB8AC3E}">
        <p14:creationId xmlns:p14="http://schemas.microsoft.com/office/powerpoint/2010/main" val="351298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7BF9-16EB-42AD-A664-77DE9B9C2352}"/>
              </a:ext>
            </a:extLst>
          </p:cNvPr>
          <p:cNvSpPr>
            <a:spLocks noGrp="1"/>
          </p:cNvSpPr>
          <p:nvPr>
            <p:ph type="title"/>
          </p:nvPr>
        </p:nvSpPr>
        <p:spPr/>
        <p:txBody>
          <a:bodyPr/>
          <a:lstStyle/>
          <a:p>
            <a:r>
              <a:rPr lang="en-US" dirty="0"/>
              <a:t>Design Tip of the Day</a:t>
            </a:r>
          </a:p>
        </p:txBody>
      </p:sp>
      <p:graphicFrame>
        <p:nvGraphicFramePr>
          <p:cNvPr id="5" name="Content Placeholder 4">
            <a:extLst>
              <a:ext uri="{FF2B5EF4-FFF2-40B4-BE49-F238E27FC236}">
                <a16:creationId xmlns:a16="http://schemas.microsoft.com/office/drawing/2014/main" id="{09688C3D-C685-4605-B0B0-7F34C638CF65}"/>
              </a:ext>
            </a:extLst>
          </p:cNvPr>
          <p:cNvGraphicFramePr>
            <a:graphicFrameLocks noGrp="1"/>
          </p:cNvGraphicFramePr>
          <p:nvPr>
            <p:ph idx="1"/>
          </p:nvPr>
        </p:nvGraphicFramePr>
        <p:xfrm>
          <a:off x="822960" y="2241551"/>
          <a:ext cx="754380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930DFFA8-8012-4CE3-AE56-D8060DF43057}"/>
              </a:ext>
            </a:extLst>
          </p:cNvPr>
          <p:cNvSpPr>
            <a:spLocks noGrp="1"/>
          </p:cNvSpPr>
          <p:nvPr>
            <p:ph type="sldNum" sz="quarter" idx="12"/>
          </p:nvPr>
        </p:nvSpPr>
        <p:spPr/>
        <p:txBody>
          <a:bodyPr/>
          <a:lstStyle/>
          <a:p>
            <a:fld id="{0CE3506A-F756-4B76-A2A7-78F62C5C1495}" type="slidenum">
              <a:rPr lang="en-US" smtClean="0"/>
              <a:t>12</a:t>
            </a:fld>
            <a:endParaRPr lang="en-US"/>
          </a:p>
        </p:txBody>
      </p:sp>
    </p:spTree>
    <p:extLst>
      <p:ext uri="{BB962C8B-B14F-4D97-AF65-F5344CB8AC3E}">
        <p14:creationId xmlns:p14="http://schemas.microsoft.com/office/powerpoint/2010/main" val="174271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Symptoms of Poor Design</a:t>
            </a:r>
          </a:p>
        </p:txBody>
      </p:sp>
      <p:graphicFrame>
        <p:nvGraphicFramePr>
          <p:cNvPr id="2" name="Content Placeholder 1">
            <a:extLst>
              <a:ext uri="{FF2B5EF4-FFF2-40B4-BE49-F238E27FC236}">
                <a16:creationId xmlns:a16="http://schemas.microsoft.com/office/drawing/2014/main" id="{F41489D2-0042-437A-B509-17E2B58CE8A8}"/>
              </a:ext>
            </a:extLst>
          </p:cNvPr>
          <p:cNvGraphicFramePr>
            <a:graphicFrameLocks noGrp="1"/>
          </p:cNvGraphicFramePr>
          <p:nvPr>
            <p:ph idx="1"/>
            <p:extLst>
              <p:ext uri="{D42A27DB-BD31-4B8C-83A1-F6EECF244321}">
                <p14:modId xmlns:p14="http://schemas.microsoft.com/office/powerpoint/2010/main" val="2457739721"/>
              </p:ext>
            </p:extLst>
          </p:nvPr>
        </p:nvGraphicFramePr>
        <p:xfrm>
          <a:off x="822960" y="2241551"/>
          <a:ext cx="7543800" cy="301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p:cNvSpPr>
            <a:spLocks noGrp="1"/>
          </p:cNvSpPr>
          <p:nvPr>
            <p:ph type="sldNum" sz="quarter" idx="12"/>
          </p:nvPr>
        </p:nvSpPr>
        <p:spPr/>
        <p:txBody>
          <a:bodyPr/>
          <a:lstStyle/>
          <a:p>
            <a:fld id="{A52D270D-D018-4262-9CB8-2E27183853BE}" type="slidenum">
              <a:rPr lang="en-US" smtClean="0"/>
              <a:pPr/>
              <a:t>13</a:t>
            </a:fld>
            <a:endParaRPr lang="en-US"/>
          </a:p>
        </p:txBody>
      </p:sp>
    </p:spTree>
    <p:extLst>
      <p:ext uri="{BB962C8B-B14F-4D97-AF65-F5344CB8AC3E}">
        <p14:creationId xmlns:p14="http://schemas.microsoft.com/office/powerpoint/2010/main" val="184851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Rigidity</a:t>
            </a:r>
          </a:p>
        </p:txBody>
      </p:sp>
      <p:sp>
        <p:nvSpPr>
          <p:cNvPr id="3" name="Content Placeholder 2"/>
          <p:cNvSpPr>
            <a:spLocks noGrp="1"/>
          </p:cNvSpPr>
          <p:nvPr>
            <p:ph idx="1"/>
          </p:nvPr>
        </p:nvSpPr>
        <p:spPr/>
        <p:txBody>
          <a:bodyPr/>
          <a:lstStyle/>
          <a:p>
            <a:pPr lvl="0"/>
            <a:r>
              <a:rPr lang="en-US" dirty="0"/>
              <a:t>The system is </a:t>
            </a:r>
            <a:r>
              <a:rPr lang="en-US" u="sng" dirty="0"/>
              <a:t>hard to change </a:t>
            </a:r>
            <a:r>
              <a:rPr lang="en-US" dirty="0"/>
              <a:t>because every change forces many other changes to other part of the system</a:t>
            </a:r>
          </a:p>
          <a:p>
            <a:r>
              <a:rPr lang="en-US" dirty="0"/>
              <a:t>Single change causes </a:t>
            </a:r>
            <a:r>
              <a:rPr lang="en-US" u="sng" dirty="0"/>
              <a:t>cascade of subsequent changes </a:t>
            </a:r>
            <a:r>
              <a:rPr lang="en-US" dirty="0"/>
              <a:t>in dependent modules</a:t>
            </a:r>
          </a:p>
          <a:p>
            <a:r>
              <a:rPr lang="en-US" dirty="0"/>
              <a:t>The more modules must be changed the more rigid the design</a:t>
            </a:r>
          </a:p>
          <a:p>
            <a:r>
              <a:rPr lang="en-US" dirty="0"/>
              <a:t>Comes from </a:t>
            </a:r>
            <a:r>
              <a:rPr lang="en-US" u="sng" dirty="0"/>
              <a:t>High coupling </a:t>
            </a:r>
            <a:r>
              <a:rPr lang="en-US" dirty="0"/>
              <a:t>and </a:t>
            </a:r>
            <a:r>
              <a:rPr lang="en-US" u="sng" dirty="0"/>
              <a:t>Low Cohesion</a:t>
            </a:r>
          </a:p>
          <a:p>
            <a:r>
              <a:rPr lang="en-US" dirty="0"/>
              <a:t>Telltale sign: "Huh, it was a lot more complicated than I thought."</a:t>
            </a:r>
            <a:endParaRPr lang="en-US" u="sng" dirty="0"/>
          </a:p>
          <a:p>
            <a:r>
              <a:rPr lang="en-US" dirty="0"/>
              <a:t>Examples</a:t>
            </a:r>
          </a:p>
          <a:p>
            <a:pPr lvl="1"/>
            <a:r>
              <a:rPr lang="en-US" dirty="0"/>
              <a:t>Status fields – New status values</a:t>
            </a:r>
          </a:p>
          <a:p>
            <a:pPr lvl="1"/>
            <a:r>
              <a:rPr lang="en-US" dirty="0"/>
              <a:t>Dependency on concrete classes</a:t>
            </a:r>
          </a:p>
        </p:txBody>
      </p:sp>
      <p:sp>
        <p:nvSpPr>
          <p:cNvPr id="4" name="Slide Number Placeholder 3"/>
          <p:cNvSpPr>
            <a:spLocks noGrp="1"/>
          </p:cNvSpPr>
          <p:nvPr>
            <p:ph type="sldNum" sz="quarter" idx="12"/>
          </p:nvPr>
        </p:nvSpPr>
        <p:spPr/>
        <p:txBody>
          <a:bodyPr/>
          <a:lstStyle/>
          <a:p>
            <a:fld id="{D4DF1756-7B01-45F4-9592-E86133C58E69}" type="slidenum">
              <a:rPr lang="en-US" smtClean="0"/>
              <a:pPr/>
              <a:t>14</a:t>
            </a:fld>
            <a:endParaRPr lang="en-US"/>
          </a:p>
        </p:txBody>
      </p:sp>
    </p:spTree>
    <p:extLst>
      <p:ext uri="{BB962C8B-B14F-4D97-AF65-F5344CB8AC3E}">
        <p14:creationId xmlns:p14="http://schemas.microsoft.com/office/powerpoint/2010/main" val="28279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Fragility</a:t>
            </a:r>
          </a:p>
        </p:txBody>
      </p:sp>
      <p:sp>
        <p:nvSpPr>
          <p:cNvPr id="3" name="Content Placeholder 2"/>
          <p:cNvSpPr>
            <a:spLocks noGrp="1"/>
          </p:cNvSpPr>
          <p:nvPr>
            <p:ph idx="1"/>
          </p:nvPr>
        </p:nvSpPr>
        <p:spPr/>
        <p:txBody>
          <a:bodyPr/>
          <a:lstStyle/>
          <a:p>
            <a:r>
              <a:rPr lang="en-US" dirty="0"/>
              <a:t>The tendency of a program to break in many places when a single change is made</a:t>
            </a:r>
          </a:p>
          <a:p>
            <a:r>
              <a:rPr lang="en-US" dirty="0"/>
              <a:t>Code breaks in unexpected places that have no conceptual relationship with the changed area</a:t>
            </a:r>
          </a:p>
          <a:p>
            <a:r>
              <a:rPr lang="en-US" dirty="0"/>
              <a:t>On every fix the software breaks in unexpected ways</a:t>
            </a:r>
          </a:p>
          <a:p>
            <a:r>
              <a:rPr lang="en-US" dirty="0"/>
              <a:t>Fixing the problems causes new problems</a:t>
            </a:r>
          </a:p>
          <a:p>
            <a:r>
              <a:rPr lang="en-US" dirty="0"/>
              <a:t>Examples</a:t>
            </a:r>
          </a:p>
          <a:p>
            <a:pPr lvl="1"/>
            <a:r>
              <a:rPr lang="en-US" dirty="0"/>
              <a:t>Dependency on concrete classes</a:t>
            </a:r>
          </a:p>
          <a:p>
            <a:pPr lvl="1"/>
            <a:r>
              <a:rPr lang="en-US" dirty="0"/>
              <a:t>No edge cases or bound checks</a:t>
            </a:r>
          </a:p>
        </p:txBody>
      </p:sp>
      <p:sp>
        <p:nvSpPr>
          <p:cNvPr id="4" name="Slide Number Placeholder 3"/>
          <p:cNvSpPr>
            <a:spLocks noGrp="1"/>
          </p:cNvSpPr>
          <p:nvPr>
            <p:ph type="sldNum" sz="quarter" idx="12"/>
          </p:nvPr>
        </p:nvSpPr>
        <p:spPr/>
        <p:txBody>
          <a:bodyPr/>
          <a:lstStyle/>
          <a:p>
            <a:fld id="{D4DF1756-7B01-45F4-9592-E86133C58E69}" type="slidenum">
              <a:rPr lang="en-US" smtClean="0"/>
              <a:pPr/>
              <a:t>15</a:t>
            </a:fld>
            <a:endParaRPr lang="en-US"/>
          </a:p>
        </p:txBody>
      </p:sp>
    </p:spTree>
    <p:extLst>
      <p:ext uri="{BB962C8B-B14F-4D97-AF65-F5344CB8AC3E}">
        <p14:creationId xmlns:p14="http://schemas.microsoft.com/office/powerpoint/2010/main" val="30439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Eaxmple</a:t>
            </a:r>
            <a:r>
              <a:rPr lang="en-US" dirty="0"/>
              <a:t>: Kids play with a deck of cards to build a house of cards. When it comes about 3-4 feet you very careful to put stuff on it. And you say don't open the door. You are very quiet and move very slowly. And we grow and create software. We type the code it compiles, we move slowly from the computer, and we say “The code works don't touch it, I'm going home! </a:t>
            </a:r>
            <a:r>
              <a:rPr lang="en-US" dirty="0" err="1"/>
              <a:t>ShipIt</a:t>
            </a:r>
            <a:r>
              <a:rPr lang="en-US" dirty="0"/>
              <a:t>!”</a:t>
            </a:r>
          </a:p>
          <a:p>
            <a:r>
              <a:rPr lang="en-US" dirty="0"/>
              <a:t>Telltale signs:</a:t>
            </a:r>
          </a:p>
          <a:p>
            <a:pPr lvl="1"/>
            <a:r>
              <a:rPr lang="en-US" dirty="0"/>
              <a:t>Some modules are </a:t>
            </a:r>
            <a:r>
              <a:rPr lang="en-US" u="sng" dirty="0"/>
              <a:t>constantly on the bug list</a:t>
            </a:r>
          </a:p>
          <a:p>
            <a:pPr lvl="1"/>
            <a:r>
              <a:rPr lang="en-US" u="sng" dirty="0"/>
              <a:t>Time is used finding bugs</a:t>
            </a:r>
            <a:r>
              <a:rPr lang="en-US" dirty="0"/>
              <a:t>, not fixing them</a:t>
            </a:r>
          </a:p>
          <a:p>
            <a:pPr lvl="1"/>
            <a:r>
              <a:rPr lang="en-US" dirty="0"/>
              <a:t>Programmers are </a:t>
            </a:r>
            <a:r>
              <a:rPr lang="en-US" u="sng" dirty="0"/>
              <a:t>reluctant to change </a:t>
            </a:r>
            <a:r>
              <a:rPr lang="en-US" dirty="0"/>
              <a:t>anything in the code</a:t>
            </a:r>
          </a:p>
        </p:txBody>
      </p:sp>
      <p:sp>
        <p:nvSpPr>
          <p:cNvPr id="3" name="Title 2"/>
          <p:cNvSpPr>
            <a:spLocks noGrp="1"/>
          </p:cNvSpPr>
          <p:nvPr>
            <p:ph type="title"/>
          </p:nvPr>
        </p:nvSpPr>
        <p:spPr/>
        <p:txBody>
          <a:bodyPr/>
          <a:lstStyle/>
          <a:p>
            <a:r>
              <a:rPr lang="en-US" dirty="0"/>
              <a:t>Fragility of the design</a:t>
            </a:r>
          </a:p>
        </p:txBody>
      </p:sp>
    </p:spTree>
    <p:extLst>
      <p:ext uri="{BB962C8B-B14F-4D97-AF65-F5344CB8AC3E}">
        <p14:creationId xmlns:p14="http://schemas.microsoft.com/office/powerpoint/2010/main" val="108536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Immobility</a:t>
            </a:r>
          </a:p>
        </p:txBody>
      </p:sp>
      <p:sp>
        <p:nvSpPr>
          <p:cNvPr id="3" name="Content Placeholder 2"/>
          <p:cNvSpPr>
            <a:spLocks noGrp="1"/>
          </p:cNvSpPr>
          <p:nvPr>
            <p:ph idx="1"/>
          </p:nvPr>
        </p:nvSpPr>
        <p:spPr/>
        <p:txBody>
          <a:bodyPr/>
          <a:lstStyle/>
          <a:p>
            <a:pPr lvl="0"/>
            <a:r>
              <a:rPr lang="en-US" dirty="0"/>
              <a:t>It is </a:t>
            </a:r>
            <a:r>
              <a:rPr lang="en-US" u="sng" dirty="0"/>
              <a:t>hard to separate the system into components </a:t>
            </a:r>
            <a:r>
              <a:rPr lang="en-US" dirty="0"/>
              <a:t>that can be reused in other systems because risk involved separating parts from original system is too much</a:t>
            </a:r>
          </a:p>
          <a:p>
            <a:r>
              <a:rPr lang="en-US" dirty="0"/>
              <a:t>The useful </a:t>
            </a:r>
            <a:r>
              <a:rPr lang="en-US" u="sng" dirty="0"/>
              <a:t>modules have too many dependencies</a:t>
            </a:r>
          </a:p>
          <a:p>
            <a:r>
              <a:rPr lang="en-US" dirty="0"/>
              <a:t>The </a:t>
            </a:r>
            <a:r>
              <a:rPr lang="en-US" u="sng" dirty="0"/>
              <a:t>cost of rewriting is less</a:t>
            </a:r>
            <a:r>
              <a:rPr lang="en-US" dirty="0"/>
              <a:t> compared to the risk to separate those parts</a:t>
            </a:r>
          </a:p>
          <a:p>
            <a:r>
              <a:rPr lang="en-US" dirty="0"/>
              <a:t>Telltale sign: A module could be reused but the </a:t>
            </a:r>
            <a:r>
              <a:rPr lang="en-US" u="sng" dirty="0"/>
              <a:t>effort and risk of separating it from the original environment is too high</a:t>
            </a:r>
          </a:p>
          <a:p>
            <a:r>
              <a:rPr lang="en-US" dirty="0"/>
              <a:t>Examples</a:t>
            </a:r>
          </a:p>
          <a:p>
            <a:pPr lvl="1"/>
            <a:r>
              <a:rPr lang="en-US" dirty="0"/>
              <a:t>Too many constants</a:t>
            </a:r>
          </a:p>
          <a:p>
            <a:pPr lvl="1"/>
            <a:r>
              <a:rPr lang="en-US" dirty="0"/>
              <a:t>Too many global variables</a:t>
            </a:r>
          </a:p>
          <a:p>
            <a:pPr lvl="1"/>
            <a:r>
              <a:rPr lang="en-US" dirty="0"/>
              <a:t>Too much coupling</a:t>
            </a:r>
          </a:p>
        </p:txBody>
      </p:sp>
      <p:sp>
        <p:nvSpPr>
          <p:cNvPr id="4" name="Slide Number Placeholder 3"/>
          <p:cNvSpPr>
            <a:spLocks noGrp="1"/>
          </p:cNvSpPr>
          <p:nvPr>
            <p:ph type="sldNum" sz="quarter" idx="12"/>
          </p:nvPr>
        </p:nvSpPr>
        <p:spPr/>
        <p:txBody>
          <a:bodyPr/>
          <a:lstStyle/>
          <a:p>
            <a:fld id="{D4DF1756-7B01-45F4-9592-E86133C58E69}" type="slidenum">
              <a:rPr lang="en-US" smtClean="0"/>
              <a:pPr/>
              <a:t>17</a:t>
            </a:fld>
            <a:endParaRPr lang="en-US"/>
          </a:p>
        </p:txBody>
      </p:sp>
    </p:spTree>
    <p:extLst>
      <p:ext uri="{BB962C8B-B14F-4D97-AF65-F5344CB8AC3E}">
        <p14:creationId xmlns:p14="http://schemas.microsoft.com/office/powerpoint/2010/main" val="233093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Viscosity</a:t>
            </a:r>
          </a:p>
        </p:txBody>
      </p:sp>
      <p:sp>
        <p:nvSpPr>
          <p:cNvPr id="3" name="Content Placeholder 2"/>
          <p:cNvSpPr>
            <a:spLocks noGrp="1"/>
          </p:cNvSpPr>
          <p:nvPr>
            <p:ph idx="1"/>
          </p:nvPr>
        </p:nvSpPr>
        <p:spPr/>
        <p:txBody>
          <a:bodyPr/>
          <a:lstStyle/>
          <a:p>
            <a:pPr lvl="0"/>
            <a:r>
              <a:rPr lang="en-US" sz="2400" u="sng" dirty="0"/>
              <a:t>Doing things right is harder </a:t>
            </a:r>
            <a:r>
              <a:rPr lang="en-US" sz="2400" dirty="0"/>
              <a:t>than doing things wrong</a:t>
            </a:r>
          </a:p>
          <a:p>
            <a:r>
              <a:rPr lang="en-US" sz="2400" dirty="0"/>
              <a:t>When the design preserving methods are more difficult to use than the hacks, the viscosity of the design is high – </a:t>
            </a:r>
            <a:r>
              <a:rPr lang="en-US" sz="2400" u="sng" dirty="0"/>
              <a:t>the hack is cheaper to implement than the solution within the design</a:t>
            </a:r>
          </a:p>
          <a:p>
            <a:r>
              <a:rPr lang="en-US" sz="2400" dirty="0"/>
              <a:t>When the development environment is slow and inefficient, developers will be tempted to do wrong things</a:t>
            </a:r>
          </a:p>
          <a:p>
            <a:r>
              <a:rPr lang="en-US" sz="2400" dirty="0"/>
              <a:t>-&gt; Unit Testing will help!</a:t>
            </a:r>
          </a:p>
          <a:p>
            <a:r>
              <a:rPr lang="en-US" sz="2400" dirty="0"/>
              <a:t>Examples</a:t>
            </a:r>
          </a:p>
          <a:p>
            <a:pPr lvl="1"/>
            <a:r>
              <a:rPr lang="en-US" sz="2000" dirty="0"/>
              <a:t>Use of public member fields</a:t>
            </a:r>
          </a:p>
          <a:p>
            <a:pPr lvl="1"/>
            <a:r>
              <a:rPr lang="en-US" sz="2000" dirty="0"/>
              <a:t>Insufficient documentation of the implemented classes</a:t>
            </a:r>
          </a:p>
          <a:p>
            <a:pPr lvl="1"/>
            <a:r>
              <a:rPr lang="en-US" sz="2000" dirty="0"/>
              <a:t>Highly complex design</a:t>
            </a:r>
          </a:p>
          <a:p>
            <a:pPr lvl="1"/>
            <a:r>
              <a:rPr lang="en-US" sz="2000" dirty="0"/>
              <a:t>Low performing code</a:t>
            </a:r>
          </a:p>
        </p:txBody>
      </p:sp>
      <p:sp>
        <p:nvSpPr>
          <p:cNvPr id="4" name="Slide Number Placeholder 3"/>
          <p:cNvSpPr>
            <a:spLocks noGrp="1"/>
          </p:cNvSpPr>
          <p:nvPr>
            <p:ph type="sldNum" sz="quarter" idx="12"/>
          </p:nvPr>
        </p:nvSpPr>
        <p:spPr/>
        <p:txBody>
          <a:bodyPr/>
          <a:lstStyle/>
          <a:p>
            <a:fld id="{D4DF1756-7B01-45F4-9592-E86133C58E69}" type="slidenum">
              <a:rPr lang="en-US" smtClean="0"/>
              <a:pPr/>
              <a:t>18</a:t>
            </a:fld>
            <a:endParaRPr lang="en-US"/>
          </a:p>
        </p:txBody>
      </p:sp>
    </p:spTree>
    <p:extLst>
      <p:ext uri="{BB962C8B-B14F-4D97-AF65-F5344CB8AC3E}">
        <p14:creationId xmlns:p14="http://schemas.microsoft.com/office/powerpoint/2010/main" val="212052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Needless Complexity</a:t>
            </a:r>
          </a:p>
        </p:txBody>
      </p:sp>
      <p:sp>
        <p:nvSpPr>
          <p:cNvPr id="3" name="Content Placeholder 2"/>
          <p:cNvSpPr>
            <a:spLocks noGrp="1"/>
          </p:cNvSpPr>
          <p:nvPr>
            <p:ph idx="1"/>
          </p:nvPr>
        </p:nvSpPr>
        <p:spPr/>
        <p:txBody>
          <a:bodyPr/>
          <a:lstStyle/>
          <a:p>
            <a:pPr lvl="0"/>
            <a:r>
              <a:rPr lang="en-US" u="sng" dirty="0"/>
              <a:t>Overdesign!</a:t>
            </a:r>
            <a:r>
              <a:rPr lang="en-US" dirty="0"/>
              <a:t> Design contains infrastructure that adds no direct benefit</a:t>
            </a:r>
          </a:p>
          <a:p>
            <a:r>
              <a:rPr lang="en-US" dirty="0"/>
              <a:t>Design becomes littered with constructs that are never used</a:t>
            </a:r>
          </a:p>
          <a:p>
            <a:r>
              <a:rPr lang="en-US" dirty="0"/>
              <a:t>Makes software complex and difficult to understand</a:t>
            </a:r>
          </a:p>
          <a:p>
            <a:r>
              <a:rPr lang="en-US" dirty="0"/>
              <a:t>Job security! Nobody can understand except me </a:t>
            </a:r>
            <a:r>
              <a:rPr lang="en-US" dirty="0">
                <a:sym typeface="Wingdings" panose="05000000000000000000" pitchFamily="2" charset="2"/>
              </a:rPr>
              <a:t></a:t>
            </a:r>
          </a:p>
          <a:p>
            <a:r>
              <a:rPr lang="en-US" dirty="0"/>
              <a:t>“Simple things should be simple and complex things should be possible” - Alan Kay</a:t>
            </a:r>
          </a:p>
          <a:p>
            <a:r>
              <a:rPr lang="en-US" dirty="0"/>
              <a:t>Examples</a:t>
            </a:r>
          </a:p>
          <a:p>
            <a:pPr lvl="1"/>
            <a:r>
              <a:rPr lang="en-US" dirty="0"/>
              <a:t>Too much generic code</a:t>
            </a:r>
          </a:p>
          <a:p>
            <a:pPr lvl="1"/>
            <a:r>
              <a:rPr lang="en-US" dirty="0"/>
              <a:t>Make use of middle men</a:t>
            </a:r>
          </a:p>
          <a:p>
            <a:pPr lvl="1"/>
            <a:r>
              <a:rPr lang="en-US" dirty="0"/>
              <a:t>Long hierarchy of interfaces and classes</a:t>
            </a:r>
          </a:p>
        </p:txBody>
      </p:sp>
      <p:sp>
        <p:nvSpPr>
          <p:cNvPr id="4" name="Slide Number Placeholder 3"/>
          <p:cNvSpPr>
            <a:spLocks noGrp="1"/>
          </p:cNvSpPr>
          <p:nvPr>
            <p:ph type="sldNum" sz="quarter" idx="12"/>
          </p:nvPr>
        </p:nvSpPr>
        <p:spPr/>
        <p:txBody>
          <a:bodyPr/>
          <a:lstStyle/>
          <a:p>
            <a:fld id="{D4DF1756-7B01-45F4-9592-E86133C58E69}" type="slidenum">
              <a:rPr lang="en-US" smtClean="0"/>
              <a:pPr/>
              <a:t>19</a:t>
            </a:fld>
            <a:endParaRPr lang="en-US"/>
          </a:p>
        </p:txBody>
      </p:sp>
    </p:spTree>
    <p:extLst>
      <p:ext uri="{BB962C8B-B14F-4D97-AF65-F5344CB8AC3E}">
        <p14:creationId xmlns:p14="http://schemas.microsoft.com/office/powerpoint/2010/main" val="159133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dirty="0"/>
              <a:t>Can you understand it?</a:t>
            </a:r>
          </a:p>
        </p:txBody>
      </p:sp>
      <p:pic>
        <p:nvPicPr>
          <p:cNvPr id="4" name="Picture 3"/>
          <p:cNvPicPr>
            <a:picLocks noChangeAspect="1"/>
          </p:cNvPicPr>
          <p:nvPr/>
        </p:nvPicPr>
        <p:blipFill>
          <a:blip r:embed="rId2"/>
          <a:stretch>
            <a:fillRect/>
          </a:stretch>
        </p:blipFill>
        <p:spPr>
          <a:xfrm>
            <a:off x="247650" y="2209800"/>
            <a:ext cx="8648700" cy="2797623"/>
          </a:xfrm>
          <a:prstGeom prst="rect">
            <a:avLst/>
          </a:prstGeom>
        </p:spPr>
      </p:pic>
    </p:spTree>
    <p:extLst>
      <p:ext uri="{BB962C8B-B14F-4D97-AF65-F5344CB8AC3E}">
        <p14:creationId xmlns:p14="http://schemas.microsoft.com/office/powerpoint/2010/main" val="2868591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Needless Repetition</a:t>
            </a:r>
          </a:p>
        </p:txBody>
      </p:sp>
      <p:sp>
        <p:nvSpPr>
          <p:cNvPr id="3" name="Content Placeholder 2"/>
          <p:cNvSpPr>
            <a:spLocks noGrp="1"/>
          </p:cNvSpPr>
          <p:nvPr>
            <p:ph idx="1"/>
          </p:nvPr>
        </p:nvSpPr>
        <p:spPr/>
        <p:txBody>
          <a:bodyPr/>
          <a:lstStyle/>
          <a:p>
            <a:pPr lvl="0"/>
            <a:r>
              <a:rPr lang="en-US" dirty="0"/>
              <a:t>The design contains </a:t>
            </a:r>
            <a:r>
              <a:rPr lang="en-US" u="sng" dirty="0"/>
              <a:t>repeating structures that could be unified under a single abstraction</a:t>
            </a:r>
          </a:p>
          <a:p>
            <a:r>
              <a:rPr lang="en-US" dirty="0"/>
              <a:t>Problem is due to </a:t>
            </a:r>
            <a:r>
              <a:rPr lang="en-US" u="sng" dirty="0"/>
              <a:t>developer’s abuse of cut and paste</a:t>
            </a:r>
          </a:p>
          <a:p>
            <a:r>
              <a:rPr lang="en-US" dirty="0"/>
              <a:t>It is really hard to maintain and understand the system with </a:t>
            </a:r>
            <a:r>
              <a:rPr lang="en-US" u="sng" dirty="0"/>
              <a:t>duplicate code</a:t>
            </a:r>
          </a:p>
          <a:p>
            <a:r>
              <a:rPr lang="en-US" dirty="0"/>
              <a:t>Examples</a:t>
            </a:r>
          </a:p>
          <a:p>
            <a:pPr lvl="1"/>
            <a:r>
              <a:rPr lang="en-US" dirty="0"/>
              <a:t>Bad Algorithms</a:t>
            </a:r>
          </a:p>
          <a:p>
            <a:pPr lvl="1"/>
            <a:r>
              <a:rPr lang="en-US" dirty="0"/>
              <a:t>Make use of switch statements</a:t>
            </a:r>
          </a:p>
          <a:p>
            <a:pPr lvl="1"/>
            <a:r>
              <a:rPr lang="en-US" dirty="0"/>
              <a:t>Duplicate code in different classes</a:t>
            </a:r>
          </a:p>
          <a:p>
            <a:pPr lvl="1"/>
            <a:r>
              <a:rPr lang="en-US" dirty="0"/>
              <a:t>Avoiding abstraction – copying the existing code and tweak according to the requirements</a:t>
            </a:r>
          </a:p>
        </p:txBody>
      </p:sp>
      <p:sp>
        <p:nvSpPr>
          <p:cNvPr id="4" name="Slide Number Placeholder 3"/>
          <p:cNvSpPr>
            <a:spLocks noGrp="1"/>
          </p:cNvSpPr>
          <p:nvPr>
            <p:ph type="sldNum" sz="quarter" idx="12"/>
          </p:nvPr>
        </p:nvSpPr>
        <p:spPr/>
        <p:txBody>
          <a:bodyPr/>
          <a:lstStyle/>
          <a:p>
            <a:fld id="{D4DF1756-7B01-45F4-9592-E86133C58E69}" type="slidenum">
              <a:rPr lang="en-US" smtClean="0"/>
              <a:pPr/>
              <a:t>20</a:t>
            </a:fld>
            <a:endParaRPr lang="en-US"/>
          </a:p>
        </p:txBody>
      </p:sp>
    </p:spTree>
    <p:extLst>
      <p:ext uri="{BB962C8B-B14F-4D97-AF65-F5344CB8AC3E}">
        <p14:creationId xmlns:p14="http://schemas.microsoft.com/office/powerpoint/2010/main" val="154511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Opacity</a:t>
            </a:r>
          </a:p>
        </p:txBody>
      </p:sp>
      <p:sp>
        <p:nvSpPr>
          <p:cNvPr id="3" name="Content Placeholder 2"/>
          <p:cNvSpPr>
            <a:spLocks noGrp="1"/>
          </p:cNvSpPr>
          <p:nvPr>
            <p:ph idx="1"/>
          </p:nvPr>
        </p:nvSpPr>
        <p:spPr/>
        <p:txBody>
          <a:bodyPr/>
          <a:lstStyle/>
          <a:p>
            <a:r>
              <a:rPr lang="en-US" dirty="0"/>
              <a:t>Very </a:t>
            </a:r>
            <a:r>
              <a:rPr lang="en-US" u="sng" dirty="0"/>
              <a:t>difficult to understand code </a:t>
            </a:r>
            <a:r>
              <a:rPr lang="en-US" dirty="0"/>
              <a:t>on what it does.</a:t>
            </a:r>
          </a:p>
          <a:p>
            <a:r>
              <a:rPr lang="en-US" dirty="0"/>
              <a:t>It does not express its purpose well</a:t>
            </a:r>
          </a:p>
          <a:p>
            <a:r>
              <a:rPr lang="en-US" dirty="0"/>
              <a:t>The boss says don't touch that code the guy who wrote it is no longer works here!</a:t>
            </a:r>
          </a:p>
          <a:p>
            <a:r>
              <a:rPr lang="en-US" dirty="0"/>
              <a:t>Telltale sign: You are reluctant to fix somebody else’s code or even your own!</a:t>
            </a:r>
          </a:p>
          <a:p>
            <a:r>
              <a:rPr lang="en-US" dirty="0"/>
              <a:t>Example</a:t>
            </a:r>
          </a:p>
          <a:p>
            <a:pPr lvl="1"/>
            <a:r>
              <a:rPr lang="en-US" dirty="0"/>
              <a:t>Too much commented code</a:t>
            </a:r>
          </a:p>
          <a:p>
            <a:pPr lvl="1"/>
            <a:r>
              <a:rPr lang="en-US" dirty="0"/>
              <a:t>Incorrect naming convention</a:t>
            </a:r>
          </a:p>
          <a:p>
            <a:pPr lvl="1"/>
            <a:r>
              <a:rPr lang="en-US" dirty="0"/>
              <a:t>Not well indented code</a:t>
            </a:r>
          </a:p>
          <a:p>
            <a:pPr lvl="1"/>
            <a:r>
              <a:rPr lang="en-US" dirty="0"/>
              <a:t>Algorithm written in a complex manner</a:t>
            </a:r>
          </a:p>
        </p:txBody>
      </p:sp>
      <p:sp>
        <p:nvSpPr>
          <p:cNvPr id="4" name="Slide Number Placeholder 3"/>
          <p:cNvSpPr>
            <a:spLocks noGrp="1"/>
          </p:cNvSpPr>
          <p:nvPr>
            <p:ph type="sldNum" sz="quarter" idx="12"/>
          </p:nvPr>
        </p:nvSpPr>
        <p:spPr/>
        <p:txBody>
          <a:bodyPr/>
          <a:lstStyle/>
          <a:p>
            <a:fld id="{D4DF1756-7B01-45F4-9592-E86133C58E69}" type="slidenum">
              <a:rPr lang="en-US" smtClean="0"/>
              <a:pPr/>
              <a:t>21</a:t>
            </a:fld>
            <a:endParaRPr lang="en-US"/>
          </a:p>
        </p:txBody>
      </p:sp>
    </p:spTree>
    <p:extLst>
      <p:ext uri="{BB962C8B-B14F-4D97-AF65-F5344CB8AC3E}">
        <p14:creationId xmlns:p14="http://schemas.microsoft.com/office/powerpoint/2010/main" val="1150399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Signs of Good Design</a:t>
            </a:r>
          </a:p>
        </p:txBody>
      </p:sp>
      <p:graphicFrame>
        <p:nvGraphicFramePr>
          <p:cNvPr id="5" name="Content Placeholder 4">
            <a:extLst>
              <a:ext uri="{FF2B5EF4-FFF2-40B4-BE49-F238E27FC236}">
                <a16:creationId xmlns:a16="http://schemas.microsoft.com/office/drawing/2014/main" id="{55689AE7-1E09-4DAA-A3CE-B48B3203D490}"/>
              </a:ext>
            </a:extLst>
          </p:cNvPr>
          <p:cNvGraphicFramePr>
            <a:graphicFrameLocks noGrp="1"/>
          </p:cNvGraphicFramePr>
          <p:nvPr>
            <p:ph idx="1"/>
          </p:nvPr>
        </p:nvGraphicFramePr>
        <p:xfrm>
          <a:off x="822960" y="2241551"/>
          <a:ext cx="7543800" cy="301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D4DF1756-7B01-45F4-9592-E86133C58E69}" type="slidenum">
              <a:rPr lang="en-US" smtClean="0"/>
              <a:pPr/>
              <a:t>22</a:t>
            </a:fld>
            <a:endParaRPr lang="en-US"/>
          </a:p>
        </p:txBody>
      </p:sp>
    </p:spTree>
    <p:extLst>
      <p:ext uri="{BB962C8B-B14F-4D97-AF65-F5344CB8AC3E}">
        <p14:creationId xmlns:p14="http://schemas.microsoft.com/office/powerpoint/2010/main" val="341906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Rots</a:t>
            </a:r>
          </a:p>
        </p:txBody>
      </p:sp>
      <p:sp>
        <p:nvSpPr>
          <p:cNvPr id="3" name="Content Placeholder 2"/>
          <p:cNvSpPr>
            <a:spLocks noGrp="1"/>
          </p:cNvSpPr>
          <p:nvPr>
            <p:ph idx="1"/>
          </p:nvPr>
        </p:nvSpPr>
        <p:spPr/>
        <p:txBody>
          <a:bodyPr/>
          <a:lstStyle/>
          <a:p>
            <a:pPr marL="25168" marR="99412">
              <a:lnSpc>
                <a:spcPct val="102600"/>
              </a:lnSpc>
              <a:spcBef>
                <a:spcPts val="109"/>
              </a:spcBef>
            </a:pPr>
            <a:r>
              <a:rPr lang="en-US" sz="2800" spc="-10" dirty="0">
                <a:latin typeface="Times New Roman"/>
                <a:cs typeface="Times New Roman"/>
              </a:rPr>
              <a:t>When </a:t>
            </a:r>
            <a:r>
              <a:rPr lang="en-US" sz="2800" spc="50" dirty="0">
                <a:latin typeface="Times New Roman"/>
                <a:cs typeface="Times New Roman"/>
              </a:rPr>
              <a:t>the </a:t>
            </a:r>
            <a:r>
              <a:rPr lang="en-US" sz="2800" dirty="0">
                <a:latin typeface="Times New Roman"/>
                <a:cs typeface="Times New Roman"/>
              </a:rPr>
              <a:t>requirements </a:t>
            </a:r>
            <a:r>
              <a:rPr lang="en-US" sz="2800" spc="10" dirty="0">
                <a:latin typeface="Times New Roman"/>
                <a:cs typeface="Times New Roman"/>
              </a:rPr>
              <a:t>change, </a:t>
            </a:r>
            <a:r>
              <a:rPr lang="en-US" sz="2800" u="sng" spc="50" dirty="0">
                <a:latin typeface="Times New Roman"/>
                <a:cs typeface="Times New Roman"/>
              </a:rPr>
              <a:t>the </a:t>
            </a:r>
            <a:r>
              <a:rPr lang="en-US" sz="2800" u="sng" dirty="0">
                <a:latin typeface="Times New Roman"/>
                <a:cs typeface="Times New Roman"/>
              </a:rPr>
              <a:t>system </a:t>
            </a:r>
            <a:r>
              <a:rPr lang="en-US" sz="2800" u="sng" spc="40" dirty="0">
                <a:latin typeface="Times New Roman"/>
                <a:cs typeface="Times New Roman"/>
              </a:rPr>
              <a:t>must </a:t>
            </a:r>
            <a:r>
              <a:rPr lang="en-US" sz="2800" u="sng" spc="159" dirty="0">
                <a:latin typeface="Times New Roman"/>
                <a:cs typeface="Times New Roman"/>
              </a:rPr>
              <a:t>change</a:t>
            </a:r>
            <a:r>
              <a:rPr lang="en-US" sz="2800" spc="159" dirty="0">
                <a:latin typeface="Times New Roman"/>
                <a:cs typeface="Times New Roman"/>
              </a:rPr>
              <a:t> </a:t>
            </a:r>
            <a:r>
              <a:rPr lang="en-US" sz="2800" spc="139" dirty="0">
                <a:latin typeface="Times New Roman"/>
                <a:cs typeface="Times New Roman"/>
              </a:rPr>
              <a:t>often </a:t>
            </a:r>
            <a:r>
              <a:rPr lang="en-US" sz="2800" spc="-50" dirty="0">
                <a:latin typeface="Times New Roman"/>
                <a:cs typeface="Times New Roman"/>
              </a:rPr>
              <a:t>in  </a:t>
            </a:r>
            <a:r>
              <a:rPr lang="en-US" sz="2800" spc="-79" dirty="0">
                <a:latin typeface="Times New Roman"/>
                <a:cs typeface="Times New Roman"/>
              </a:rPr>
              <a:t>ways </a:t>
            </a:r>
            <a:r>
              <a:rPr lang="en-US" sz="2800" spc="50" dirty="0">
                <a:latin typeface="Times New Roman"/>
                <a:cs typeface="Times New Roman"/>
              </a:rPr>
              <a:t>not </a:t>
            </a:r>
            <a:r>
              <a:rPr lang="en-US" sz="2800" spc="20" dirty="0">
                <a:latin typeface="Times New Roman"/>
                <a:cs typeface="Times New Roman"/>
              </a:rPr>
              <a:t>anticipated </a:t>
            </a:r>
            <a:r>
              <a:rPr lang="en-US" sz="2800" spc="-79" dirty="0">
                <a:latin typeface="Times New Roman"/>
                <a:cs typeface="Times New Roman"/>
              </a:rPr>
              <a:t>by </a:t>
            </a:r>
            <a:r>
              <a:rPr lang="en-US" sz="2800" spc="50" dirty="0">
                <a:latin typeface="Times New Roman"/>
                <a:cs typeface="Times New Roman"/>
              </a:rPr>
              <a:t>the </a:t>
            </a:r>
            <a:r>
              <a:rPr lang="en-US" sz="2800" spc="-30" dirty="0">
                <a:latin typeface="Times New Roman"/>
                <a:cs typeface="Times New Roman"/>
              </a:rPr>
              <a:t>initial </a:t>
            </a:r>
            <a:r>
              <a:rPr lang="en-US" sz="2800" spc="-20" dirty="0">
                <a:latin typeface="Times New Roman"/>
                <a:cs typeface="Times New Roman"/>
              </a:rPr>
              <a:t>design. </a:t>
            </a:r>
            <a:r>
              <a:rPr lang="en-US" sz="2800" u="sng" spc="-30" dirty="0">
                <a:latin typeface="Times New Roman"/>
                <a:cs typeface="Times New Roman"/>
              </a:rPr>
              <a:t>Over </a:t>
            </a:r>
            <a:r>
              <a:rPr lang="en-US" sz="2800" u="sng" spc="10" dirty="0">
                <a:latin typeface="Times New Roman"/>
                <a:cs typeface="Times New Roman"/>
              </a:rPr>
              <a:t>time </a:t>
            </a:r>
            <a:r>
              <a:rPr lang="en-US" sz="2800" u="sng" spc="50" dirty="0">
                <a:latin typeface="Times New Roman"/>
                <a:cs typeface="Times New Roman"/>
              </a:rPr>
              <a:t>the </a:t>
            </a:r>
            <a:r>
              <a:rPr lang="en-US" sz="2800" u="sng" spc="-30" dirty="0">
                <a:latin typeface="Times New Roman"/>
                <a:cs typeface="Times New Roman"/>
              </a:rPr>
              <a:t>software </a:t>
            </a:r>
            <a:r>
              <a:rPr lang="en-US" sz="2800" u="sng" spc="-20" dirty="0">
                <a:latin typeface="Times New Roman"/>
                <a:cs typeface="Times New Roman"/>
              </a:rPr>
              <a:t>begins </a:t>
            </a:r>
            <a:r>
              <a:rPr lang="en-US" sz="2800" u="sng" spc="69" dirty="0">
                <a:latin typeface="Times New Roman"/>
                <a:cs typeface="Times New Roman"/>
              </a:rPr>
              <a:t>to </a:t>
            </a:r>
            <a:r>
              <a:rPr lang="en-US" sz="2800" u="sng" spc="-10" dirty="0">
                <a:latin typeface="Times New Roman"/>
                <a:cs typeface="Times New Roman"/>
              </a:rPr>
              <a:t>acquire </a:t>
            </a:r>
            <a:r>
              <a:rPr lang="en-US" sz="2800" u="sng" spc="-30" dirty="0">
                <a:latin typeface="Times New Roman"/>
                <a:cs typeface="Times New Roman"/>
              </a:rPr>
              <a:t>design </a:t>
            </a:r>
            <a:r>
              <a:rPr lang="en-US" sz="2800" u="sng" spc="-20" dirty="0">
                <a:latin typeface="Times New Roman"/>
                <a:cs typeface="Times New Roman"/>
              </a:rPr>
              <a:t>smells</a:t>
            </a:r>
            <a:r>
              <a:rPr lang="en-US" sz="2800" spc="-20" dirty="0">
                <a:latin typeface="Times New Roman"/>
                <a:cs typeface="Times New Roman"/>
              </a:rPr>
              <a:t>... </a:t>
            </a:r>
            <a:r>
              <a:rPr lang="en-US" sz="2800" spc="40" dirty="0">
                <a:latin typeface="Times New Roman"/>
                <a:cs typeface="Times New Roman"/>
              </a:rPr>
              <a:t>The </a:t>
            </a:r>
            <a:r>
              <a:rPr lang="en-US" sz="2800" spc="-30" dirty="0">
                <a:latin typeface="Times New Roman"/>
                <a:cs typeface="Times New Roman"/>
              </a:rPr>
              <a:t>software</a:t>
            </a:r>
            <a:r>
              <a:rPr lang="en-US" sz="2800" spc="386" dirty="0">
                <a:latin typeface="Times New Roman"/>
                <a:cs typeface="Times New Roman"/>
              </a:rPr>
              <a:t> </a:t>
            </a:r>
            <a:r>
              <a:rPr lang="en-US" sz="2800" spc="10" dirty="0">
                <a:latin typeface="Times New Roman"/>
                <a:cs typeface="Times New Roman"/>
              </a:rPr>
              <a:t>rots!</a:t>
            </a:r>
            <a:endParaRPr lang="en-US" sz="2800" dirty="0">
              <a:latin typeface="Times New Roman"/>
              <a:cs typeface="Times New Roman"/>
            </a:endParaRPr>
          </a:p>
          <a:p>
            <a:pPr marL="573821" marR="173656">
              <a:lnSpc>
                <a:spcPct val="102600"/>
              </a:lnSpc>
              <a:spcBef>
                <a:spcPts val="1189"/>
              </a:spcBef>
            </a:pPr>
            <a:r>
              <a:rPr lang="en-US" sz="2800" spc="40" dirty="0">
                <a:latin typeface="Times New Roman"/>
                <a:cs typeface="Times New Roman"/>
              </a:rPr>
              <a:t>The </a:t>
            </a:r>
            <a:r>
              <a:rPr lang="en-US" sz="2800" spc="-30" dirty="0">
                <a:latin typeface="Times New Roman"/>
                <a:cs typeface="Times New Roman"/>
              </a:rPr>
              <a:t>design </a:t>
            </a:r>
            <a:r>
              <a:rPr lang="en-US" sz="2800" spc="-20" dirty="0">
                <a:latin typeface="Times New Roman"/>
                <a:cs typeface="Times New Roman"/>
              </a:rPr>
              <a:t>should </a:t>
            </a:r>
            <a:r>
              <a:rPr lang="en-US" sz="2800" spc="30" dirty="0">
                <a:latin typeface="Times New Roman"/>
                <a:cs typeface="Times New Roman"/>
              </a:rPr>
              <a:t>be </a:t>
            </a:r>
            <a:r>
              <a:rPr lang="en-US" sz="2800" spc="10" dirty="0">
                <a:latin typeface="Times New Roman"/>
                <a:cs typeface="Times New Roman"/>
              </a:rPr>
              <a:t>kept as </a:t>
            </a:r>
            <a:r>
              <a:rPr lang="en-US" sz="2800" dirty="0">
                <a:latin typeface="Times New Roman"/>
                <a:cs typeface="Times New Roman"/>
              </a:rPr>
              <a:t>clean, </a:t>
            </a:r>
            <a:r>
              <a:rPr lang="en-US" sz="2800" spc="-30" dirty="0">
                <a:latin typeface="Times New Roman"/>
                <a:cs typeface="Times New Roman"/>
              </a:rPr>
              <a:t>simple, </a:t>
            </a:r>
            <a:r>
              <a:rPr lang="en-US" sz="2800" spc="30" dirty="0">
                <a:latin typeface="Times New Roman"/>
                <a:cs typeface="Times New Roman"/>
              </a:rPr>
              <a:t>and </a:t>
            </a:r>
            <a:r>
              <a:rPr lang="en-US" sz="2800" spc="10" dirty="0">
                <a:latin typeface="Times New Roman"/>
                <a:cs typeface="Times New Roman"/>
              </a:rPr>
              <a:t>as </a:t>
            </a:r>
            <a:r>
              <a:rPr lang="en-US" sz="2800" spc="-50" dirty="0">
                <a:latin typeface="Times New Roman"/>
                <a:cs typeface="Times New Roman"/>
              </a:rPr>
              <a:t>expressive  </a:t>
            </a:r>
            <a:r>
              <a:rPr lang="en-US" sz="2800" spc="10" dirty="0">
                <a:latin typeface="Times New Roman"/>
                <a:cs typeface="Times New Roman"/>
              </a:rPr>
              <a:t>as</a:t>
            </a:r>
            <a:r>
              <a:rPr lang="en-US" sz="2800" spc="159" dirty="0">
                <a:latin typeface="Times New Roman"/>
                <a:cs typeface="Times New Roman"/>
              </a:rPr>
              <a:t> </a:t>
            </a:r>
            <a:r>
              <a:rPr lang="en-US" sz="2800" spc="-30" dirty="0">
                <a:latin typeface="Times New Roman"/>
                <a:cs typeface="Times New Roman"/>
              </a:rPr>
              <a:t>possible</a:t>
            </a:r>
            <a:endParaRPr lang="en-US" sz="2800" dirty="0">
              <a:latin typeface="Times New Roman"/>
              <a:cs typeface="Times New Roman"/>
            </a:endParaRPr>
          </a:p>
          <a:p>
            <a:pPr marL="1122475">
              <a:lnSpc>
                <a:spcPts val="2378"/>
              </a:lnSpc>
              <a:spcBef>
                <a:spcPts val="941"/>
              </a:spcBef>
            </a:pPr>
            <a:r>
              <a:rPr lang="en-US" sz="2400" spc="-30" dirty="0">
                <a:latin typeface="Times New Roman"/>
                <a:cs typeface="Times New Roman"/>
              </a:rPr>
              <a:t>Never </a:t>
            </a:r>
            <a:r>
              <a:rPr lang="en-US" sz="2400" spc="-59" dirty="0">
                <a:latin typeface="Times New Roman"/>
                <a:cs typeface="Times New Roman"/>
              </a:rPr>
              <a:t>say, </a:t>
            </a:r>
            <a:r>
              <a:rPr lang="en-US" sz="2400" dirty="0">
                <a:latin typeface="Times New Roman"/>
                <a:cs typeface="Times New Roman"/>
              </a:rPr>
              <a:t>we'll </a:t>
            </a:r>
            <a:r>
              <a:rPr lang="en-US" sz="2400" spc="317" dirty="0">
                <a:latin typeface="Times New Roman"/>
                <a:cs typeface="Times New Roman"/>
              </a:rPr>
              <a:t>do </a:t>
            </a:r>
            <a:r>
              <a:rPr lang="en-US" sz="2400" spc="99" dirty="0">
                <a:latin typeface="Times New Roman"/>
                <a:cs typeface="Times New Roman"/>
              </a:rPr>
              <a:t>that</a:t>
            </a:r>
            <a:r>
              <a:rPr lang="en-US" sz="2400" spc="-129" dirty="0">
                <a:latin typeface="Times New Roman"/>
                <a:cs typeface="Times New Roman"/>
              </a:rPr>
              <a:t> </a:t>
            </a:r>
            <a:r>
              <a:rPr lang="en-US" sz="2400" spc="50" dirty="0">
                <a:latin typeface="Times New Roman"/>
                <a:cs typeface="Times New Roman"/>
              </a:rPr>
              <a:t>later </a:t>
            </a:r>
            <a:endParaRPr lang="en-US" sz="2400" dirty="0">
              <a:latin typeface="Times New Roman"/>
              <a:cs typeface="Times New Roman"/>
            </a:endParaRPr>
          </a:p>
          <a:p>
            <a:pPr marL="1122475">
              <a:lnSpc>
                <a:spcPts val="2378"/>
              </a:lnSpc>
            </a:pPr>
            <a:r>
              <a:rPr lang="en-US" sz="2400" spc="30" dirty="0">
                <a:latin typeface="Times New Roman"/>
                <a:cs typeface="Times New Roman"/>
              </a:rPr>
              <a:t>...because </a:t>
            </a:r>
            <a:r>
              <a:rPr lang="en-US" sz="2400" spc="-40" dirty="0">
                <a:latin typeface="Times New Roman"/>
                <a:cs typeface="Times New Roman"/>
              </a:rPr>
              <a:t>you</a:t>
            </a:r>
            <a:r>
              <a:rPr lang="en-US" sz="2400" spc="277" dirty="0">
                <a:latin typeface="Times New Roman"/>
                <a:cs typeface="Times New Roman"/>
              </a:rPr>
              <a:t> </a:t>
            </a:r>
            <a:r>
              <a:rPr lang="en-US" sz="2400" spc="30" dirty="0">
                <a:latin typeface="Times New Roman"/>
                <a:cs typeface="Times New Roman"/>
              </a:rPr>
              <a:t>won't!</a:t>
            </a:r>
            <a:endParaRPr lang="en-US" sz="2400" dirty="0">
              <a:latin typeface="Times New Roman"/>
              <a:cs typeface="Times New Roman"/>
            </a:endParaRPr>
          </a:p>
          <a:p>
            <a:pPr marL="573821" marR="10067">
              <a:lnSpc>
                <a:spcPct val="102699"/>
              </a:lnSpc>
              <a:spcBef>
                <a:spcPts val="1021"/>
              </a:spcBef>
            </a:pPr>
            <a:r>
              <a:rPr lang="en-US" sz="2800" spc="-10" dirty="0">
                <a:latin typeface="Times New Roman"/>
                <a:cs typeface="Times New Roman"/>
              </a:rPr>
              <a:t>When </a:t>
            </a:r>
            <a:r>
              <a:rPr lang="en-US" sz="2800" spc="59" dirty="0">
                <a:latin typeface="Times New Roman"/>
                <a:cs typeface="Times New Roman"/>
              </a:rPr>
              <a:t>a </a:t>
            </a:r>
            <a:r>
              <a:rPr lang="en-US" sz="2800" dirty="0">
                <a:latin typeface="Times New Roman"/>
                <a:cs typeface="Times New Roman"/>
              </a:rPr>
              <a:t>requirement changes, </a:t>
            </a:r>
            <a:r>
              <a:rPr lang="en-US" sz="2800" spc="50" dirty="0">
                <a:latin typeface="Times New Roman"/>
                <a:cs typeface="Times New Roman"/>
              </a:rPr>
              <a:t>the </a:t>
            </a:r>
            <a:r>
              <a:rPr lang="en-US" sz="2800" u="sng" spc="-30" dirty="0">
                <a:latin typeface="Times New Roman"/>
                <a:cs typeface="Times New Roman"/>
              </a:rPr>
              <a:t>design </a:t>
            </a:r>
            <a:r>
              <a:rPr lang="en-US" sz="2800" u="sng" spc="-20" dirty="0">
                <a:latin typeface="Times New Roman"/>
                <a:cs typeface="Times New Roman"/>
              </a:rPr>
              <a:t>should </a:t>
            </a:r>
            <a:r>
              <a:rPr lang="en-US" sz="2800" u="sng" spc="20" dirty="0">
                <a:latin typeface="Times New Roman"/>
                <a:cs typeface="Times New Roman"/>
              </a:rPr>
              <a:t>be </a:t>
            </a:r>
            <a:r>
              <a:rPr lang="en-US" sz="2800" u="sng" spc="40" dirty="0">
                <a:latin typeface="Times New Roman"/>
                <a:cs typeface="Times New Roman"/>
              </a:rPr>
              <a:t>updated </a:t>
            </a:r>
            <a:r>
              <a:rPr lang="en-US" sz="2800" u="sng" spc="69" dirty="0">
                <a:latin typeface="Times New Roman"/>
                <a:cs typeface="Times New Roman"/>
              </a:rPr>
              <a:t>to </a:t>
            </a:r>
            <a:r>
              <a:rPr lang="en-US" sz="2800" u="sng" spc="30" dirty="0">
                <a:latin typeface="Times New Roman"/>
                <a:cs typeface="Times New Roman"/>
              </a:rPr>
              <a:t>be </a:t>
            </a:r>
            <a:r>
              <a:rPr lang="en-US" sz="2800" u="sng" spc="-20" dirty="0">
                <a:latin typeface="Times New Roman"/>
                <a:cs typeface="Times New Roman"/>
              </a:rPr>
              <a:t>resilient</a:t>
            </a:r>
            <a:r>
              <a:rPr lang="en-US" sz="2800" spc="-20" dirty="0">
                <a:latin typeface="Times New Roman"/>
                <a:cs typeface="Times New Roman"/>
              </a:rPr>
              <a:t> </a:t>
            </a:r>
            <a:r>
              <a:rPr lang="en-US" sz="2800" spc="69" dirty="0">
                <a:latin typeface="Times New Roman"/>
                <a:cs typeface="Times New Roman"/>
              </a:rPr>
              <a:t>to </a:t>
            </a:r>
            <a:r>
              <a:rPr lang="en-US" sz="2800" spc="99" dirty="0">
                <a:latin typeface="Times New Roman"/>
                <a:cs typeface="Times New Roman"/>
              </a:rPr>
              <a:t>that </a:t>
            </a:r>
            <a:r>
              <a:rPr lang="en-US" sz="2800" spc="-30" dirty="0">
                <a:latin typeface="Times New Roman"/>
                <a:cs typeface="Times New Roman"/>
              </a:rPr>
              <a:t>kind </a:t>
            </a:r>
            <a:r>
              <a:rPr lang="en-US" sz="2800" spc="-50" dirty="0">
                <a:latin typeface="Times New Roman"/>
                <a:cs typeface="Times New Roman"/>
              </a:rPr>
              <a:t>of </a:t>
            </a:r>
            <a:r>
              <a:rPr lang="en-US" sz="2800" dirty="0">
                <a:latin typeface="Times New Roman"/>
                <a:cs typeface="Times New Roman"/>
              </a:rPr>
              <a:t>change </a:t>
            </a:r>
            <a:r>
              <a:rPr lang="en-US" sz="2800" spc="-50" dirty="0">
                <a:latin typeface="Times New Roman"/>
                <a:cs typeface="Times New Roman"/>
              </a:rPr>
              <a:t>in </a:t>
            </a:r>
            <a:r>
              <a:rPr lang="en-US" sz="2800" spc="50" dirty="0">
                <a:latin typeface="Times New Roman"/>
                <a:cs typeface="Times New Roman"/>
              </a:rPr>
              <a:t>the</a:t>
            </a:r>
            <a:r>
              <a:rPr lang="en-US" sz="2800" spc="-59" dirty="0">
                <a:latin typeface="Times New Roman"/>
                <a:cs typeface="Times New Roman"/>
              </a:rPr>
              <a:t> </a:t>
            </a:r>
            <a:r>
              <a:rPr lang="en-US" sz="2800" spc="20" dirty="0">
                <a:latin typeface="Times New Roman"/>
                <a:cs typeface="Times New Roman"/>
              </a:rPr>
              <a:t>future.</a:t>
            </a:r>
            <a:endParaRPr lang="en-US" sz="2800" dirty="0">
              <a:latin typeface="Times New Roman"/>
              <a:cs typeface="Times New Roman"/>
            </a:endParaRPr>
          </a:p>
        </p:txBody>
      </p:sp>
    </p:spTree>
    <p:extLst>
      <p:ext uri="{BB962C8B-B14F-4D97-AF65-F5344CB8AC3E}">
        <p14:creationId xmlns:p14="http://schemas.microsoft.com/office/powerpoint/2010/main" val="14621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down)">
                                      <p:cBhvr>
                                        <p:cTn id="37" dur="580">
                                          <p:stCondLst>
                                            <p:cond delay="0"/>
                                          </p:stCondLst>
                                        </p:cTn>
                                        <p:tgtEl>
                                          <p:spTgt spid="3">
                                            <p:txEl>
                                              <p:pRg st="4" end="4"/>
                                            </p:txEl>
                                          </p:spTgt>
                                        </p:tgtEl>
                                      </p:cBhvr>
                                    </p:animEffect>
                                    <p:anim calcmode="lin" valueType="num">
                                      <p:cBhvr>
                                        <p:cTn id="3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3">
                                            <p:txEl>
                                              <p:pRg st="4" end="4"/>
                                            </p:txEl>
                                          </p:spTgt>
                                        </p:tgtEl>
                                      </p:cBhvr>
                                      <p:to x="100000" y="60000"/>
                                    </p:animScale>
                                    <p:animScale>
                                      <p:cBhvr>
                                        <p:cTn id="44" dur="166" decel="50000">
                                          <p:stCondLst>
                                            <p:cond delay="676"/>
                                          </p:stCondLst>
                                        </p:cTn>
                                        <p:tgtEl>
                                          <p:spTgt spid="3">
                                            <p:txEl>
                                              <p:pRg st="4" end="4"/>
                                            </p:txEl>
                                          </p:spTgt>
                                        </p:tgtEl>
                                      </p:cBhvr>
                                      <p:to x="100000" y="100000"/>
                                    </p:animScale>
                                    <p:animScale>
                                      <p:cBhvr>
                                        <p:cTn id="45" dur="26">
                                          <p:stCondLst>
                                            <p:cond delay="1312"/>
                                          </p:stCondLst>
                                        </p:cTn>
                                        <p:tgtEl>
                                          <p:spTgt spid="3">
                                            <p:txEl>
                                              <p:pRg st="4" end="4"/>
                                            </p:txEl>
                                          </p:spTgt>
                                        </p:tgtEl>
                                      </p:cBhvr>
                                      <p:to x="100000" y="80000"/>
                                    </p:animScale>
                                    <p:animScale>
                                      <p:cBhvr>
                                        <p:cTn id="46" dur="166" decel="50000">
                                          <p:stCondLst>
                                            <p:cond delay="1338"/>
                                          </p:stCondLst>
                                        </p:cTn>
                                        <p:tgtEl>
                                          <p:spTgt spid="3">
                                            <p:txEl>
                                              <p:pRg st="4" end="4"/>
                                            </p:txEl>
                                          </p:spTgt>
                                        </p:tgtEl>
                                      </p:cBhvr>
                                      <p:to x="100000" y="100000"/>
                                    </p:animScale>
                                    <p:animScale>
                                      <p:cBhvr>
                                        <p:cTn id="47" dur="26">
                                          <p:stCondLst>
                                            <p:cond delay="1642"/>
                                          </p:stCondLst>
                                        </p:cTn>
                                        <p:tgtEl>
                                          <p:spTgt spid="3">
                                            <p:txEl>
                                              <p:pRg st="4" end="4"/>
                                            </p:txEl>
                                          </p:spTgt>
                                        </p:tgtEl>
                                      </p:cBhvr>
                                      <p:to x="100000" y="90000"/>
                                    </p:animScale>
                                    <p:animScale>
                                      <p:cBhvr>
                                        <p:cTn id="48" dur="166" decel="50000">
                                          <p:stCondLst>
                                            <p:cond delay="1668"/>
                                          </p:stCondLst>
                                        </p:cTn>
                                        <p:tgtEl>
                                          <p:spTgt spid="3">
                                            <p:txEl>
                                              <p:pRg st="4" end="4"/>
                                            </p:txEl>
                                          </p:spTgt>
                                        </p:tgtEl>
                                      </p:cBhvr>
                                      <p:to x="100000" y="100000"/>
                                    </p:animScale>
                                    <p:animScale>
                                      <p:cBhvr>
                                        <p:cTn id="49" dur="26">
                                          <p:stCondLst>
                                            <p:cond delay="1808"/>
                                          </p:stCondLst>
                                        </p:cTn>
                                        <p:tgtEl>
                                          <p:spTgt spid="3">
                                            <p:txEl>
                                              <p:pRg st="4" end="4"/>
                                            </p:txEl>
                                          </p:spTgt>
                                        </p:tgtEl>
                                      </p:cBhvr>
                                      <p:to x="100000" y="95000"/>
                                    </p:animScale>
                                    <p:animScale>
                                      <p:cBhvr>
                                        <p:cTn id="5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spc="-45" dirty="0">
                <a:latin typeface="Times New Roman"/>
                <a:cs typeface="Times New Roman"/>
              </a:rPr>
              <a:t>How </a:t>
            </a:r>
            <a:r>
              <a:rPr lang="en-US" sz="2800" spc="-5" dirty="0">
                <a:latin typeface="Times New Roman"/>
                <a:cs typeface="Times New Roman"/>
              </a:rPr>
              <a:t>to </a:t>
            </a:r>
            <a:r>
              <a:rPr lang="en-US" sz="2800" spc="-20" dirty="0">
                <a:latin typeface="Times New Roman"/>
                <a:cs typeface="Times New Roman"/>
              </a:rPr>
              <a:t>modify </a:t>
            </a:r>
            <a:r>
              <a:rPr lang="en-US" sz="2800" spc="-15" dirty="0">
                <a:latin typeface="Times New Roman"/>
                <a:cs typeface="Times New Roman"/>
              </a:rPr>
              <a:t>design </a:t>
            </a:r>
            <a:r>
              <a:rPr lang="en-US" sz="2800" spc="15" dirty="0">
                <a:latin typeface="Times New Roman"/>
                <a:cs typeface="Times New Roman"/>
              </a:rPr>
              <a:t>and </a:t>
            </a:r>
            <a:r>
              <a:rPr lang="en-US" sz="2800" dirty="0">
                <a:latin typeface="Times New Roman"/>
                <a:cs typeface="Times New Roman"/>
              </a:rPr>
              <a:t>code </a:t>
            </a:r>
            <a:r>
              <a:rPr lang="en-US" sz="2800" spc="35" dirty="0">
                <a:latin typeface="Times New Roman"/>
                <a:cs typeface="Times New Roman"/>
              </a:rPr>
              <a:t>to </a:t>
            </a:r>
            <a:r>
              <a:rPr lang="en-US" sz="2800" dirty="0">
                <a:latin typeface="Times New Roman"/>
                <a:cs typeface="Times New Roman"/>
              </a:rPr>
              <a:t>prevent </a:t>
            </a:r>
            <a:r>
              <a:rPr lang="en-US" sz="2800" spc="25" dirty="0">
                <a:latin typeface="Times New Roman"/>
                <a:cs typeface="Times New Roman"/>
              </a:rPr>
              <a:t>rot? </a:t>
            </a:r>
            <a:endParaRPr lang="en-US" sz="2800" dirty="0">
              <a:latin typeface="Times New Roman"/>
              <a:cs typeface="Times New Roman"/>
            </a:endParaRPr>
          </a:p>
          <a:p>
            <a:r>
              <a:rPr lang="en-US" sz="2800" spc="-10" dirty="0">
                <a:latin typeface="Times New Roman"/>
                <a:cs typeface="Times New Roman"/>
              </a:rPr>
              <a:t>Refactoring</a:t>
            </a:r>
            <a:endParaRPr lang="en-US" sz="2800" spc="35" dirty="0">
              <a:latin typeface="Times New Roman"/>
              <a:cs typeface="Times New Roman"/>
            </a:endParaRPr>
          </a:p>
          <a:p>
            <a:pPr lvl="1"/>
            <a:r>
              <a:rPr lang="en-US" sz="2600" spc="35" dirty="0">
                <a:latin typeface="Times New Roman"/>
                <a:cs typeface="Times New Roman"/>
              </a:rPr>
              <a:t>...the </a:t>
            </a:r>
            <a:r>
              <a:rPr lang="en-US" sz="2600" spc="-10" dirty="0">
                <a:latin typeface="Times New Roman"/>
                <a:cs typeface="Times New Roman"/>
              </a:rPr>
              <a:t>process </a:t>
            </a:r>
            <a:r>
              <a:rPr lang="en-US" sz="2600" spc="-25" dirty="0">
                <a:latin typeface="Times New Roman"/>
                <a:cs typeface="Times New Roman"/>
              </a:rPr>
              <a:t>of </a:t>
            </a:r>
            <a:r>
              <a:rPr lang="en-US" sz="2600" spc="-5" dirty="0">
                <a:latin typeface="Times New Roman"/>
                <a:cs typeface="Times New Roman"/>
              </a:rPr>
              <a:t>changing </a:t>
            </a:r>
            <a:r>
              <a:rPr lang="en-US" sz="2600" spc="30" dirty="0">
                <a:latin typeface="Times New Roman"/>
                <a:cs typeface="Times New Roman"/>
              </a:rPr>
              <a:t>a </a:t>
            </a:r>
            <a:r>
              <a:rPr lang="en-US" sz="2600" spc="-15" dirty="0">
                <a:latin typeface="Times New Roman"/>
                <a:cs typeface="Times New Roman"/>
              </a:rPr>
              <a:t>software </a:t>
            </a:r>
            <a:r>
              <a:rPr lang="en-US" sz="2600" dirty="0">
                <a:latin typeface="Times New Roman"/>
                <a:cs typeface="Times New Roman"/>
              </a:rPr>
              <a:t>system </a:t>
            </a:r>
            <a:r>
              <a:rPr lang="en-US" sz="2600" spc="-25" dirty="0">
                <a:latin typeface="Times New Roman"/>
                <a:cs typeface="Times New Roman"/>
              </a:rPr>
              <a:t>in </a:t>
            </a:r>
            <a:r>
              <a:rPr lang="en-US" sz="2600" spc="-5" dirty="0">
                <a:latin typeface="Times New Roman"/>
                <a:cs typeface="Times New Roman"/>
              </a:rPr>
              <a:t>such </a:t>
            </a:r>
            <a:r>
              <a:rPr lang="en-US" sz="2600" spc="30" dirty="0">
                <a:latin typeface="Times New Roman"/>
                <a:cs typeface="Times New Roman"/>
              </a:rPr>
              <a:t>a </a:t>
            </a:r>
            <a:r>
              <a:rPr lang="en-US" sz="2600" spc="-50" dirty="0">
                <a:latin typeface="Times New Roman"/>
                <a:cs typeface="Times New Roman"/>
              </a:rPr>
              <a:t>way </a:t>
            </a:r>
            <a:r>
              <a:rPr lang="en-US" sz="2600" spc="50" dirty="0">
                <a:latin typeface="Times New Roman"/>
                <a:cs typeface="Times New Roman"/>
              </a:rPr>
              <a:t>that </a:t>
            </a:r>
            <a:r>
              <a:rPr lang="en-US" sz="2600" u="sng" spc="15" dirty="0">
                <a:latin typeface="Times New Roman"/>
                <a:cs typeface="Times New Roman"/>
              </a:rPr>
              <a:t>it </a:t>
            </a:r>
            <a:r>
              <a:rPr lang="en-US" sz="2600" u="sng" dirty="0">
                <a:latin typeface="Times New Roman"/>
                <a:cs typeface="Times New Roman"/>
              </a:rPr>
              <a:t>does </a:t>
            </a:r>
            <a:r>
              <a:rPr lang="en-US" sz="2600" u="sng" spc="25" dirty="0">
                <a:latin typeface="Times New Roman"/>
                <a:cs typeface="Times New Roman"/>
              </a:rPr>
              <a:t>not </a:t>
            </a:r>
            <a:r>
              <a:rPr lang="en-US" sz="2600" u="sng" spc="10" dirty="0">
                <a:latin typeface="Times New Roman"/>
                <a:cs typeface="Times New Roman"/>
              </a:rPr>
              <a:t>alter </a:t>
            </a:r>
            <a:r>
              <a:rPr lang="en-US" sz="2600" u="sng" spc="25" dirty="0">
                <a:latin typeface="Times New Roman"/>
                <a:cs typeface="Times New Roman"/>
              </a:rPr>
              <a:t>the </a:t>
            </a:r>
            <a:r>
              <a:rPr lang="en-US" sz="2600" u="sng" dirty="0">
                <a:latin typeface="Times New Roman"/>
                <a:cs typeface="Times New Roman"/>
              </a:rPr>
              <a:t>external </a:t>
            </a:r>
            <a:r>
              <a:rPr lang="en-US" sz="2600" u="sng" spc="-5" dirty="0">
                <a:latin typeface="Times New Roman"/>
                <a:cs typeface="Times New Roman"/>
              </a:rPr>
              <a:t>behavior </a:t>
            </a:r>
            <a:r>
              <a:rPr lang="en-US" sz="2600" u="sng" spc="-25" dirty="0">
                <a:latin typeface="Times New Roman"/>
                <a:cs typeface="Times New Roman"/>
              </a:rPr>
              <a:t>of </a:t>
            </a:r>
            <a:r>
              <a:rPr lang="en-US" sz="2600" u="sng" spc="25" dirty="0">
                <a:latin typeface="Times New Roman"/>
                <a:cs typeface="Times New Roman"/>
              </a:rPr>
              <a:t>the </a:t>
            </a:r>
            <a:r>
              <a:rPr lang="en-US" sz="2600" u="sng" dirty="0">
                <a:latin typeface="Times New Roman"/>
                <a:cs typeface="Times New Roman"/>
              </a:rPr>
              <a:t>code </a:t>
            </a:r>
            <a:r>
              <a:rPr lang="en-US" sz="2600" u="sng" spc="-5" dirty="0">
                <a:latin typeface="Times New Roman"/>
                <a:cs typeface="Times New Roman"/>
              </a:rPr>
              <a:t>yet </a:t>
            </a:r>
            <a:r>
              <a:rPr lang="en-US" sz="2600" u="sng" spc="-20" dirty="0">
                <a:latin typeface="Times New Roman"/>
                <a:cs typeface="Times New Roman"/>
              </a:rPr>
              <a:t>improves </a:t>
            </a:r>
            <a:r>
              <a:rPr lang="en-US" sz="2600" u="sng" spc="5" dirty="0">
                <a:latin typeface="Times New Roman"/>
                <a:cs typeface="Times New Roman"/>
              </a:rPr>
              <a:t>its </a:t>
            </a:r>
            <a:r>
              <a:rPr lang="en-US" sz="2600" u="sng" dirty="0">
                <a:latin typeface="Times New Roman"/>
                <a:cs typeface="Times New Roman"/>
              </a:rPr>
              <a:t>internal </a:t>
            </a:r>
            <a:r>
              <a:rPr lang="en-US" sz="2600" u="sng" spc="25" dirty="0">
                <a:latin typeface="Times New Roman"/>
                <a:cs typeface="Times New Roman"/>
              </a:rPr>
              <a:t>structure</a:t>
            </a:r>
            <a:r>
              <a:rPr lang="en-US" sz="2600" spc="25" dirty="0">
                <a:latin typeface="Times New Roman"/>
                <a:cs typeface="Times New Roman"/>
              </a:rPr>
              <a:t>.</a:t>
            </a:r>
          </a:p>
          <a:p>
            <a:pPr lvl="1"/>
            <a:endParaRPr lang="en-US" sz="2600" dirty="0">
              <a:latin typeface="Times New Roman"/>
              <a:cs typeface="Times New Roman"/>
            </a:endParaRPr>
          </a:p>
          <a:p>
            <a:pPr lvl="1"/>
            <a:r>
              <a:rPr lang="en-US" sz="2800" spc="-60" dirty="0">
                <a:latin typeface="Times New Roman"/>
                <a:cs typeface="Times New Roman"/>
              </a:rPr>
              <a:t>You </a:t>
            </a:r>
            <a:r>
              <a:rPr lang="en-US" sz="2800" spc="10" dirty="0">
                <a:latin typeface="Times New Roman"/>
                <a:cs typeface="Times New Roman"/>
              </a:rPr>
              <a:t>can </a:t>
            </a:r>
            <a:r>
              <a:rPr lang="en-US" sz="2800" dirty="0">
                <a:latin typeface="Times New Roman"/>
                <a:cs typeface="Times New Roman"/>
              </a:rPr>
              <a:t>refactor</a:t>
            </a:r>
            <a:r>
              <a:rPr lang="en-US" sz="2800" spc="85" dirty="0">
                <a:latin typeface="Times New Roman"/>
                <a:cs typeface="Times New Roman"/>
              </a:rPr>
              <a:t> </a:t>
            </a:r>
            <a:r>
              <a:rPr lang="en-US" sz="2800" dirty="0">
                <a:latin typeface="Times New Roman"/>
                <a:cs typeface="Times New Roman"/>
              </a:rPr>
              <a:t>code &amp; design.</a:t>
            </a:r>
          </a:p>
          <a:p>
            <a:pPr lvl="1"/>
            <a:endParaRPr lang="en-US" sz="2600" dirty="0">
              <a:latin typeface="Times New Roman"/>
              <a:cs typeface="Times New Roman"/>
            </a:endParaRPr>
          </a:p>
          <a:p>
            <a:endParaRPr lang="en-US" dirty="0"/>
          </a:p>
        </p:txBody>
      </p:sp>
      <p:sp>
        <p:nvSpPr>
          <p:cNvPr id="3" name="Title 2"/>
          <p:cNvSpPr>
            <a:spLocks noGrp="1"/>
          </p:cNvSpPr>
          <p:nvPr>
            <p:ph type="title"/>
          </p:nvPr>
        </p:nvSpPr>
        <p:spPr/>
        <p:txBody>
          <a:bodyPr/>
          <a:lstStyle/>
          <a:p>
            <a:r>
              <a:rPr lang="en-US" dirty="0"/>
              <a:t>Refactoring</a:t>
            </a:r>
          </a:p>
        </p:txBody>
      </p:sp>
    </p:spTree>
    <p:extLst>
      <p:ext uri="{BB962C8B-B14F-4D97-AF65-F5344CB8AC3E}">
        <p14:creationId xmlns:p14="http://schemas.microsoft.com/office/powerpoint/2010/main" val="132626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9560">
              <a:lnSpc>
                <a:spcPct val="100000"/>
              </a:lnSpc>
              <a:spcBef>
                <a:spcPts val="130"/>
              </a:spcBef>
            </a:pPr>
            <a:r>
              <a:rPr lang="en-US" sz="2800" spc="-40" dirty="0">
                <a:latin typeface="Times New Roman"/>
                <a:cs typeface="Times New Roman"/>
              </a:rPr>
              <a:t>A </a:t>
            </a:r>
            <a:r>
              <a:rPr lang="en-US" sz="2800" spc="5" dirty="0">
                <a:latin typeface="Times New Roman"/>
                <a:cs typeface="Times New Roman"/>
              </a:rPr>
              <a:t>class </a:t>
            </a:r>
            <a:r>
              <a:rPr lang="en-US" sz="2800" spc="10" dirty="0">
                <a:latin typeface="Times New Roman"/>
                <a:cs typeface="Times New Roman"/>
              </a:rPr>
              <a:t>should </a:t>
            </a:r>
            <a:r>
              <a:rPr lang="en-US" sz="2800" spc="15" dirty="0">
                <a:latin typeface="Times New Roman"/>
                <a:cs typeface="Times New Roman"/>
              </a:rPr>
              <a:t>have </a:t>
            </a:r>
            <a:r>
              <a:rPr lang="en-US" sz="2800" spc="-5" dirty="0">
                <a:latin typeface="Times New Roman"/>
                <a:cs typeface="Times New Roman"/>
              </a:rPr>
              <a:t>only </a:t>
            </a:r>
            <a:r>
              <a:rPr lang="en-US" sz="2800" spc="20" dirty="0">
                <a:latin typeface="Times New Roman"/>
                <a:cs typeface="Times New Roman"/>
              </a:rPr>
              <a:t>one</a:t>
            </a:r>
            <a:r>
              <a:rPr lang="en-US" sz="2800" spc="100" dirty="0">
                <a:latin typeface="Times New Roman"/>
                <a:cs typeface="Times New Roman"/>
              </a:rPr>
              <a:t> </a:t>
            </a:r>
            <a:r>
              <a:rPr lang="en-US" sz="2800" dirty="0">
                <a:latin typeface="Times New Roman"/>
                <a:cs typeface="Times New Roman"/>
              </a:rPr>
              <a:t>responsibility.</a:t>
            </a:r>
          </a:p>
          <a:p>
            <a:pPr marL="16510" indent="0">
              <a:lnSpc>
                <a:spcPct val="100000"/>
              </a:lnSpc>
              <a:buNone/>
            </a:pPr>
            <a:r>
              <a:rPr lang="en-US" sz="2800" spc="20" dirty="0">
                <a:latin typeface="Times New Roman"/>
                <a:cs typeface="Times New Roman"/>
              </a:rPr>
              <a:t>OR</a:t>
            </a:r>
            <a:endParaRPr lang="en-US" sz="2800" dirty="0">
              <a:latin typeface="Times New Roman"/>
              <a:cs typeface="Times New Roman"/>
            </a:endParaRPr>
          </a:p>
          <a:p>
            <a:pPr marL="289560">
              <a:lnSpc>
                <a:spcPct val="100000"/>
              </a:lnSpc>
              <a:spcBef>
                <a:spcPts val="95"/>
              </a:spcBef>
            </a:pPr>
            <a:r>
              <a:rPr lang="en-US" sz="2800" spc="-40" dirty="0">
                <a:latin typeface="Times New Roman"/>
                <a:cs typeface="Times New Roman"/>
              </a:rPr>
              <a:t>A </a:t>
            </a:r>
            <a:r>
              <a:rPr lang="en-US" sz="2800" spc="5" dirty="0">
                <a:latin typeface="Times New Roman"/>
                <a:cs typeface="Times New Roman"/>
              </a:rPr>
              <a:t>class </a:t>
            </a:r>
            <a:r>
              <a:rPr lang="en-US" sz="2800" spc="10" dirty="0">
                <a:latin typeface="Times New Roman"/>
                <a:cs typeface="Times New Roman"/>
              </a:rPr>
              <a:t>should </a:t>
            </a:r>
            <a:r>
              <a:rPr lang="en-US" sz="2800" spc="15" dirty="0">
                <a:latin typeface="Times New Roman"/>
                <a:cs typeface="Times New Roman"/>
              </a:rPr>
              <a:t>have </a:t>
            </a:r>
            <a:r>
              <a:rPr lang="en-US" sz="2800" spc="-5" dirty="0">
                <a:latin typeface="Times New Roman"/>
                <a:cs typeface="Times New Roman"/>
              </a:rPr>
              <a:t>only </a:t>
            </a:r>
            <a:r>
              <a:rPr lang="en-US" sz="2800" spc="20" dirty="0">
                <a:latin typeface="Times New Roman"/>
                <a:cs typeface="Times New Roman"/>
              </a:rPr>
              <a:t>one reason </a:t>
            </a:r>
            <a:r>
              <a:rPr lang="en-US" sz="2800" spc="55" dirty="0">
                <a:latin typeface="Times New Roman"/>
                <a:cs typeface="Times New Roman"/>
              </a:rPr>
              <a:t>to</a:t>
            </a:r>
            <a:r>
              <a:rPr lang="en-US" sz="2800" spc="260" dirty="0">
                <a:latin typeface="Times New Roman"/>
                <a:cs typeface="Times New Roman"/>
              </a:rPr>
              <a:t> </a:t>
            </a:r>
            <a:r>
              <a:rPr lang="en-US" sz="2800" spc="25" dirty="0">
                <a:latin typeface="Times New Roman"/>
                <a:cs typeface="Times New Roman"/>
              </a:rPr>
              <a:t>change.</a:t>
            </a:r>
            <a:endParaRPr lang="en-US" sz="2800" dirty="0">
              <a:latin typeface="Times New Roman"/>
              <a:cs typeface="Times New Roman"/>
            </a:endParaRPr>
          </a:p>
          <a:p>
            <a:pPr marL="12700" marR="5080">
              <a:lnSpc>
                <a:spcPct val="102699"/>
              </a:lnSpc>
              <a:spcBef>
                <a:spcPts val="819"/>
              </a:spcBef>
            </a:pPr>
            <a:r>
              <a:rPr lang="en-US" sz="3200" spc="-80" dirty="0">
                <a:latin typeface="Times New Roman"/>
                <a:cs typeface="Times New Roman"/>
              </a:rPr>
              <a:t>A </a:t>
            </a:r>
            <a:r>
              <a:rPr lang="en-US" sz="3200" spc="-10" dirty="0">
                <a:latin typeface="Times New Roman"/>
                <a:cs typeface="Times New Roman"/>
              </a:rPr>
              <a:t>class </a:t>
            </a:r>
            <a:r>
              <a:rPr lang="en-US" sz="3200" spc="-5" dirty="0">
                <a:latin typeface="Times New Roman"/>
                <a:cs typeface="Times New Roman"/>
              </a:rPr>
              <a:t>with </a:t>
            </a:r>
            <a:r>
              <a:rPr lang="en-US" sz="3200" spc="-15" dirty="0">
                <a:latin typeface="Times New Roman"/>
                <a:cs typeface="Times New Roman"/>
              </a:rPr>
              <a:t>several responsibilities </a:t>
            </a:r>
            <a:r>
              <a:rPr lang="en-US" sz="3200" spc="10" dirty="0">
                <a:latin typeface="Times New Roman"/>
                <a:cs typeface="Times New Roman"/>
              </a:rPr>
              <a:t>creates </a:t>
            </a:r>
            <a:r>
              <a:rPr lang="en-US" sz="3200" spc="-10" dirty="0">
                <a:latin typeface="Times New Roman"/>
                <a:cs typeface="Times New Roman"/>
              </a:rPr>
              <a:t>unnecessary </a:t>
            </a:r>
            <a:r>
              <a:rPr lang="en-US" sz="3200" spc="-15" dirty="0">
                <a:latin typeface="Times New Roman"/>
                <a:cs typeface="Times New Roman"/>
              </a:rPr>
              <a:t>couplings  </a:t>
            </a:r>
            <a:r>
              <a:rPr lang="en-US" sz="3200" spc="-5" dirty="0">
                <a:latin typeface="Times New Roman"/>
                <a:cs typeface="Times New Roman"/>
              </a:rPr>
              <a:t>between </a:t>
            </a:r>
            <a:r>
              <a:rPr lang="en-US" sz="3200" spc="10" dirty="0">
                <a:latin typeface="Times New Roman"/>
                <a:cs typeface="Times New Roman"/>
              </a:rPr>
              <a:t>those</a:t>
            </a:r>
            <a:r>
              <a:rPr lang="en-US" sz="3200" spc="-100" dirty="0">
                <a:latin typeface="Times New Roman"/>
                <a:cs typeface="Times New Roman"/>
              </a:rPr>
              <a:t> </a:t>
            </a:r>
            <a:r>
              <a:rPr lang="en-US" sz="3200" spc="-10" dirty="0">
                <a:latin typeface="Times New Roman"/>
                <a:cs typeface="Times New Roman"/>
              </a:rPr>
              <a:t>responsibilities</a:t>
            </a:r>
            <a:endParaRPr lang="en-US" dirty="0"/>
          </a:p>
        </p:txBody>
      </p:sp>
      <p:sp>
        <p:nvSpPr>
          <p:cNvPr id="3" name="Title 2"/>
          <p:cNvSpPr>
            <a:spLocks noGrp="1"/>
          </p:cNvSpPr>
          <p:nvPr>
            <p:ph type="title"/>
          </p:nvPr>
        </p:nvSpPr>
        <p:spPr/>
        <p:txBody>
          <a:bodyPr/>
          <a:lstStyle/>
          <a:p>
            <a:r>
              <a:rPr lang="en-US" sz="4400" dirty="0"/>
              <a:t>Single-Responsibility Principle (SRP)</a:t>
            </a:r>
          </a:p>
        </p:txBody>
      </p:sp>
    </p:spTree>
    <p:extLst>
      <p:ext uri="{BB962C8B-B14F-4D97-AF65-F5344CB8AC3E}">
        <p14:creationId xmlns:p14="http://schemas.microsoft.com/office/powerpoint/2010/main" val="174092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2700" marR="5080">
              <a:lnSpc>
                <a:spcPct val="102600"/>
              </a:lnSpc>
              <a:spcBef>
                <a:spcPts val="55"/>
              </a:spcBef>
            </a:pPr>
            <a:endParaRPr lang="en-US" sz="2800" spc="20" dirty="0">
              <a:latin typeface="Times New Roman"/>
              <a:cs typeface="Times New Roman"/>
            </a:endParaRPr>
          </a:p>
          <a:p>
            <a:pPr marL="12700" marR="5080">
              <a:lnSpc>
                <a:spcPct val="102600"/>
              </a:lnSpc>
              <a:spcBef>
                <a:spcPts val="55"/>
              </a:spcBef>
            </a:pPr>
            <a:endParaRPr lang="en-US" sz="2800" spc="20" dirty="0">
              <a:latin typeface="Times New Roman"/>
              <a:cs typeface="Times New Roman"/>
            </a:endParaRPr>
          </a:p>
          <a:p>
            <a:pPr marL="12700" marR="5080">
              <a:lnSpc>
                <a:spcPct val="102600"/>
              </a:lnSpc>
              <a:spcBef>
                <a:spcPts val="55"/>
              </a:spcBef>
            </a:pPr>
            <a:endParaRPr lang="en-US" sz="2800" spc="20" dirty="0">
              <a:latin typeface="Times New Roman"/>
              <a:cs typeface="Times New Roman"/>
            </a:endParaRPr>
          </a:p>
          <a:p>
            <a:pPr marL="12700" marR="5080">
              <a:lnSpc>
                <a:spcPct val="102600"/>
              </a:lnSpc>
              <a:spcBef>
                <a:spcPts val="55"/>
              </a:spcBef>
            </a:pPr>
            <a:endParaRPr lang="en-US" sz="2800" spc="20" dirty="0">
              <a:latin typeface="Times New Roman"/>
              <a:cs typeface="Times New Roman"/>
            </a:endParaRPr>
          </a:p>
          <a:p>
            <a:pPr marL="12700" marR="5080">
              <a:lnSpc>
                <a:spcPct val="102600"/>
              </a:lnSpc>
              <a:spcBef>
                <a:spcPts val="55"/>
              </a:spcBef>
            </a:pPr>
            <a:endParaRPr lang="en-US" sz="2800" spc="20" dirty="0">
              <a:latin typeface="Times New Roman"/>
              <a:cs typeface="Times New Roman"/>
            </a:endParaRPr>
          </a:p>
          <a:p>
            <a:pPr marL="12700" marR="5080">
              <a:lnSpc>
                <a:spcPct val="102600"/>
              </a:lnSpc>
              <a:spcBef>
                <a:spcPts val="55"/>
              </a:spcBef>
            </a:pPr>
            <a:r>
              <a:rPr lang="en-US" sz="2800" spc="20" dirty="0">
                <a:latin typeface="Times New Roman"/>
                <a:cs typeface="Times New Roman"/>
              </a:rPr>
              <a:t>The </a:t>
            </a:r>
            <a:r>
              <a:rPr lang="en-US" sz="2800" u="sng" spc="-10" dirty="0">
                <a:latin typeface="Times New Roman"/>
                <a:cs typeface="Times New Roman"/>
              </a:rPr>
              <a:t>Geometry Application </a:t>
            </a:r>
            <a:r>
              <a:rPr lang="en-US" sz="2800" spc="-35" dirty="0">
                <a:latin typeface="Times New Roman"/>
                <a:cs typeface="Times New Roman"/>
              </a:rPr>
              <a:t>is </a:t>
            </a:r>
            <a:r>
              <a:rPr lang="en-US" sz="2800" spc="-5" dirty="0">
                <a:latin typeface="Times New Roman"/>
                <a:cs typeface="Times New Roman"/>
              </a:rPr>
              <a:t>concerned with </a:t>
            </a:r>
            <a:r>
              <a:rPr lang="en-US" sz="2800" spc="25" dirty="0">
                <a:latin typeface="Times New Roman"/>
                <a:cs typeface="Times New Roman"/>
              </a:rPr>
              <a:t>the </a:t>
            </a:r>
            <a:r>
              <a:rPr lang="en-US" sz="2800" spc="15" dirty="0">
                <a:latin typeface="Times New Roman"/>
                <a:cs typeface="Times New Roman"/>
              </a:rPr>
              <a:t>mathematics  </a:t>
            </a:r>
            <a:r>
              <a:rPr lang="en-US" sz="2800" spc="-25" dirty="0">
                <a:latin typeface="Times New Roman"/>
                <a:cs typeface="Times New Roman"/>
              </a:rPr>
              <a:t>of </a:t>
            </a:r>
            <a:r>
              <a:rPr lang="en-US" sz="2800" dirty="0">
                <a:latin typeface="Times New Roman"/>
                <a:cs typeface="Times New Roman"/>
              </a:rPr>
              <a:t>geometric</a:t>
            </a:r>
            <a:r>
              <a:rPr lang="en-US" sz="2800" spc="-60" dirty="0">
                <a:latin typeface="Times New Roman"/>
                <a:cs typeface="Times New Roman"/>
              </a:rPr>
              <a:t> </a:t>
            </a:r>
            <a:r>
              <a:rPr lang="en-US" sz="2800" spc="5" dirty="0">
                <a:latin typeface="Times New Roman"/>
                <a:cs typeface="Times New Roman"/>
              </a:rPr>
              <a:t>shapes</a:t>
            </a:r>
            <a:endParaRPr lang="en-US" sz="2800" dirty="0">
              <a:latin typeface="Times New Roman"/>
              <a:cs typeface="Times New Roman"/>
            </a:endParaRPr>
          </a:p>
          <a:p>
            <a:pPr marL="12700" marR="138430">
              <a:lnSpc>
                <a:spcPct val="102600"/>
              </a:lnSpc>
              <a:spcBef>
                <a:spcPts val="300"/>
              </a:spcBef>
            </a:pPr>
            <a:r>
              <a:rPr lang="en-US" sz="2800" spc="20" dirty="0">
                <a:latin typeface="Times New Roman"/>
                <a:cs typeface="Times New Roman"/>
              </a:rPr>
              <a:t>The </a:t>
            </a:r>
            <a:r>
              <a:rPr lang="en-US" sz="2800" u="sng" spc="-15" dirty="0">
                <a:latin typeface="Times New Roman"/>
                <a:cs typeface="Times New Roman"/>
              </a:rPr>
              <a:t>Graphical </a:t>
            </a:r>
            <a:r>
              <a:rPr lang="en-US" sz="2800" u="sng" spc="-10" dirty="0">
                <a:latin typeface="Times New Roman"/>
                <a:cs typeface="Times New Roman"/>
              </a:rPr>
              <a:t>Application </a:t>
            </a:r>
            <a:r>
              <a:rPr lang="en-US" sz="2800" spc="-20" dirty="0">
                <a:latin typeface="Times New Roman"/>
                <a:cs typeface="Times New Roman"/>
              </a:rPr>
              <a:t>may </a:t>
            </a:r>
            <a:r>
              <a:rPr lang="en-US" sz="2800" spc="-10" dirty="0">
                <a:latin typeface="Times New Roman"/>
                <a:cs typeface="Times New Roman"/>
              </a:rPr>
              <a:t>also </a:t>
            </a:r>
            <a:r>
              <a:rPr lang="en-US" sz="2800" spc="-35" dirty="0">
                <a:latin typeface="Times New Roman"/>
                <a:cs typeface="Times New Roman"/>
              </a:rPr>
              <a:t>involve </a:t>
            </a:r>
            <a:r>
              <a:rPr lang="en-US" sz="2800" spc="-10" dirty="0">
                <a:latin typeface="Times New Roman"/>
                <a:cs typeface="Times New Roman"/>
              </a:rPr>
              <a:t>some geometry,  </a:t>
            </a:r>
            <a:r>
              <a:rPr lang="en-US" sz="2800" spc="30" dirty="0">
                <a:latin typeface="Times New Roman"/>
                <a:cs typeface="Times New Roman"/>
              </a:rPr>
              <a:t>but </a:t>
            </a:r>
            <a:r>
              <a:rPr lang="en-US" sz="2800" spc="15" dirty="0">
                <a:latin typeface="Times New Roman"/>
                <a:cs typeface="Times New Roman"/>
              </a:rPr>
              <a:t>it </a:t>
            </a:r>
            <a:r>
              <a:rPr lang="en-US" sz="2800" spc="-10" dirty="0">
                <a:latin typeface="Times New Roman"/>
                <a:cs typeface="Times New Roman"/>
              </a:rPr>
              <a:t>also </a:t>
            </a:r>
            <a:r>
              <a:rPr lang="en-US" sz="2800" spc="-5" dirty="0">
                <a:latin typeface="Times New Roman"/>
                <a:cs typeface="Times New Roman"/>
              </a:rPr>
              <a:t>needs </a:t>
            </a:r>
            <a:r>
              <a:rPr lang="en-US" sz="2800" spc="35" dirty="0">
                <a:latin typeface="Times New Roman"/>
                <a:cs typeface="Times New Roman"/>
              </a:rPr>
              <a:t>to </a:t>
            </a:r>
            <a:r>
              <a:rPr lang="en-US" sz="2800" spc="-15" dirty="0">
                <a:latin typeface="Times New Roman"/>
                <a:cs typeface="Times New Roman"/>
              </a:rPr>
              <a:t>draw </a:t>
            </a:r>
            <a:r>
              <a:rPr lang="en-US" sz="2800" dirty="0">
                <a:latin typeface="Times New Roman"/>
                <a:cs typeface="Times New Roman"/>
              </a:rPr>
              <a:t>geometric </a:t>
            </a:r>
            <a:r>
              <a:rPr lang="en-US" sz="2800" spc="5" dirty="0">
                <a:latin typeface="Times New Roman"/>
                <a:cs typeface="Times New Roman"/>
              </a:rPr>
              <a:t>shapes</a:t>
            </a:r>
            <a:endParaRPr lang="en-US" sz="2800" dirty="0">
              <a:latin typeface="Times New Roman"/>
              <a:cs typeface="Times New Roman"/>
            </a:endParaRPr>
          </a:p>
          <a:p>
            <a:pPr marL="12700">
              <a:lnSpc>
                <a:spcPct val="100000"/>
              </a:lnSpc>
              <a:spcBef>
                <a:spcPts val="335"/>
              </a:spcBef>
            </a:pPr>
            <a:r>
              <a:rPr lang="en-US" sz="2800" spc="20" dirty="0">
                <a:latin typeface="Times New Roman"/>
                <a:cs typeface="Times New Roman"/>
              </a:rPr>
              <a:t>The </a:t>
            </a:r>
            <a:r>
              <a:rPr lang="en-US" sz="2800" dirty="0">
                <a:latin typeface="Times New Roman"/>
                <a:cs typeface="Times New Roman"/>
              </a:rPr>
              <a:t>Rectangle </a:t>
            </a:r>
            <a:r>
              <a:rPr lang="en-US" sz="2800" spc="-10" dirty="0">
                <a:latin typeface="Times New Roman"/>
                <a:cs typeface="Times New Roman"/>
              </a:rPr>
              <a:t>class </a:t>
            </a:r>
            <a:r>
              <a:rPr lang="en-US" sz="2800" spc="5" dirty="0">
                <a:latin typeface="Times New Roman"/>
                <a:cs typeface="Times New Roman"/>
              </a:rPr>
              <a:t>has </a:t>
            </a:r>
            <a:r>
              <a:rPr lang="en-US" sz="2800" spc="-15" dirty="0">
                <a:latin typeface="Times New Roman"/>
                <a:cs typeface="Times New Roman"/>
              </a:rPr>
              <a:t>two</a:t>
            </a:r>
            <a:r>
              <a:rPr lang="en-US" sz="2800" spc="-130" dirty="0">
                <a:latin typeface="Times New Roman"/>
                <a:cs typeface="Times New Roman"/>
              </a:rPr>
              <a:t> </a:t>
            </a:r>
            <a:r>
              <a:rPr lang="en-US" sz="2800" spc="-15" dirty="0">
                <a:latin typeface="Times New Roman"/>
                <a:cs typeface="Times New Roman"/>
              </a:rPr>
              <a:t>responsibilities:</a:t>
            </a:r>
            <a:endParaRPr lang="en-US" sz="2800" dirty="0">
              <a:latin typeface="Times New Roman"/>
              <a:cs typeface="Times New Roman"/>
            </a:endParaRPr>
          </a:p>
          <a:p>
            <a:pPr marL="289560" marR="903605">
              <a:lnSpc>
                <a:spcPct val="100000"/>
              </a:lnSpc>
              <a:spcBef>
                <a:spcPts val="475"/>
              </a:spcBef>
            </a:pPr>
            <a:r>
              <a:rPr lang="en-US" sz="2000" dirty="0">
                <a:latin typeface="Times New Roman"/>
                <a:cs typeface="Times New Roman"/>
              </a:rPr>
              <a:t>Provide </a:t>
            </a:r>
            <a:r>
              <a:rPr lang="en-US" sz="2000" spc="30" dirty="0">
                <a:latin typeface="Times New Roman"/>
                <a:cs typeface="Times New Roman"/>
              </a:rPr>
              <a:t>a </a:t>
            </a:r>
            <a:r>
              <a:rPr lang="en-US" sz="2000" spc="15" dirty="0">
                <a:latin typeface="Times New Roman"/>
                <a:cs typeface="Times New Roman"/>
              </a:rPr>
              <a:t>mathematical </a:t>
            </a:r>
            <a:r>
              <a:rPr lang="en-US" sz="2000" dirty="0">
                <a:latin typeface="Times New Roman"/>
                <a:cs typeface="Times New Roman"/>
              </a:rPr>
              <a:t>model </a:t>
            </a:r>
            <a:r>
              <a:rPr lang="en-US" sz="2000" spc="-20" dirty="0">
                <a:latin typeface="Times New Roman"/>
                <a:cs typeface="Times New Roman"/>
              </a:rPr>
              <a:t>of </a:t>
            </a:r>
            <a:r>
              <a:rPr lang="en-US" sz="2000" spc="30" dirty="0">
                <a:latin typeface="Times New Roman"/>
                <a:cs typeface="Times New Roman"/>
              </a:rPr>
              <a:t>a </a:t>
            </a:r>
            <a:r>
              <a:rPr lang="en-US" sz="2000" spc="10" dirty="0">
                <a:latin typeface="Times New Roman"/>
                <a:cs typeface="Times New Roman"/>
              </a:rPr>
              <a:t>rectangle  </a:t>
            </a:r>
            <a:r>
              <a:rPr lang="en-US" sz="2000" dirty="0">
                <a:latin typeface="Times New Roman"/>
                <a:cs typeface="Times New Roman"/>
              </a:rPr>
              <a:t>Render </a:t>
            </a:r>
            <a:r>
              <a:rPr lang="en-US" sz="2000" spc="30" dirty="0">
                <a:latin typeface="Times New Roman"/>
                <a:cs typeface="Times New Roman"/>
              </a:rPr>
              <a:t>a</a:t>
            </a:r>
            <a:r>
              <a:rPr lang="en-US" sz="2000" spc="-95" dirty="0">
                <a:latin typeface="Times New Roman"/>
                <a:cs typeface="Times New Roman"/>
              </a:rPr>
              <a:t> </a:t>
            </a:r>
            <a:r>
              <a:rPr lang="en-US" sz="2000" spc="10" dirty="0">
                <a:latin typeface="Times New Roman"/>
                <a:cs typeface="Times New Roman"/>
              </a:rPr>
              <a:t>rectangle</a:t>
            </a:r>
            <a:endParaRPr lang="en-US" sz="2000" dirty="0">
              <a:latin typeface="Times New Roman"/>
              <a:cs typeface="Times New Roman"/>
            </a:endParaRPr>
          </a:p>
          <a:p>
            <a:endParaRPr lang="en-US" dirty="0"/>
          </a:p>
        </p:txBody>
      </p:sp>
      <p:sp>
        <p:nvSpPr>
          <p:cNvPr id="3" name="Title 2"/>
          <p:cNvSpPr>
            <a:spLocks noGrp="1"/>
          </p:cNvSpPr>
          <p:nvPr>
            <p:ph type="title"/>
          </p:nvPr>
        </p:nvSpPr>
        <p:spPr/>
        <p:txBody>
          <a:bodyPr/>
          <a:lstStyle/>
          <a:p>
            <a:r>
              <a:rPr lang="en-US" dirty="0"/>
              <a:t>e.g. Rectangle Class</a:t>
            </a:r>
          </a:p>
        </p:txBody>
      </p:sp>
      <p:sp>
        <p:nvSpPr>
          <p:cNvPr id="4" name="object 6"/>
          <p:cNvSpPr/>
          <p:nvPr/>
        </p:nvSpPr>
        <p:spPr>
          <a:xfrm>
            <a:off x="1949450" y="1143000"/>
            <a:ext cx="5245100" cy="1905000"/>
          </a:xfrm>
          <a:prstGeom prst="rect">
            <a:avLst/>
          </a:prstGeom>
          <a:blipFill>
            <a:blip r:embed="rId2" cstate="print"/>
            <a:srcRect/>
            <a:stretch>
              <a:fillRect b="-16000"/>
            </a:stretch>
          </a:blipFill>
        </p:spPr>
        <p:txBody>
          <a:bodyPr wrap="square" lIns="0" tIns="0" rIns="0" bIns="0" rtlCol="0"/>
          <a:lstStyle/>
          <a:p>
            <a:endParaRPr/>
          </a:p>
        </p:txBody>
      </p:sp>
    </p:spTree>
    <p:extLst>
      <p:ext uri="{BB962C8B-B14F-4D97-AF65-F5344CB8AC3E}">
        <p14:creationId xmlns:p14="http://schemas.microsoft.com/office/powerpoint/2010/main" val="248382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anim calcmode="lin" valueType="num">
                                      <p:cBhvr additive="base">
                                        <p:cTn id="1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9560">
              <a:spcBef>
                <a:spcPts val="130"/>
              </a:spcBef>
            </a:pPr>
            <a:r>
              <a:rPr lang="en-US" sz="2800" spc="-40" dirty="0">
                <a:latin typeface="Times New Roman"/>
                <a:cs typeface="Times New Roman"/>
              </a:rPr>
              <a:t>Problems created:</a:t>
            </a:r>
          </a:p>
          <a:p>
            <a:pPr marL="656273" lvl="1">
              <a:spcBef>
                <a:spcPts val="130"/>
              </a:spcBef>
            </a:pPr>
            <a:r>
              <a:rPr lang="en-US" sz="2600" spc="-40" dirty="0">
                <a:latin typeface="Times New Roman"/>
                <a:cs typeface="Times New Roman"/>
              </a:rPr>
              <a:t>Inclusion: The GUI must be included in the Geometry Application </a:t>
            </a:r>
          </a:p>
          <a:p>
            <a:pPr marL="656273" lvl="1">
              <a:spcBef>
                <a:spcPts val="130"/>
              </a:spcBef>
            </a:pPr>
            <a:r>
              <a:rPr lang="en-US" sz="2600" spc="-40" dirty="0">
                <a:latin typeface="Times New Roman"/>
                <a:cs typeface="Times New Roman"/>
              </a:rPr>
              <a:t>A change required for one application may affect the other (e.g. adding a color attribute)</a:t>
            </a:r>
          </a:p>
          <a:p>
            <a:pPr marL="12700">
              <a:lnSpc>
                <a:spcPct val="100000"/>
              </a:lnSpc>
              <a:spcBef>
                <a:spcPts val="434"/>
              </a:spcBef>
            </a:pPr>
            <a:r>
              <a:rPr lang="en-US" sz="2800" spc="-5" dirty="0">
                <a:latin typeface="Times New Roman"/>
                <a:cs typeface="Times New Roman"/>
              </a:rPr>
              <a:t>Solution:</a:t>
            </a:r>
            <a:endParaRPr lang="en-US" sz="2800" dirty="0">
              <a:latin typeface="Times New Roman"/>
              <a:cs typeface="Times New Roman"/>
            </a:endParaRPr>
          </a:p>
          <a:p>
            <a:pPr marL="289560" marR="5080">
              <a:lnSpc>
                <a:spcPct val="102699"/>
              </a:lnSpc>
              <a:spcBef>
                <a:spcPts val="295"/>
              </a:spcBef>
            </a:pPr>
            <a:r>
              <a:rPr lang="en-US" sz="2800" spc="10" dirty="0">
                <a:latin typeface="Times New Roman"/>
                <a:cs typeface="Times New Roman"/>
              </a:rPr>
              <a:t>Separate </a:t>
            </a:r>
            <a:r>
              <a:rPr lang="en-US" sz="2800" spc="25" dirty="0">
                <a:latin typeface="Times New Roman"/>
                <a:cs typeface="Times New Roman"/>
              </a:rPr>
              <a:t>the </a:t>
            </a:r>
            <a:r>
              <a:rPr lang="en-US" sz="2800" spc="-20" dirty="0">
                <a:latin typeface="Times New Roman"/>
                <a:cs typeface="Times New Roman"/>
              </a:rPr>
              <a:t>two </a:t>
            </a:r>
            <a:r>
              <a:rPr lang="en-US" sz="2800" spc="-15" dirty="0">
                <a:latin typeface="Times New Roman"/>
                <a:cs typeface="Times New Roman"/>
              </a:rPr>
              <a:t>responsibilities </a:t>
            </a:r>
            <a:r>
              <a:rPr lang="en-US" sz="2800" spc="35" dirty="0">
                <a:latin typeface="Times New Roman"/>
                <a:cs typeface="Times New Roman"/>
              </a:rPr>
              <a:t>(math </a:t>
            </a:r>
            <a:r>
              <a:rPr lang="en-US" sz="2800" spc="5" dirty="0">
                <a:latin typeface="Times New Roman"/>
                <a:cs typeface="Times New Roman"/>
              </a:rPr>
              <a:t>rep. </a:t>
            </a:r>
            <a:r>
              <a:rPr lang="en-US" sz="2800" spc="220" dirty="0">
                <a:latin typeface="Times New Roman"/>
                <a:cs typeface="Times New Roman"/>
              </a:rPr>
              <a:t>+ </a:t>
            </a:r>
            <a:r>
              <a:rPr lang="en-US" sz="2800" spc="-10" dirty="0">
                <a:latin typeface="Times New Roman"/>
                <a:cs typeface="Times New Roman"/>
              </a:rPr>
              <a:t>drawing) </a:t>
            </a:r>
            <a:r>
              <a:rPr lang="en-US" sz="2800" spc="5" dirty="0">
                <a:latin typeface="Times New Roman"/>
                <a:cs typeface="Times New Roman"/>
              </a:rPr>
              <a:t>into  </a:t>
            </a:r>
            <a:r>
              <a:rPr lang="en-US" sz="2800" spc="-15" dirty="0">
                <a:latin typeface="Times New Roman"/>
                <a:cs typeface="Times New Roman"/>
              </a:rPr>
              <a:t>two </a:t>
            </a:r>
            <a:r>
              <a:rPr lang="en-US" sz="2800" spc="10" dirty="0">
                <a:latin typeface="Times New Roman"/>
                <a:cs typeface="Times New Roman"/>
              </a:rPr>
              <a:t>separate</a:t>
            </a:r>
            <a:r>
              <a:rPr lang="en-US" sz="2800" spc="-80" dirty="0">
                <a:latin typeface="Times New Roman"/>
                <a:cs typeface="Times New Roman"/>
              </a:rPr>
              <a:t> </a:t>
            </a:r>
            <a:r>
              <a:rPr lang="en-US" sz="2800" spc="-10" dirty="0">
                <a:latin typeface="Times New Roman"/>
                <a:cs typeface="Times New Roman"/>
              </a:rPr>
              <a:t>classes</a:t>
            </a:r>
            <a:endParaRPr lang="en-US" sz="2800" dirty="0">
              <a:latin typeface="Times New Roman"/>
              <a:cs typeface="Times New Roman"/>
            </a:endParaRPr>
          </a:p>
          <a:p>
            <a:pPr marL="289560">
              <a:spcBef>
                <a:spcPts val="130"/>
              </a:spcBef>
            </a:pPr>
            <a:endParaRPr lang="en-US" sz="2800" spc="-40" dirty="0">
              <a:latin typeface="Times New Roman"/>
              <a:cs typeface="Times New Roman"/>
            </a:endParaRPr>
          </a:p>
        </p:txBody>
      </p:sp>
      <p:sp>
        <p:nvSpPr>
          <p:cNvPr id="3" name="Title 2"/>
          <p:cNvSpPr>
            <a:spLocks noGrp="1"/>
          </p:cNvSpPr>
          <p:nvPr>
            <p:ph type="title"/>
          </p:nvPr>
        </p:nvSpPr>
        <p:spPr/>
        <p:txBody>
          <a:bodyPr/>
          <a:lstStyle/>
          <a:p>
            <a:r>
              <a:rPr lang="en-US" dirty="0"/>
              <a:t>e.g. Rectangle Class</a:t>
            </a:r>
          </a:p>
        </p:txBody>
      </p:sp>
      <p:sp>
        <p:nvSpPr>
          <p:cNvPr id="4" name="object 4"/>
          <p:cNvSpPr/>
          <p:nvPr/>
        </p:nvSpPr>
        <p:spPr>
          <a:xfrm>
            <a:off x="2286000" y="4572000"/>
            <a:ext cx="4419600" cy="2209800"/>
          </a:xfrm>
          <a:prstGeom prst="rect">
            <a:avLst/>
          </a:prstGeom>
          <a:blipFill>
            <a:blip r:embed="rId2" cstate="print"/>
            <a:srcRect/>
            <a:stretch>
              <a:fillRect t="1" b="-13044"/>
            </a:stretch>
          </a:blipFill>
        </p:spPr>
        <p:txBody>
          <a:bodyPr wrap="square" lIns="0" tIns="0" rIns="0" bIns="0" rtlCol="0"/>
          <a:lstStyle/>
          <a:p>
            <a:endParaRPr/>
          </a:p>
        </p:txBody>
      </p:sp>
    </p:spTree>
    <p:extLst>
      <p:ext uri="{BB962C8B-B14F-4D97-AF65-F5344CB8AC3E}">
        <p14:creationId xmlns:p14="http://schemas.microsoft.com/office/powerpoint/2010/main" val="1240320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sz="2000" dirty="0"/>
              <a:t>The Employee class </a:t>
            </a:r>
            <a:r>
              <a:rPr lang="en-US" sz="2000" u="sng" dirty="0"/>
              <a:t>looks logically correct</a:t>
            </a:r>
            <a:r>
              <a:rPr lang="en-US" sz="2000" dirty="0"/>
              <a:t>. It has all the employee attributes like </a:t>
            </a:r>
            <a:r>
              <a:rPr lang="en-US" sz="2000" dirty="0" err="1"/>
              <a:t>employeeId</a:t>
            </a:r>
            <a:r>
              <a:rPr lang="en-US" sz="2000" dirty="0"/>
              <a:t>, name, age, address &amp; </a:t>
            </a:r>
            <a:r>
              <a:rPr lang="en-US" sz="2000" dirty="0" err="1"/>
              <a:t>dateOfJoining</a:t>
            </a:r>
            <a:r>
              <a:rPr lang="en-US" sz="2000" dirty="0"/>
              <a:t>. It even tells you if the employee is eligible for promotion this year and calculates the income tax he has to pay for the year.</a:t>
            </a:r>
          </a:p>
          <a:p>
            <a:r>
              <a:rPr lang="en-US" sz="2000" dirty="0"/>
              <a:t>However, Employee class breaks the Single Responsibility Principle. Lets see how</a:t>
            </a:r>
          </a:p>
        </p:txBody>
      </p:sp>
      <p:sp>
        <p:nvSpPr>
          <p:cNvPr id="3" name="Title 2"/>
          <p:cNvSpPr>
            <a:spLocks noGrp="1"/>
          </p:cNvSpPr>
          <p:nvPr>
            <p:ph type="title"/>
          </p:nvPr>
        </p:nvSpPr>
        <p:spPr/>
        <p:txBody>
          <a:bodyPr/>
          <a:lstStyle/>
          <a:p>
            <a:r>
              <a:rPr lang="en-US" dirty="0"/>
              <a:t>Ex.2 SRP – Employee Class</a:t>
            </a:r>
          </a:p>
        </p:txBody>
      </p:sp>
      <p:sp>
        <p:nvSpPr>
          <p:cNvPr id="5" name="Rectangle 2"/>
          <p:cNvSpPr>
            <a:spLocks noChangeArrowheads="1"/>
          </p:cNvSpPr>
          <p:nvPr/>
        </p:nvSpPr>
        <p:spPr bwMode="auto">
          <a:xfrm>
            <a:off x="1028700" y="1143000"/>
            <a:ext cx="70866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public class Employee{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private String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employeeId</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private String name;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private string address;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private Date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dateOfJoining</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public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boolean</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isPromotionDueThisYear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//promotion logic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public Double </a:t>
            </a:r>
            <a:r>
              <a:rPr kumimoji="0" lang="en-US" altLang="en-US" sz="16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calcIncomeTaxForCurrentYear</a:t>
            </a: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//income tax logic implementation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//Getters &amp; Setters for all the private attributes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549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anim calcmode="lin" valueType="num">
                                      <p:cBhvr additive="base">
                                        <p:cTn id="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The logic of determining whether the employee is due this year is actually not a responsibility which the employee owns. - HR department owns this responsibility.</a:t>
            </a:r>
          </a:p>
          <a:p>
            <a:r>
              <a:rPr lang="en-US" sz="2000" dirty="0"/>
              <a:t>Similarly, income tax calculation is not a responsibility of the Employee. -  finance department’s responsibility </a:t>
            </a:r>
          </a:p>
          <a:p>
            <a:r>
              <a:rPr lang="en-US" sz="2000" dirty="0"/>
              <a:t>Lastly, Employee class should have the single responsibility of maintaining core attributes of an employee.</a:t>
            </a:r>
          </a:p>
        </p:txBody>
      </p:sp>
      <p:sp>
        <p:nvSpPr>
          <p:cNvPr id="3" name="Title 2"/>
          <p:cNvSpPr>
            <a:spLocks noGrp="1"/>
          </p:cNvSpPr>
          <p:nvPr>
            <p:ph type="title"/>
          </p:nvPr>
        </p:nvSpPr>
        <p:spPr/>
        <p:txBody>
          <a:bodyPr/>
          <a:lstStyle/>
          <a:p>
            <a:r>
              <a:rPr lang="en-US" dirty="0"/>
              <a:t>Ex.2 SRP – Employee Class</a:t>
            </a:r>
          </a:p>
        </p:txBody>
      </p:sp>
    </p:spTree>
    <p:extLst>
      <p:ext uri="{BB962C8B-B14F-4D97-AF65-F5344CB8AC3E}">
        <p14:creationId xmlns:p14="http://schemas.microsoft.com/office/powerpoint/2010/main" val="1099533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4872</TotalTime>
  <Words>1506</Words>
  <Application>Microsoft Office PowerPoint</Application>
  <PresentationFormat>On-screen Show (4:3)</PresentationFormat>
  <Paragraphs>218</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Constantia</vt:lpstr>
      <vt:lpstr>Courier New</vt:lpstr>
      <vt:lpstr>Times New Roman</vt:lpstr>
      <vt:lpstr>Wingdings 2</vt:lpstr>
      <vt:lpstr>Flow</vt:lpstr>
      <vt:lpstr>The Need for Design Principles - Refactoring</vt:lpstr>
      <vt:lpstr>Can you understand it?</vt:lpstr>
      <vt:lpstr>Software Rots</vt:lpstr>
      <vt:lpstr>Refactoring</vt:lpstr>
      <vt:lpstr>Single-Responsibility Principle (SRP)</vt:lpstr>
      <vt:lpstr>e.g. Rectangle Class</vt:lpstr>
      <vt:lpstr>e.g. Rectangle Class</vt:lpstr>
      <vt:lpstr>Ex.2 SRP – Employee Class</vt:lpstr>
      <vt:lpstr>Ex.2 SRP – Employee Class</vt:lpstr>
      <vt:lpstr>Ex.2 SRP – Employee Class</vt:lpstr>
      <vt:lpstr>SRP based refactoring</vt:lpstr>
      <vt:lpstr>Design Tip of the Day</vt:lpstr>
      <vt:lpstr>Symptoms of Poor Design</vt:lpstr>
      <vt:lpstr>Rigidity</vt:lpstr>
      <vt:lpstr>Fragility</vt:lpstr>
      <vt:lpstr>Fragility of the design</vt:lpstr>
      <vt:lpstr>Immobility</vt:lpstr>
      <vt:lpstr>Viscosity</vt:lpstr>
      <vt:lpstr>Needless Complexity</vt:lpstr>
      <vt:lpstr>Needless Repetition</vt:lpstr>
      <vt:lpstr>Opacity</vt:lpstr>
      <vt:lpstr>Signs of Good Design</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abeeha.sattar13@outlook.com</cp:lastModifiedBy>
  <cp:revision>812</cp:revision>
  <dcterms:created xsi:type="dcterms:W3CDTF">2004-10-12T01:32:18Z</dcterms:created>
  <dcterms:modified xsi:type="dcterms:W3CDTF">2022-12-01T04:06:20Z</dcterms:modified>
</cp:coreProperties>
</file>