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773" autoAdjust="0"/>
  </p:normalViewPr>
  <p:slideViewPr>
    <p:cSldViewPr snapToGrid="0">
      <p:cViewPr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967FA-BAA7-DB72-08E8-066656103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E0B44-0381-D2DA-4935-D32C3E193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6FB6D-99AB-EF2B-6C09-A385EC34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3173-D520-40CF-88AB-D2A02A0BCAA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91884-626B-287C-3C94-416756CF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C8B78-D51A-3789-84D2-A0151D24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3B9A-D089-48A4-A0C0-65E56DF41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1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2391-D767-BCA4-1CE9-D7B7A3AD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9AAF5-6B97-81B5-15E9-4A59AABE3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5AFAE-84AD-5556-19A7-B386FBAA0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3173-D520-40CF-88AB-D2A02A0BCAA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1CCE2-6F82-0246-83CA-0D4760BC8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87473-D194-3B1D-5A57-A42C366D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3B9A-D089-48A4-A0C0-65E56DF41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0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2A9122-5709-D2BE-E72A-DF4F14973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A27CE-A03F-05EF-241E-C19C62F55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229DB-E1DE-7B64-FA4F-CD35542C9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3173-D520-40CF-88AB-D2A02A0BCAA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9F12E-AF48-45F5-A5CE-DC20D207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11CDC-9ED1-14AB-A1ED-AC90BAE5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3B9A-D089-48A4-A0C0-65E56DF41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0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5AC07-0061-6ADA-4ADB-80289A9B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0B20B-AF92-FD5D-5B46-184A53BCB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7AA66-FB5F-E002-8CDF-2A888D2AB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3173-D520-40CF-88AB-D2A02A0BCAA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A091D-29F2-4F86-706D-83DC59AF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0971F-7794-8CBA-2AF7-BDA94276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3B9A-D089-48A4-A0C0-65E56DF41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7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671D-24A0-2E68-C767-7FE0E59E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CB5AF-BB42-BE57-FB9E-93E22CAB7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79295-B6D5-55DD-8351-671CF7229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3173-D520-40CF-88AB-D2A02A0BCAA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074DA-2A8C-6497-9BA7-9225483C1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E9A1F-E1CE-EE6B-E798-42F278D87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3B9A-D089-48A4-A0C0-65E56DF41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6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9EAE-68E2-2474-66E3-70D44FC3F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2F5A6-4B54-5545-E562-5E458E81D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413DE-6B10-0729-4D91-7FEC2C631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ECF8E-D179-7D47-EEB2-EF7A798F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3173-D520-40CF-88AB-D2A02A0BCAA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C953C-FCD9-1C4C-0A2C-96F25D7D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A6E84-820A-E002-8AA9-7429AEBB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3B9A-D089-48A4-A0C0-65E56DF41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2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87C3C-3D0A-32EA-3F79-B2FE23D1C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9D6C3-B5F7-1728-CB21-665B5310E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79B46-583B-D950-036D-F98236196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73735-4E14-F4BE-7CDD-B38EBB4BD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4FCCE-9EF2-D0FF-A021-A4C40B674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C8D58E-AEC1-F2A3-B124-06A0E9C3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3173-D520-40CF-88AB-D2A02A0BCAA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E42E3-AA17-7E0C-9E61-63256F045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68168B-65E5-C16E-297F-FB7EABE8C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3B9A-D089-48A4-A0C0-65E56DF41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173F-2E4E-388C-7905-25517AD1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717740-FB9B-8CAE-5890-99C7D88B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3173-D520-40CF-88AB-D2A02A0BCAA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30B57-6604-DDF0-C755-29AE2828D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173A0-299F-BCBE-DEFE-02C8CB9C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3B9A-D089-48A4-A0C0-65E56DF41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7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62C5E9-36C7-CF78-31C1-4708416B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3173-D520-40CF-88AB-D2A02A0BCAA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E380ED-ED57-82B2-506D-A32B975C5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157C4-3EEE-C7AB-78C4-24B7AB72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3B9A-D089-48A4-A0C0-65E56DF41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506B-FFE4-9A74-05F5-F635BCCCD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AEFF6-5419-0017-7B94-C49912E20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AFA54-0889-7195-1A22-AEA6ECDFE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F792D-1B24-2498-9085-BC8E5703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3173-D520-40CF-88AB-D2A02A0BCAA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31D69-275D-357E-A50B-1FF261C7B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E6DB3-FB0F-DB7E-6EB7-EFB928F5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3B9A-D089-48A4-A0C0-65E56DF41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7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02B11-D67B-E908-FCF2-E1ED9320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29561D-DC82-74BC-6A94-8D27B23D0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FC540-B300-A33A-E801-282B81004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BD661-19F4-4164-D5BB-CD2391ED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3173-D520-40CF-88AB-D2A02A0BCAA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6CDD5-2CA6-2396-A146-66D61516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FD1BE-8C21-E3F1-28F5-E392A8E9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3B9A-D089-48A4-A0C0-65E56DF41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3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5BAAB5-1109-3B92-5DEA-D2A01F162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48B18-BE4F-53D9-950E-F978BD7DD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333F9-A3CF-4306-DB24-669C9D2B8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73173-D520-40CF-88AB-D2A02A0BCAA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38AE6-6F7F-0C9E-155A-DA1221DE8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4A991-E4FC-0FD7-9437-C288CD857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03B9A-D089-48A4-A0C0-65E56DF41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0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muse.com/advice/185-powerful-verbs-that-will-make-your-resume-awesome#:~:text=Action%20verbs%20convey%20doing%E2%80%94for,%E2%80%9D%20or%20%E2%80%9Cexecuted%E2%80%9D%20it.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AB7DB-885F-5349-4536-66B0BB9B4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EEB05-1495-C4ED-34D8-1420CC6FA4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45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AEF28E-5F26-0EDA-1E8C-214ECB738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653" t="32625" r="25444" b="17929"/>
          <a:stretch/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21526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9D4A2D-8567-D2E2-5362-21641A8E5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625" t="25208" r="37722" b="13810"/>
          <a:stretch/>
        </p:blipFill>
        <p:spPr>
          <a:xfrm>
            <a:off x="1362635" y="0"/>
            <a:ext cx="8875060" cy="6858000"/>
          </a:xfrm>
        </p:spPr>
      </p:pic>
    </p:spTree>
    <p:extLst>
      <p:ext uri="{BB962C8B-B14F-4D97-AF65-F5344CB8AC3E}">
        <p14:creationId xmlns:p14="http://schemas.microsoft.com/office/powerpoint/2010/main" val="3802493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F8755F-D982-1B94-D059-BD0FA0A8C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498" t="22966" r="32887" b="5209"/>
          <a:stretch/>
        </p:blipFill>
        <p:spPr>
          <a:xfrm>
            <a:off x="1057834" y="0"/>
            <a:ext cx="9090213" cy="6858000"/>
          </a:xfrm>
        </p:spPr>
      </p:pic>
    </p:spTree>
    <p:extLst>
      <p:ext uri="{BB962C8B-B14F-4D97-AF65-F5344CB8AC3E}">
        <p14:creationId xmlns:p14="http://schemas.microsoft.com/office/powerpoint/2010/main" val="57756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F5F4-42C0-227A-D7C4-9F604769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891DEE-87EF-DCC8-3053-FC0D11452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809" t="15653" r="19264" b="7537"/>
          <a:stretch/>
        </p:blipFill>
        <p:spPr>
          <a:xfrm>
            <a:off x="0" y="-143436"/>
            <a:ext cx="12030635" cy="7001436"/>
          </a:xfrm>
        </p:spPr>
      </p:pic>
    </p:spTree>
    <p:extLst>
      <p:ext uri="{BB962C8B-B14F-4D97-AF65-F5344CB8AC3E}">
        <p14:creationId xmlns:p14="http://schemas.microsoft.com/office/powerpoint/2010/main" val="377570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CEB8DF-8C65-E498-2E1F-CCE1B2171B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59" t="26609" r="17942" b="38295"/>
          <a:stretch/>
        </p:blipFill>
        <p:spPr>
          <a:xfrm>
            <a:off x="206188" y="16329"/>
            <a:ext cx="11779624" cy="6705600"/>
          </a:xfrm>
          <a:prstGeom prst="rect">
            <a:avLst/>
          </a:prstGeom>
        </p:spPr>
      </p:pic>
      <p:sp>
        <p:nvSpPr>
          <p:cNvPr id="7" name="TextBox 6">
            <a:hlinkClick r:id="rId3"/>
            <a:extLst>
              <a:ext uri="{FF2B5EF4-FFF2-40B4-BE49-F238E27FC236}">
                <a16:creationId xmlns:a16="http://schemas.microsoft.com/office/drawing/2014/main" id="{1E89347C-8BA6-7AB8-0439-CFE1ABAF00AC}"/>
              </a:ext>
            </a:extLst>
          </p:cNvPr>
          <p:cNvSpPr txBox="1"/>
          <p:nvPr/>
        </p:nvSpPr>
        <p:spPr>
          <a:xfrm>
            <a:off x="930729" y="4829379"/>
            <a:ext cx="105809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https://www.themuse.com/advice/185-powerful-verbs-that-will-make-your-resume-awesome#:~:text=Action%20verbs%20convey%20doing%E2%80%94for,%E2%80%9D%20or%20%E2%80%9Cexecuted%E2%80%9D%20it.</a:t>
            </a:r>
          </a:p>
        </p:txBody>
      </p:sp>
    </p:spTree>
    <p:extLst>
      <p:ext uri="{BB962C8B-B14F-4D97-AF65-F5344CB8AC3E}">
        <p14:creationId xmlns:p14="http://schemas.microsoft.com/office/powerpoint/2010/main" val="401947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62FC29-BB49-70D4-3BEE-5DD54C888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166" t="22323" r="17567" b="26241"/>
          <a:stretch/>
        </p:blipFill>
        <p:spPr>
          <a:xfrm>
            <a:off x="197222" y="62118"/>
            <a:ext cx="11994777" cy="6733763"/>
          </a:xfrm>
        </p:spPr>
      </p:pic>
    </p:spTree>
    <p:extLst>
      <p:ext uri="{BB962C8B-B14F-4D97-AF65-F5344CB8AC3E}">
        <p14:creationId xmlns:p14="http://schemas.microsoft.com/office/powerpoint/2010/main" val="1896345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E54C-0606-3AE8-E78F-DE43ED21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06EB65-0C66-1F68-F5E7-104ABEC1A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439" t="24710" r="18154" b="8986"/>
          <a:stretch/>
        </p:blipFill>
        <p:spPr>
          <a:xfrm>
            <a:off x="460647" y="141889"/>
            <a:ext cx="11473850" cy="6826470"/>
          </a:xfrm>
        </p:spPr>
      </p:pic>
    </p:spTree>
    <p:extLst>
      <p:ext uri="{BB962C8B-B14F-4D97-AF65-F5344CB8AC3E}">
        <p14:creationId xmlns:p14="http://schemas.microsoft.com/office/powerpoint/2010/main" val="329548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4B459C-EA5E-7328-B724-D39EAD80A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889" t="17467" r="36845" b="14800"/>
          <a:stretch/>
        </p:blipFill>
        <p:spPr>
          <a:xfrm>
            <a:off x="2832847" y="125506"/>
            <a:ext cx="7960660" cy="6562165"/>
          </a:xfrm>
        </p:spPr>
      </p:pic>
    </p:spTree>
    <p:extLst>
      <p:ext uri="{BB962C8B-B14F-4D97-AF65-F5344CB8AC3E}">
        <p14:creationId xmlns:p14="http://schemas.microsoft.com/office/powerpoint/2010/main" val="209928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580FC5-646A-40BD-065F-363560428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859" t="18200" r="36376" b="12718"/>
          <a:stretch/>
        </p:blipFill>
        <p:spPr>
          <a:xfrm>
            <a:off x="1936376" y="1"/>
            <a:ext cx="8731624" cy="6857999"/>
          </a:xfrm>
        </p:spPr>
      </p:pic>
    </p:spTree>
    <p:extLst>
      <p:ext uri="{BB962C8B-B14F-4D97-AF65-F5344CB8AC3E}">
        <p14:creationId xmlns:p14="http://schemas.microsoft.com/office/powerpoint/2010/main" val="488040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71E059-D308-2A6E-E6F2-17D363208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870" t="16773" r="26566" b="53308"/>
          <a:stretch/>
        </p:blipFill>
        <p:spPr>
          <a:xfrm>
            <a:off x="950260" y="197224"/>
            <a:ext cx="9484658" cy="6329081"/>
          </a:xfrm>
        </p:spPr>
      </p:pic>
    </p:spTree>
    <p:extLst>
      <p:ext uri="{BB962C8B-B14F-4D97-AF65-F5344CB8AC3E}">
        <p14:creationId xmlns:p14="http://schemas.microsoft.com/office/powerpoint/2010/main" val="2058739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3AD768-E81A-8531-8769-264A8842C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265" t="45678" r="25430" b="15553"/>
          <a:stretch/>
        </p:blipFill>
        <p:spPr>
          <a:xfrm>
            <a:off x="573741" y="430306"/>
            <a:ext cx="10094259" cy="6257365"/>
          </a:xfrm>
        </p:spPr>
      </p:pic>
    </p:spTree>
    <p:extLst>
      <p:ext uri="{BB962C8B-B14F-4D97-AF65-F5344CB8AC3E}">
        <p14:creationId xmlns:p14="http://schemas.microsoft.com/office/powerpoint/2010/main" val="3882819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36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Fast</dc:creator>
  <cp:lastModifiedBy>Fast</cp:lastModifiedBy>
  <cp:revision>2</cp:revision>
  <dcterms:created xsi:type="dcterms:W3CDTF">2022-11-28T05:08:44Z</dcterms:created>
  <dcterms:modified xsi:type="dcterms:W3CDTF">2022-11-28T08:22:14Z</dcterms:modified>
</cp:coreProperties>
</file>