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understand anything???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172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807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understand anything???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237" y="1981200"/>
            <a:ext cx="7853363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1262063"/>
            <a:ext cx="74771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168" y="1600200"/>
            <a:ext cx="72636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Compare the definition of “Plagiarism by MIT and HEC-PK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038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HEC-PK</a:t>
            </a:r>
          </a:p>
          <a:p>
            <a:endParaRPr lang="en-US" dirty="0" smtClean="0"/>
          </a:p>
          <a:p>
            <a:r>
              <a:rPr lang="en-US" sz="8000" dirty="0" smtClean="0"/>
              <a:t>“Verbatim copying, near-verbatim copying, or purposely paraphrasing portions of another author's paper or unpublished report without citing the exact reference. </a:t>
            </a:r>
          </a:p>
          <a:p>
            <a:r>
              <a:rPr lang="en-US" sz="8000" dirty="0" smtClean="0"/>
              <a:t>Copying elements of another author's paper, such as equations or illustrations that are not common knowledge, or copying or purposely paraphrasing sentences without citing the source. </a:t>
            </a:r>
          </a:p>
          <a:p>
            <a:r>
              <a:rPr lang="en-US" sz="8000" dirty="0" smtClean="0"/>
              <a:t>Verbatim copying portions of another author's paper or from reports by citing but not clearly differentiating what text has been copied (e.g. not applying quotation marks correctly) and /or not citing the source correctly” [1]. </a:t>
            </a:r>
          </a:p>
          <a:p>
            <a:pPr>
              <a:buNone/>
            </a:pPr>
            <a:endParaRPr lang="en-US" sz="8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MIT</a:t>
            </a:r>
          </a:p>
          <a:p>
            <a:r>
              <a:rPr lang="en-US" sz="2000" b="1" dirty="0" smtClean="0"/>
              <a:t>Plagiarism occurs when you use another’s words, ideas, assertions, data, or figures and do not acknowledge that you have done so.</a:t>
            </a:r>
          </a:p>
          <a:p>
            <a:r>
              <a:rPr lang="en-US" sz="2000" dirty="0" smtClean="0"/>
              <a:t>If you use the words, ideas, or phrasing of another person or from published material, you must</a:t>
            </a:r>
          </a:p>
          <a:p>
            <a:r>
              <a:rPr lang="en-US" sz="2000" dirty="0" smtClean="0"/>
              <a:t>Use quotation marks around the words </a:t>
            </a:r>
            <a:r>
              <a:rPr lang="en-US" sz="2000" b="1" dirty="0" smtClean="0"/>
              <a:t>and </a:t>
            </a:r>
            <a:r>
              <a:rPr lang="en-US" sz="2000" dirty="0" smtClean="0"/>
              <a:t>cite the source, or</a:t>
            </a:r>
          </a:p>
          <a:p>
            <a:r>
              <a:rPr lang="en-US" sz="2000" dirty="0" smtClean="0"/>
              <a:t>Paraphrase or summarize acceptably</a:t>
            </a:r>
            <a:r>
              <a:rPr lang="en-US" sz="2000" b="1" dirty="0" smtClean="0"/>
              <a:t> and </a:t>
            </a:r>
            <a:r>
              <a:rPr lang="en-US" sz="2000" dirty="0" smtClean="0"/>
              <a:t>cite the source.</a:t>
            </a:r>
          </a:p>
          <a:p>
            <a:r>
              <a:rPr lang="en-US" sz="2000" dirty="0" smtClean="0"/>
              <a:t>If you use charts, graphs, data sets, or numerical information obtained from another person or from published material, you must also cite the source.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170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EXERCISES</vt:lpstr>
      <vt:lpstr>Did you understand anything???</vt:lpstr>
      <vt:lpstr>Did you understand anything???</vt:lpstr>
      <vt:lpstr>Slide 4</vt:lpstr>
      <vt:lpstr>Slide 5</vt:lpstr>
      <vt:lpstr>Compare the definition of “Plagiarism by MIT and HEC-PK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Sameera Sultan</dc:creator>
  <cp:lastModifiedBy>sameera</cp:lastModifiedBy>
  <cp:revision>3</cp:revision>
  <dcterms:created xsi:type="dcterms:W3CDTF">2006-08-16T00:00:00Z</dcterms:created>
  <dcterms:modified xsi:type="dcterms:W3CDTF">2018-01-30T05:50:00Z</dcterms:modified>
</cp:coreProperties>
</file>