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1432" y="1812747"/>
            <a:ext cx="5009134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1052" y="2465273"/>
            <a:ext cx="7913370" cy="2266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900" spc="-75">
                <a:solidFill>
                  <a:srgbClr val="252525"/>
                </a:solidFill>
                <a:latin typeface="Verdana"/>
                <a:cs typeface="Verdana"/>
              </a:rPr>
              <a:t>Fundamentals</a:t>
            </a:r>
            <a:r>
              <a:rPr dirty="0" sz="4900" spc="-3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4900" spc="2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dirty="0" sz="4900" spc="-3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4900" spc="-125">
                <a:solidFill>
                  <a:srgbClr val="252525"/>
                </a:solidFill>
                <a:latin typeface="Verdana"/>
                <a:cs typeface="Verdana"/>
              </a:rPr>
              <a:t>Software  </a:t>
            </a:r>
            <a:r>
              <a:rPr dirty="0" sz="4900" spc="-80">
                <a:solidFill>
                  <a:srgbClr val="252525"/>
                </a:solidFill>
                <a:latin typeface="Verdana"/>
                <a:cs typeface="Verdana"/>
              </a:rPr>
              <a:t>Project </a:t>
            </a:r>
            <a:r>
              <a:rPr dirty="0" sz="4900" spc="125">
                <a:solidFill>
                  <a:srgbClr val="252525"/>
                </a:solidFill>
                <a:latin typeface="Verdana"/>
                <a:cs typeface="Verdana"/>
              </a:rPr>
              <a:t>Management </a:t>
            </a:r>
            <a:r>
              <a:rPr dirty="0" sz="4900" spc="13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4900" spc="-320">
                <a:solidFill>
                  <a:srgbClr val="252525"/>
                </a:solidFill>
                <a:latin typeface="Verdana"/>
                <a:cs typeface="Verdana"/>
              </a:rPr>
              <a:t>(FSPM)</a:t>
            </a:r>
            <a:endParaRPr sz="4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767" y="4665525"/>
            <a:ext cx="4785995" cy="114808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80"/>
              </a:spcBef>
            </a:pP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Instructor: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25" b="1">
                <a:solidFill>
                  <a:srgbClr val="585858"/>
                </a:solidFill>
                <a:latin typeface="Verdana"/>
                <a:cs typeface="Verdana"/>
              </a:rPr>
              <a:t>Dr.</a:t>
            </a:r>
            <a:r>
              <a:rPr dirty="0" sz="1700" spc="-11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 b="1">
                <a:solidFill>
                  <a:srgbClr val="585858"/>
                </a:solidFill>
                <a:latin typeface="Verdana"/>
                <a:cs typeface="Verdana"/>
              </a:rPr>
              <a:t>Abdul</a:t>
            </a:r>
            <a:r>
              <a:rPr dirty="0" sz="1700" spc="-10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 b="1">
                <a:solidFill>
                  <a:srgbClr val="585858"/>
                </a:solidFill>
                <a:latin typeface="Verdana"/>
                <a:cs typeface="Verdana"/>
              </a:rPr>
              <a:t>Aziz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dirty="0" sz="1900" spc="-130">
                <a:solidFill>
                  <a:srgbClr val="585858"/>
                </a:solidFill>
                <a:latin typeface="Verdana"/>
                <a:cs typeface="Verdana"/>
              </a:rPr>
              <a:t>Assistant</a:t>
            </a:r>
            <a:r>
              <a:rPr dirty="0" sz="19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900" spc="-100">
                <a:solidFill>
                  <a:srgbClr val="585858"/>
                </a:solidFill>
                <a:latin typeface="Verdana"/>
                <a:cs typeface="Verdana"/>
              </a:rPr>
              <a:t>Professor)</a:t>
            </a:r>
            <a:endParaRPr sz="1900">
              <a:latin typeface="Verdana"/>
              <a:cs typeface="Verdana"/>
            </a:endParaRPr>
          </a:p>
          <a:p>
            <a:pPr algn="r" marR="8255">
              <a:lnSpc>
                <a:spcPct val="100000"/>
              </a:lnSpc>
              <a:spcBef>
                <a:spcPts val="800"/>
              </a:spcBef>
            </a:pPr>
            <a:r>
              <a:rPr dirty="0" sz="1700" spc="-175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Sc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dirty="0" sz="1700" spc="10">
                <a:solidFill>
                  <a:srgbClr val="585858"/>
                </a:solidFill>
                <a:latin typeface="Verdana"/>
                <a:cs typeface="Verdana"/>
              </a:rPr>
              <a:t>ool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Co</a:t>
            </a:r>
            <a:r>
              <a:rPr dirty="0" sz="1700" spc="85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pu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700" spc="25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700" spc="30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  <a:p>
            <a:pPr algn="r" marR="7620">
              <a:lnSpc>
                <a:spcPct val="100000"/>
              </a:lnSpc>
              <a:spcBef>
                <a:spcPts val="795"/>
              </a:spcBef>
            </a:pPr>
            <a:r>
              <a:rPr dirty="0" sz="1700" spc="15">
                <a:solidFill>
                  <a:srgbClr val="585858"/>
                </a:solidFill>
                <a:latin typeface="Verdana"/>
                <a:cs typeface="Verdana"/>
              </a:rPr>
              <a:t>Na</a:t>
            </a:r>
            <a:r>
              <a:rPr dirty="0" sz="1700" spc="-15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700" spc="15">
                <a:solidFill>
                  <a:srgbClr val="585858"/>
                </a:solidFill>
                <a:latin typeface="Verdana"/>
                <a:cs typeface="Verdana"/>
              </a:rPr>
              <a:t>onal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rsi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y</a:t>
            </a:r>
            <a:r>
              <a:rPr dirty="0" sz="1700" spc="-21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7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34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dirty="0" sz="1700" spc="-305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75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KHI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9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1700" spc="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45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700" spc="25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700" spc="2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dirty="0" sz="1700" spc="-190">
                <a:solidFill>
                  <a:srgbClr val="585858"/>
                </a:solidFill>
                <a:latin typeface="Verdana"/>
                <a:cs typeface="Verdana"/>
              </a:rPr>
              <a:t>s)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579" y="905255"/>
            <a:ext cx="10146792" cy="4853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32945" cy="6858000"/>
            <a:chOff x="0" y="0"/>
            <a:chExt cx="1213294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" y="0"/>
              <a:ext cx="12073128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0916"/>
            <a:ext cx="12192000" cy="5600700"/>
            <a:chOff x="0" y="470916"/>
            <a:chExt cx="12192000" cy="5600700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703" y="470916"/>
              <a:ext cx="10750295" cy="5600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8923"/>
            <a:ext cx="12192000" cy="2326005"/>
            <a:chOff x="0" y="2058923"/>
            <a:chExt cx="12192000" cy="2326005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291" y="2058923"/>
              <a:ext cx="10617708" cy="232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286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1</a:t>
            </a:r>
            <a:r>
              <a:rPr dirty="0" spc="-440"/>
              <a:t>-</a:t>
            </a:r>
            <a:r>
              <a:rPr dirty="0" spc="-254"/>
              <a:t> </a:t>
            </a:r>
            <a:r>
              <a:rPr dirty="0" spc="-25"/>
              <a:t>Plan</a:t>
            </a:r>
            <a:r>
              <a:rPr dirty="0" spc="-270"/>
              <a:t> </a:t>
            </a:r>
            <a:r>
              <a:rPr dirty="0" spc="65"/>
              <a:t>Scop</a:t>
            </a:r>
            <a:r>
              <a:rPr dirty="0" spc="70"/>
              <a:t>e</a:t>
            </a:r>
            <a:r>
              <a:rPr dirty="0" spc="-270"/>
              <a:t> </a:t>
            </a:r>
            <a:r>
              <a:rPr dirty="0" spc="90"/>
              <a:t>Management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216" y="1905000"/>
            <a:ext cx="6114287" cy="2353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8918448" cy="33695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8449056" cy="57851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8226552" cy="52867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9398508" cy="52867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8900159" cy="4506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9056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Week</a:t>
            </a:r>
            <a:r>
              <a:rPr dirty="0" spc="-270"/>
              <a:t> </a:t>
            </a:r>
            <a:r>
              <a:rPr dirty="0" spc="-295"/>
              <a:t>4</a:t>
            </a:r>
          </a:p>
          <a:p>
            <a:pPr algn="ctr" marL="1903095">
              <a:lnSpc>
                <a:spcPct val="100000"/>
              </a:lnSpc>
              <a:spcBef>
                <a:spcPts val="25"/>
              </a:spcBef>
            </a:pPr>
            <a:r>
              <a:rPr dirty="0" spc="-365" b="1">
                <a:latin typeface="Verdana"/>
                <a:cs typeface="Verdana"/>
              </a:rPr>
              <a:t>Projec</a:t>
            </a:r>
            <a:r>
              <a:rPr dirty="0" spc="-275" b="1">
                <a:latin typeface="Verdana"/>
                <a:cs typeface="Verdana"/>
              </a:rPr>
              <a:t>t</a:t>
            </a:r>
            <a:r>
              <a:rPr dirty="0" spc="-235" b="1">
                <a:latin typeface="Verdana"/>
                <a:cs typeface="Verdana"/>
              </a:rPr>
              <a:t> </a:t>
            </a:r>
            <a:r>
              <a:rPr dirty="0" spc="-185" b="1">
                <a:latin typeface="Verdana"/>
                <a:cs typeface="Verdana"/>
              </a:rPr>
              <a:t>Scope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39"/>
            <a:ext cx="7295388" cy="38191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624840"/>
            <a:ext cx="7306056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432" y="1114044"/>
            <a:ext cx="9191244" cy="450494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04" y="556259"/>
            <a:ext cx="9153144" cy="57820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2"/>
            <a:ext cx="12192000" cy="6849109"/>
            <a:chOff x="0" y="9142"/>
            <a:chExt cx="12192000" cy="6849109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42"/>
              <a:ext cx="12192000" cy="6848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285"/>
            <a:ext cx="12192000" cy="6840220"/>
            <a:chOff x="0" y="18285"/>
            <a:chExt cx="12192000" cy="684022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5"/>
              <a:ext cx="12192000" cy="6839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285"/>
            <a:ext cx="12192000" cy="6840220"/>
            <a:chOff x="0" y="18285"/>
            <a:chExt cx="12192000" cy="684022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285"/>
              <a:ext cx="12192000" cy="6839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467" y="1429511"/>
            <a:ext cx="10352531" cy="317296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770360" cy="6858000"/>
            <a:chOff x="0" y="0"/>
            <a:chExt cx="1177036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8" y="0"/>
              <a:ext cx="11347704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915140" cy="6858000"/>
            <a:chOff x="0" y="0"/>
            <a:chExt cx="119151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0"/>
              <a:ext cx="11637264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2"/>
            <a:ext cx="12192000" cy="6855459"/>
            <a:chOff x="0" y="1522"/>
            <a:chExt cx="12192000" cy="6855459"/>
          </a:xfrm>
        </p:grpSpPr>
        <p:sp>
          <p:nvSpPr>
            <p:cNvPr id="3" name="object 3"/>
            <p:cNvSpPr/>
            <p:nvPr/>
          </p:nvSpPr>
          <p:spPr>
            <a:xfrm>
              <a:off x="0" y="3177540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2"/>
              <a:ext cx="12192000" cy="685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264" y="1805939"/>
            <a:ext cx="10288523" cy="3444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Fundamentals of Software Project Management (FSPM)</dc:title>
  <dcterms:created xsi:type="dcterms:W3CDTF">2023-09-26T11:11:29Z</dcterms:created>
  <dcterms:modified xsi:type="dcterms:W3CDTF">2023-09-26T11:11:29Z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2023-09-26T00:00:00Z</vt:filetime>
  </property>
</Properties>
</file>