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0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066D-FC42-4286-A6C8-BA28E515507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D8DD-4254-483C-8CE5-089D98BAB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Quality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SQA 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3016"/>
            <a:ext cx="6495288" cy="49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678168" cy="48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8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385560" cy="47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45476" cy="48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6550152" cy="48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4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Break Down</a:t>
            </a:r>
            <a:br>
              <a:rPr lang="en-US" dirty="0" smtClean="0"/>
            </a:br>
            <a:r>
              <a:rPr lang="en-US" dirty="0" smtClean="0"/>
              <a:t>ISO/IEC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67" y="365124"/>
            <a:ext cx="6945242" cy="6487673"/>
          </a:xfrm>
        </p:spPr>
      </p:pic>
    </p:spTree>
    <p:extLst>
      <p:ext uri="{BB962C8B-B14F-4D97-AF65-F5344CB8AC3E}">
        <p14:creationId xmlns:p14="http://schemas.microsoft.com/office/powerpoint/2010/main" val="16130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ISO/IEC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2864"/>
            <a:ext cx="10081334" cy="5485136"/>
          </a:xfrm>
        </p:spPr>
      </p:pic>
    </p:spTree>
    <p:extLst>
      <p:ext uri="{BB962C8B-B14F-4D97-AF65-F5344CB8AC3E}">
        <p14:creationId xmlns:p14="http://schemas.microsoft.com/office/powerpoint/2010/main" val="26322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br>
              <a:rPr lang="en-US" dirty="0" smtClean="0"/>
            </a:br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10" y="156623"/>
            <a:ext cx="8307463" cy="6694839"/>
          </a:xfrm>
        </p:spPr>
      </p:pic>
    </p:spTree>
    <p:extLst>
      <p:ext uri="{BB962C8B-B14F-4D97-AF65-F5344CB8AC3E}">
        <p14:creationId xmlns:p14="http://schemas.microsoft.com/office/powerpoint/2010/main" val="5794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18" y="365125"/>
            <a:ext cx="110430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Management</a:t>
            </a:r>
            <a:br>
              <a:rPr lang="en-US" sz="4000" dirty="0" smtClean="0"/>
            </a:br>
            <a:r>
              <a:rPr lang="en-US" sz="4000" dirty="0"/>
              <a:t>T</a:t>
            </a:r>
            <a:r>
              <a:rPr lang="en-US" sz="4000" dirty="0" smtClean="0"/>
              <a:t>opology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6"/>
          <a:stretch/>
        </p:blipFill>
        <p:spPr>
          <a:xfrm>
            <a:off x="5015884" y="0"/>
            <a:ext cx="6812338" cy="6827340"/>
          </a:xfrm>
        </p:spPr>
      </p:pic>
    </p:spTree>
    <p:extLst>
      <p:ext uri="{BB962C8B-B14F-4D97-AF65-F5344CB8AC3E}">
        <p14:creationId xmlns:p14="http://schemas.microsoft.com/office/powerpoint/2010/main" val="163588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Quality : Meeting Expectation &amp; Requirements. (Degree, </a:t>
            </a:r>
            <a:r>
              <a:rPr lang="en-US" dirty="0" err="1" smtClean="0"/>
              <a:t>confermance</a:t>
            </a:r>
            <a:r>
              <a:rPr lang="en-US" dirty="0" smtClean="0"/>
              <a:t>, Grade)</a:t>
            </a:r>
          </a:p>
          <a:p>
            <a:endParaRPr lang="en-US" dirty="0"/>
          </a:p>
          <a:p>
            <a:r>
              <a:rPr lang="en-US" dirty="0" smtClean="0"/>
              <a:t>Software Quality </a:t>
            </a:r>
            <a:r>
              <a:rPr lang="en-US" sz="2100" dirty="0" smtClean="0">
                <a:solidFill>
                  <a:srgbClr val="FF0000"/>
                </a:solidFill>
              </a:rPr>
              <a:t>[What it must be done (Requirements)]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User view</a:t>
            </a:r>
          </a:p>
          <a:p>
            <a:pPr lvl="1"/>
            <a:r>
              <a:rPr lang="en-US" dirty="0" smtClean="0"/>
              <a:t>Developer view (Manufacture)</a:t>
            </a:r>
          </a:p>
          <a:p>
            <a:pPr lvl="1"/>
            <a:r>
              <a:rPr lang="en-US" dirty="0" smtClean="0"/>
              <a:t>Transactional view</a:t>
            </a:r>
          </a:p>
          <a:p>
            <a:endParaRPr lang="en-US" dirty="0" smtClean="0"/>
          </a:p>
          <a:p>
            <a:r>
              <a:rPr lang="en-US" dirty="0" smtClean="0"/>
              <a:t>Quality Software </a:t>
            </a:r>
            <a:r>
              <a:rPr lang="en-US" sz="2100" dirty="0">
                <a:solidFill>
                  <a:srgbClr val="FF0000"/>
                </a:solidFill>
              </a:rPr>
              <a:t>[</a:t>
            </a:r>
            <a:r>
              <a:rPr lang="en-US" sz="2100" dirty="0" smtClean="0">
                <a:solidFill>
                  <a:srgbClr val="FF0000"/>
                </a:solidFill>
              </a:rPr>
              <a:t>How </a:t>
            </a:r>
            <a:r>
              <a:rPr lang="en-US" sz="2100" dirty="0">
                <a:solidFill>
                  <a:srgbClr val="FF0000"/>
                </a:solidFill>
              </a:rPr>
              <a:t>it must e done (Requirements + Standards</a:t>
            </a:r>
            <a:r>
              <a:rPr lang="en-US" sz="2100" dirty="0" smtClean="0">
                <a:solidFill>
                  <a:srgbClr val="FF0000"/>
                </a:solidFill>
              </a:rPr>
              <a:t>)]</a:t>
            </a:r>
            <a:endParaRPr lang="en-US" sz="2100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User satisfaction</a:t>
            </a:r>
          </a:p>
          <a:p>
            <a:pPr lvl="1"/>
            <a:r>
              <a:rPr lang="en-US" dirty="0" smtClean="0"/>
              <a:t>Global Standards</a:t>
            </a:r>
          </a:p>
          <a:p>
            <a:pPr lvl="1"/>
            <a:r>
              <a:rPr lang="en-US" dirty="0" smtClean="0"/>
              <a:t>Fitness for the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Core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1"/>
          <a:stretch/>
        </p:blipFill>
        <p:spPr>
          <a:xfrm>
            <a:off x="2643187" y="2889504"/>
            <a:ext cx="6905625" cy="22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82" y="678531"/>
            <a:ext cx="9297635" cy="46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1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76" y="754731"/>
            <a:ext cx="9517247" cy="45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08" y="964280"/>
            <a:ext cx="9901984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(Core Capabilities)</a:t>
            </a:r>
          </a:p>
          <a:p>
            <a:r>
              <a:rPr lang="en-US" dirty="0" smtClean="0"/>
              <a:t>Reliability (Fault Free)</a:t>
            </a:r>
          </a:p>
          <a:p>
            <a:r>
              <a:rPr lang="en-US" dirty="0" smtClean="0"/>
              <a:t>Usability (Understandability, Learnability, </a:t>
            </a:r>
            <a:r>
              <a:rPr lang="en-US" dirty="0" err="1" smtClean="0"/>
              <a:t>Operatability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Efficiency (Time Vs Resources)</a:t>
            </a:r>
          </a:p>
          <a:p>
            <a:r>
              <a:rPr lang="en-US" dirty="0" smtClean="0"/>
              <a:t>Maintainability (Analyzability, Changeability, Stability, Testability)</a:t>
            </a:r>
          </a:p>
          <a:p>
            <a:r>
              <a:rPr lang="en-US" dirty="0" smtClean="0"/>
              <a:t>Portability (Adaptability, Install-ability, Replicability)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Maccalls</a:t>
            </a:r>
            <a:r>
              <a:rPr lang="en-US" dirty="0" smtClean="0"/>
              <a:t> 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Correctness 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Integrity (Un-wanted treats)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Flexibility (Scalability)</a:t>
            </a:r>
          </a:p>
          <a:p>
            <a:r>
              <a:rPr lang="en-US" dirty="0" smtClean="0"/>
              <a:t>Portability (Transferring system from one to another environment)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err="1" smtClean="0"/>
              <a:t>Interoperatability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4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LEAN</a:t>
            </a:r>
          </a:p>
          <a:p>
            <a:r>
              <a:rPr lang="en-US" dirty="0" smtClean="0"/>
              <a:t>Six Sigma</a:t>
            </a:r>
          </a:p>
          <a:p>
            <a:r>
              <a:rPr lang="en-US" dirty="0" smtClean="0"/>
              <a:t>Kanban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68" y="719091"/>
            <a:ext cx="4893401" cy="4367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4332"/>
            <a:ext cx="5132815" cy="27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1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156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 Quality</vt:lpstr>
      <vt:lpstr>Quality</vt:lpstr>
      <vt:lpstr>Three Core Process</vt:lpstr>
      <vt:lpstr>PowerPoint Presentation</vt:lpstr>
      <vt:lpstr>PowerPoint Presentation</vt:lpstr>
      <vt:lpstr>PowerPoint Presentation</vt:lpstr>
      <vt:lpstr>ISO Quality Factors</vt:lpstr>
      <vt:lpstr>Maccalls Quality Factors</vt:lpstr>
      <vt:lpstr>Other Standards</vt:lpstr>
      <vt:lpstr>Top 5 SQA Activities</vt:lpstr>
      <vt:lpstr>PowerPoint Presentation</vt:lpstr>
      <vt:lpstr>PowerPoint Presentation</vt:lpstr>
      <vt:lpstr>PowerPoint Presentation</vt:lpstr>
      <vt:lpstr>PowerPoint Presentation</vt:lpstr>
      <vt:lpstr>Activity Break Down ISO/IEC</vt:lpstr>
      <vt:lpstr>Life Cycle ISO/IEC</vt:lpstr>
      <vt:lpstr>Proposed  Update</vt:lpstr>
      <vt:lpstr>Project Management Topology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AzeenBinteAzeez</dc:creator>
  <cp:lastModifiedBy>Administrator</cp:lastModifiedBy>
  <cp:revision>6</cp:revision>
  <dcterms:created xsi:type="dcterms:W3CDTF">2022-11-14T17:00:22Z</dcterms:created>
  <dcterms:modified xsi:type="dcterms:W3CDTF">2022-11-17T05:47:46Z</dcterms:modified>
</cp:coreProperties>
</file>