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  <p:sldMasterId id="2147483660" r:id="rId6"/>
    <p:sldMasterId id="2147483661" r:id="rId7"/>
    <p:sldMasterId id="2147483662" r:id="rId8"/>
    <p:sldMasterId id="2147483663" r:id="rId9"/>
    <p:sldMasterId id="2147483664" r:id="rId10"/>
    <p:sldMasterId id="2147483665" r:id="rId11"/>
  </p:sldMasterIdLst>
  <p:notesMasterIdLst>
    <p:notesMasterId r:id="rId12"/>
  </p:notes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</p:sldIdLst>
  <p:sldSz cy="6858000" cx="9144000"/>
  <p:notesSz cx="6858000" cy="9144000"/>
  <p:embeddedFontLst>
    <p:embeddedFont>
      <p:font typeface="Book Antiqua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DFCD2D-7EE3-4D28-8270-F59E807477B2}">
  <a:tblStyle styleId="{8CDFCD2D-7EE3-4D28-8270-F59E807477B2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8.xml"/><Relationship Id="rId11" Type="http://schemas.openxmlformats.org/officeDocument/2006/relationships/slideMaster" Target="slideMasters/slideMaster7.xml"/><Relationship Id="rId22" Type="http://schemas.openxmlformats.org/officeDocument/2006/relationships/font" Target="fonts/BookAntiqua-bold.fntdata"/><Relationship Id="rId10" Type="http://schemas.openxmlformats.org/officeDocument/2006/relationships/slideMaster" Target="slideMasters/slideMaster6.xml"/><Relationship Id="rId21" Type="http://schemas.openxmlformats.org/officeDocument/2006/relationships/font" Target="fonts/BookAntiqua-regular.fntdata"/><Relationship Id="rId13" Type="http://schemas.openxmlformats.org/officeDocument/2006/relationships/slide" Target="slides/slide1.xml"/><Relationship Id="rId24" Type="http://schemas.openxmlformats.org/officeDocument/2006/relationships/font" Target="fonts/BookAntiqua-boldItalic.fntdata"/><Relationship Id="rId12" Type="http://schemas.openxmlformats.org/officeDocument/2006/relationships/notesMaster" Target="notesMasters/notesMaster1.xml"/><Relationship Id="rId23" Type="http://schemas.openxmlformats.org/officeDocument/2006/relationships/font" Target="fonts/BookAntiqu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14" Type="http://schemas.openxmlformats.org/officeDocument/2006/relationships/slide" Target="slides/slide2.xml"/><Relationship Id="rId17" Type="http://schemas.openxmlformats.org/officeDocument/2006/relationships/slide" Target="slides/slide5.xml"/><Relationship Id="rId16" Type="http://schemas.openxmlformats.org/officeDocument/2006/relationships/slide" Target="slides/slide4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7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6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25038" y="4455621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/>
          <p:nvPr>
            <p:ph type="title"/>
          </p:nvPr>
        </p:nvSpPr>
        <p:spPr>
          <a:xfrm>
            <a:off x="822960" y="5074920"/>
            <a:ext cx="7589520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6"/>
          <p:cNvSpPr/>
          <p:nvPr>
            <p:ph idx="2" type="pic"/>
          </p:nvPr>
        </p:nvSpPr>
        <p:spPr>
          <a:xfrm>
            <a:off x="12" y="0"/>
            <a:ext cx="9143989" cy="4915076"/>
          </a:xfrm>
          <a:prstGeom prst="rect">
            <a:avLst/>
          </a:prstGeom>
          <a:solidFill>
            <a:srgbClr val="BECAD4"/>
          </a:solidFill>
          <a:ln>
            <a:noFill/>
          </a:ln>
        </p:spPr>
        <p:txBody>
          <a:bodyPr anchorCtr="0" anchor="t" bIns="45700" lIns="457200" spcFirstLastPara="1" rIns="0" wrap="square" tIns="4572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822960" y="5907024"/>
            <a:ext cx="7589520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 rot="5400000">
            <a:off x="4649564" y="2306413"/>
            <a:ext cx="575989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 rot="5400000">
            <a:off x="649063" y="391888"/>
            <a:ext cx="575989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 rot="5400000">
            <a:off x="2582863" y="85724"/>
            <a:ext cx="4022725" cy="754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82296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822960" y="2582335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3" type="body"/>
          </p:nvPr>
        </p:nvSpPr>
        <p:spPr>
          <a:xfrm>
            <a:off x="4663440" y="1846052"/>
            <a:ext cx="370332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7"/>
          <p:cNvSpPr txBox="1"/>
          <p:nvPr>
            <p:ph idx="4" type="body"/>
          </p:nvPr>
        </p:nvSpPr>
        <p:spPr>
          <a:xfrm>
            <a:off x="4663440" y="2582334"/>
            <a:ext cx="3703320" cy="3286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" type="body"/>
          </p:nvPr>
        </p:nvSpPr>
        <p:spPr>
          <a:xfrm>
            <a:off x="822960" y="1845735"/>
            <a:ext cx="3703320" cy="40233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663440" y="1845735"/>
            <a:ext cx="370332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/>
          <p:nvPr>
            <p:ph type="title"/>
          </p:nvPr>
        </p:nvSpPr>
        <p:spPr>
          <a:xfrm>
            <a:off x="822960" y="758952"/>
            <a:ext cx="75438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8000">
                <a:solidFill>
                  <a:srgbClr val="262626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822960" y="4453128"/>
            <a:ext cx="7543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/>
          <p:nvPr>
            <p:ph type="title"/>
          </p:nvPr>
        </p:nvSpPr>
        <p:spPr>
          <a:xfrm>
            <a:off x="342900" y="594359"/>
            <a:ext cx="24003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600">
                <a:solidFill>
                  <a:srgbClr val="FFFFFF"/>
                </a:solidFill>
              </a:defRPr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600450" y="731520"/>
            <a:ext cx="486918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342900" y="2926080"/>
            <a:ext cx="24003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3" name="Google Shape;113;p14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6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3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1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" name="Google Shape;9;p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Google Shape;11;p1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" name="Google Shape;12;p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  <p:cxnSp>
        <p:nvCxnSpPr>
          <p:cNvPr id="31" name="Google Shape;31;p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8" name="Google Shape;68;p9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69" name="Google Shape;69;p9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9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" name="Google Shape;71;p9"/>
          <p:cNvCxnSpPr/>
          <p:nvPr/>
        </p:nvCxnSpPr>
        <p:spPr>
          <a:xfrm>
            <a:off x="906462" y="4343400"/>
            <a:ext cx="740568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2" name="Google Shape;72;p9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1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6" name="Google Shape;86;p11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7" name="Google Shape;87;p1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1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1" name="Google Shape;91;p11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1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3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1" name="Google Shape;101;p13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2" name="Google Shape;102;p13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3"/>
          <p:cNvSpPr/>
          <p:nvPr/>
        </p:nvSpPr>
        <p:spPr>
          <a:xfrm>
            <a:off x="3030537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3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13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6" name="Google Shape;106;p13"/>
          <p:cNvSpPr txBox="1"/>
          <p:nvPr>
            <p:ph idx="10" type="dt"/>
          </p:nvPr>
        </p:nvSpPr>
        <p:spPr>
          <a:xfrm>
            <a:off x="349250" y="6459537"/>
            <a:ext cx="19637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3"/>
          <p:cNvSpPr txBox="1"/>
          <p:nvPr>
            <p:ph idx="11" type="ftr"/>
          </p:nvPr>
        </p:nvSpPr>
        <p:spPr>
          <a:xfrm>
            <a:off x="3600450" y="6459537"/>
            <a:ext cx="34861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3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  <a:defRPr b="0" i="0" sz="1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" name="Google Shape;119;p15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20" name="Google Shape;120;p15"/>
          <p:cNvSpPr/>
          <p:nvPr/>
        </p:nvSpPr>
        <p:spPr>
          <a:xfrm>
            <a:off x="0" y="4953000"/>
            <a:ext cx="914241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0" y="4914900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5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15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5" name="Google Shape;125;p15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7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7" name="Google Shape;137;p17"/>
          <p:cNvCxnSpPr/>
          <p:nvPr/>
        </p:nvCxnSpPr>
        <p:spPr>
          <a:xfrm>
            <a:off x="895350" y="1738312"/>
            <a:ext cx="7475537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17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17"/>
          <p:cNvSpPr/>
          <p:nvPr/>
        </p:nvSpPr>
        <p:spPr>
          <a:xfrm>
            <a:off x="0" y="6334125"/>
            <a:ext cx="9142412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7"/>
          <p:cNvSpPr txBox="1"/>
          <p:nvPr>
            <p:ph type="title"/>
          </p:nvPr>
        </p:nvSpPr>
        <p:spPr>
          <a:xfrm>
            <a:off x="822325" y="287337"/>
            <a:ext cx="7543800" cy="1449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822325" y="1846262"/>
            <a:ext cx="7543800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2" name="Google Shape;142;p17"/>
          <p:cNvSpPr txBox="1"/>
          <p:nvPr>
            <p:ph idx="10" type="dt"/>
          </p:nvPr>
        </p:nvSpPr>
        <p:spPr>
          <a:xfrm>
            <a:off x="822325" y="6459537"/>
            <a:ext cx="1854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3" name="Google Shape;143;p17"/>
          <p:cNvSpPr txBox="1"/>
          <p:nvPr>
            <p:ph idx="11" type="ftr"/>
          </p:nvPr>
        </p:nvSpPr>
        <p:spPr>
          <a:xfrm>
            <a:off x="2765425" y="6459537"/>
            <a:ext cx="36163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4" name="Google Shape;144;p17"/>
          <p:cNvSpPr txBox="1"/>
          <p:nvPr>
            <p:ph idx="12" type="sldNum"/>
          </p:nvPr>
        </p:nvSpPr>
        <p:spPr>
          <a:xfrm>
            <a:off x="7424737" y="6459537"/>
            <a:ext cx="98425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None/>
              <a:defRPr b="0" i="0" sz="10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Relationship Id="rId6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>
            <p:ph type="ctrTitle"/>
          </p:nvPr>
        </p:nvSpPr>
        <p:spPr>
          <a:xfrm>
            <a:off x="1331912" y="-963612"/>
            <a:ext cx="6946900" cy="3487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rgbClr val="262626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   EE (117)</a:t>
            </a:r>
            <a:endParaRPr/>
          </a:p>
        </p:txBody>
      </p:sp>
      <p:sp>
        <p:nvSpPr>
          <p:cNvPr id="156" name="Google Shape;156;p19"/>
          <p:cNvSpPr txBox="1"/>
          <p:nvPr>
            <p:ph idx="1" type="subTitle"/>
          </p:nvPr>
        </p:nvSpPr>
        <p:spPr>
          <a:xfrm>
            <a:off x="1476375" y="3028950"/>
            <a:ext cx="7239000" cy="2549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LECTURE   # 1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DATE:  16</a:t>
            </a:r>
            <a:r>
              <a:rPr b="0" baseline="3000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TH</a:t>
            </a:r>
            <a:r>
              <a:rPr b="0" i="0" lang="en-US" sz="2400" u="none">
                <a:solidFill>
                  <a:schemeClr val="dk2"/>
                </a:solidFill>
                <a:latin typeface="Book Antiqua"/>
                <a:ea typeface="Book Antiqua"/>
                <a:cs typeface="Book Antiqua"/>
                <a:sym typeface="Book Antiqua"/>
              </a:rPr>
              <a:t> SEPTEMBER, 2019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0" i="0" sz="2400" u="none">
              <a:solidFill>
                <a:schemeClr val="dk2"/>
              </a:solidFill>
              <a:latin typeface="Book Antiqua"/>
              <a:ea typeface="Book Antiqua"/>
              <a:cs typeface="Book Antiqua"/>
              <a:sym typeface="Book Antiqu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763712" y="1773237"/>
            <a:ext cx="4572000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/>
        </p:nvSpPr>
        <p:spPr>
          <a:xfrm>
            <a:off x="2195512" y="836612"/>
            <a:ext cx="3313112" cy="7699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4400"/>
              <a:buFont typeface="Times New Roman"/>
              <a:buNone/>
            </a:pPr>
            <a:r>
              <a:rPr b="0" i="0" lang="en-US" sz="4400" u="none">
                <a:solidFill>
                  <a:srgbClr val="40404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Classes Code </a:t>
            </a:r>
            <a:endParaRPr/>
          </a:p>
        </p:txBody>
      </p:sp>
      <p:pic>
        <p:nvPicPr>
          <p:cNvPr id="163" name="Google Shape;16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487" y="2035175"/>
            <a:ext cx="3600450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3850" y="2035175"/>
            <a:ext cx="3527425" cy="1754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44487" y="4051300"/>
            <a:ext cx="3506787" cy="1681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94225" y="4051300"/>
            <a:ext cx="3541712" cy="1681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/>
        </p:nvSpPr>
        <p:spPr>
          <a:xfrm>
            <a:off x="1908175" y="53975"/>
            <a:ext cx="64087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</a:t>
            </a:r>
            <a:endParaRPr/>
          </a:p>
        </p:txBody>
      </p:sp>
      <p:pic>
        <p:nvPicPr>
          <p:cNvPr id="172" name="Google Shape;17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4437" y="1387475"/>
            <a:ext cx="4516437" cy="1033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9387" y="2755900"/>
            <a:ext cx="8850312" cy="340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/>
        </p:nvSpPr>
        <p:spPr>
          <a:xfrm>
            <a:off x="2051050" y="476250"/>
            <a:ext cx="6408737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 </a:t>
            </a:r>
            <a:endParaRPr/>
          </a:p>
        </p:txBody>
      </p:sp>
      <p:pic>
        <p:nvPicPr>
          <p:cNvPr id="179" name="Google Shape;17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337" y="2420937"/>
            <a:ext cx="8904287" cy="23034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3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Week-Wise Course Outline: </a:t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916112"/>
            <a:ext cx="7632700" cy="450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4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Week-Wise Course Outline: </a:t>
            </a:r>
            <a:endParaRPr/>
          </a:p>
        </p:txBody>
      </p:sp>
      <p:pic>
        <p:nvPicPr>
          <p:cNvPr id="191" name="Google Shape;19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060575"/>
            <a:ext cx="7129462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5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Week-Wise Course Outline: </a:t>
            </a:r>
            <a:endParaRPr/>
          </a:p>
        </p:txBody>
      </p:sp>
      <p:pic>
        <p:nvPicPr>
          <p:cNvPr id="197" name="Google Shape;19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060575"/>
            <a:ext cx="7296150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6"/>
          <p:cNvSpPr txBox="1"/>
          <p:nvPr/>
        </p:nvSpPr>
        <p:spPr>
          <a:xfrm>
            <a:off x="684212" y="0"/>
            <a:ext cx="8459787" cy="1631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Book Antiqua"/>
              <a:buNone/>
            </a:pPr>
            <a:r>
              <a:rPr b="1" i="1" lang="en-US" sz="6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Applied Physics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Book Antiqua"/>
              <a:buNone/>
            </a:pPr>
            <a:r>
              <a:rPr b="1" i="1" lang="en-US" sz="4000" u="none">
                <a:solidFill>
                  <a:schemeClr val="dk1"/>
                </a:solidFill>
                <a:latin typeface="Book Antiqua"/>
                <a:ea typeface="Book Antiqua"/>
                <a:cs typeface="Book Antiqua"/>
                <a:sym typeface="Book Antiqua"/>
              </a:rPr>
              <a:t>Marks Distribution  </a:t>
            </a:r>
            <a:endParaRPr/>
          </a:p>
        </p:txBody>
      </p:sp>
      <p:graphicFrame>
        <p:nvGraphicFramePr>
          <p:cNvPr id="203" name="Google Shape;203;p26"/>
          <p:cNvGraphicFramePr/>
          <p:nvPr/>
        </p:nvGraphicFramePr>
        <p:xfrm>
          <a:off x="1692275" y="2133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{8CDFCD2D-7EE3-4D28-8270-F59E807477B2}</a:tableStyleId>
              </a:tblPr>
              <a:tblGrid>
                <a:gridCol w="3527425"/>
                <a:gridCol w="1584325"/>
              </a:tblGrid>
              <a:tr h="501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Midterms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30%      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60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      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52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Class Quizzes + projects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10%         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Final Exam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50%</a:t>
                      </a:r>
                      <a:endParaRPr/>
                    </a:p>
                  </a:txBody>
                  <a:tcPr marT="0" marB="0" marR="68575" marL="68575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Calibri"/>
                        <a:buNone/>
                      </a:pPr>
                      <a:r>
                        <a:rPr b="0" i="0" lang="en-US" sz="2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100%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5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3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4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6_Retrospect">
  <a:themeElements>
    <a:clrScheme name="Retrospect">
      <a:dk1>
        <a:srgbClr val="000000"/>
      </a:dk1>
      <a:lt1>
        <a:srgbClr val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