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6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70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94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4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597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9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0C71EC4-7254-445D-83D0-9435414D80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4F44443-DCBD-4FB2-B832-6CDDAFA53A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7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752" y="2578525"/>
            <a:ext cx="3793677" cy="34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correct a Dangling Modifier?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7" y="2253803"/>
            <a:ext cx="11719774" cy="4481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smoking a pipe, my dog sat with me by the crackling fire.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correct it?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modifier could be placed immediately next to the object that it is describing</a:t>
            </a:r>
          </a:p>
          <a:p>
            <a:pPr algn="just"/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smoking a pipe, I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 with my dog by the crackling fire.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One way to fix dangling modifiers is to insert the implied subject into the sentence.</a:t>
            </a:r>
          </a:p>
          <a:p>
            <a:pPr algn="just"/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I was smoking a pipe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my dog sat with me by the crackling fire.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0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713" y="2438400"/>
            <a:ext cx="9697791" cy="4284372"/>
          </a:xfrm>
        </p:spPr>
        <p:txBody>
          <a:bodyPr>
            <a:noAutofit/>
          </a:bodyPr>
          <a:lstStyle/>
          <a:p>
            <a:pPr algn="just"/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out of bed, the tile floor was so cold that Yoko shivered.</a:t>
            </a:r>
          </a:p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out of bed, Yoko found tile floor so cold that she shivered all over.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Yoko got out of bed, the tile floor was cold that she shivered all over.</a:t>
            </a:r>
          </a:p>
        </p:txBody>
      </p:sp>
    </p:spTree>
    <p:extLst>
      <p:ext uri="{BB962C8B-B14F-4D97-AF65-F5344CB8AC3E}">
        <p14:creationId xmlns:p14="http://schemas.microsoft.com/office/powerpoint/2010/main" val="77733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6" y="2438399"/>
            <a:ext cx="9478850" cy="41813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Swimming at the lake, a rock cut Sue’s foot.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Swimming at the lake, Sue cut her foot on a rock.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Sue was swimming at the lake, she cut her foot on a rock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on page number 315-317</a:t>
            </a: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8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956" y="2253803"/>
            <a:ext cx="9697790" cy="437881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Modifiers are words, phrases or clauses that provide description in sentences.</a:t>
            </a:r>
          </a:p>
          <a:p>
            <a:pPr algn="just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Modifiers “modify” the meaning of the subject, verb, or complement by 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describing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limiting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Modifiers are adjectives, adverbs and modifying phrases.</a:t>
            </a: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592" y="2129062"/>
            <a:ext cx="9504608" cy="45421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 may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 word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red car.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happy puppy.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Modifiers may be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Prepositional phrase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 package arrived 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Amazon.com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 phrase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 obtained 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papers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26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399"/>
            <a:ext cx="9030773" cy="429725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Infinitive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 will try 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complete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diagnostic today.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Participle Phrase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 technician 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readings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 a fault.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Appositive Phrase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water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good to drink.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7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 may be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clause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girl, </a:t>
            </a:r>
            <a:r>
              <a:rPr lang="en-US" sz="28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whom you spoke to a minute ago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dead!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3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Misplaced Modifiers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890" y="2438400"/>
            <a:ext cx="10315978" cy="431013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Misplaced modifiers are the words that, because of the </a:t>
            </a:r>
            <a:r>
              <a:rPr lang="en-US" sz="28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awkward placement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not describe the words the writer intended them to describe.</a:t>
            </a:r>
          </a:p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obscure the meaning of a sentence.</a:t>
            </a: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8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correct a Misplaced Modifier?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2369713"/>
            <a:ext cx="11062952" cy="43401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Modifiers should come, if possible, next to the words they modify. If several expressions modify the same word, they should be arranged so that no wrong relation is suggested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Tony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bought an old car from a crooked dealer with </a:t>
            </a: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faulty transmission</a:t>
            </a: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Tony bought an old car with a faulty transmission from a crooked dealer.</a:t>
            </a:r>
          </a:p>
        </p:txBody>
      </p:sp>
    </p:spTree>
    <p:extLst>
      <p:ext uri="{BB962C8B-B14F-4D97-AF65-F5344CB8AC3E}">
        <p14:creationId xmlns:p14="http://schemas.microsoft.com/office/powerpoint/2010/main" val="155926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38" y="2356834"/>
            <a:ext cx="10367493" cy="427578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earned a hundred dollars last week.</a:t>
            </a:r>
          </a:p>
          <a:p>
            <a:pPr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earned nearly a hundred dollars last week.</a:t>
            </a:r>
          </a:p>
          <a:p>
            <a:pPr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could see the football stadium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across the bridge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across the bridge, we could see the football stadium.</a:t>
            </a:r>
          </a:p>
          <a:p>
            <a:pPr algn="just">
              <a:buNone/>
            </a:pPr>
            <a:endParaRPr lang="en-US" sz="28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on Page number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309 &amp; 310-312.</a:t>
            </a:r>
            <a:endParaRPr lang="en-US" sz="28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8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Modifiers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502" y="2438399"/>
            <a:ext cx="9440214" cy="424573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dangling modifier is a word or phrase that cannot logically describe, limit, or restrict any word or word group in the sentence.</a:t>
            </a:r>
          </a:p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modifier that opens a sentence must be followed immediately followed by the word it is meant to describe. Otherwise, the modifier is said to be dangling, and the sentence takes an unintended meaning.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7960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58</TotalTime>
  <Words>496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Corbel</vt:lpstr>
      <vt:lpstr>Times New Roman</vt:lpstr>
      <vt:lpstr>Feathered</vt:lpstr>
      <vt:lpstr>Modifiers</vt:lpstr>
      <vt:lpstr>PowerPoint Presentation</vt:lpstr>
      <vt:lpstr>PowerPoint Presentation</vt:lpstr>
      <vt:lpstr>PowerPoint Presentation</vt:lpstr>
      <vt:lpstr>PowerPoint Presentation</vt:lpstr>
      <vt:lpstr>Misplaced Modifiers</vt:lpstr>
      <vt:lpstr>How to correct a Misplaced Modifier?</vt:lpstr>
      <vt:lpstr>PowerPoint Presentation</vt:lpstr>
      <vt:lpstr>Dangling Modifiers</vt:lpstr>
      <vt:lpstr>How to correct a Dangling Modifier?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Modifiers</dc:title>
  <dc:creator>Nazia</dc:creator>
  <cp:lastModifiedBy>Faiza Mumtaz</cp:lastModifiedBy>
  <cp:revision>11</cp:revision>
  <dcterms:created xsi:type="dcterms:W3CDTF">2020-11-13T05:03:30Z</dcterms:created>
  <dcterms:modified xsi:type="dcterms:W3CDTF">2020-11-28T04:17:45Z</dcterms:modified>
</cp:coreProperties>
</file>