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	RONOUN AGREEMENT AND REFERENCE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37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PRONOUN </a:t>
            </a:r>
            <a:r>
              <a:rPr lang="en-US" b="1" dirty="0"/>
              <a:t>AGREEMENT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pronoun </a:t>
            </a:r>
            <a:r>
              <a:rPr lang="en-US" sz="2800" b="1" i="1" dirty="0" smtClean="0">
                <a:solidFill>
                  <a:schemeClr val="accent1">
                    <a:lumMod val="75000"/>
                  </a:schemeClr>
                </a:solidFill>
              </a:rPr>
              <a:t>must agree in number with the word or words it replaces</a:t>
            </a:r>
            <a:r>
              <a:rPr lang="en-US" sz="2800" dirty="0" smtClean="0"/>
              <a:t>. </a:t>
            </a:r>
          </a:p>
          <a:p>
            <a:r>
              <a:rPr lang="en-US" sz="2800" dirty="0" smtClean="0"/>
              <a:t>If the word a pronoun refers to is singular, the pronoun must be singular.</a:t>
            </a:r>
          </a:p>
          <a:p>
            <a:r>
              <a:rPr lang="en-US" sz="2800" dirty="0" smtClean="0"/>
              <a:t>If the word is plural, the pronoun must be plural.</a:t>
            </a:r>
          </a:p>
        </p:txBody>
      </p:sp>
    </p:spTree>
    <p:extLst>
      <p:ext uri="{BB962C8B-B14F-4D97-AF65-F5344CB8AC3E}">
        <p14:creationId xmlns:p14="http://schemas.microsoft.com/office/powerpoint/2010/main" val="1782147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Barbara agreed to lend me her books.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People walking the trail must watch their step because of snakes.</a:t>
            </a:r>
          </a:p>
          <a:p>
            <a:endParaRPr lang="en-US" sz="2000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3200" b="1" dirty="0" smtClean="0"/>
              <a:t>Activity on 263</a:t>
            </a:r>
            <a:endParaRPr lang="en-US" b="1" dirty="0"/>
          </a:p>
        </p:txBody>
      </p:sp>
      <p:sp>
        <p:nvSpPr>
          <p:cNvPr id="10" name="Arc 9"/>
          <p:cNvSpPr/>
          <p:nvPr/>
        </p:nvSpPr>
        <p:spPr>
          <a:xfrm rot="9095766">
            <a:off x="1186749" y="774359"/>
            <a:ext cx="6108606" cy="29830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/>
          <p:cNvSpPr/>
          <p:nvPr/>
        </p:nvSpPr>
        <p:spPr>
          <a:xfrm rot="9095766">
            <a:off x="1550952" y="538766"/>
            <a:ext cx="4100728" cy="195758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64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INDEFINITE PRONOUNS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91726"/>
          </a:xfrm>
        </p:spPr>
        <p:txBody>
          <a:bodyPr>
            <a:noAutofit/>
          </a:bodyPr>
          <a:lstStyle/>
          <a:p>
            <a:r>
              <a:rPr lang="en-US" sz="2000" dirty="0"/>
              <a:t>Indefinite pronouns are always </a:t>
            </a:r>
            <a:r>
              <a:rPr lang="en-US" sz="2000" dirty="0" smtClean="0"/>
              <a:t>singular.</a:t>
            </a:r>
          </a:p>
          <a:p>
            <a:endParaRPr lang="en-US" sz="2000" dirty="0"/>
          </a:p>
          <a:p>
            <a:r>
              <a:rPr lang="en-US" sz="2400" i="1" dirty="0" smtClean="0"/>
              <a:t>Example: one		anyone		everyone	someone		nobody		anybody		everybody		somebody	each	either	neither</a:t>
            </a: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Each father</a:t>
            </a:r>
            <a:r>
              <a:rPr lang="en-US" sz="2000" dirty="0" smtClean="0"/>
              <a:t> felt that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his</a:t>
            </a:r>
            <a:r>
              <a:rPr lang="en-US" sz="2000" dirty="0" smtClean="0"/>
              <a:t> child should have won the contest. </a:t>
            </a:r>
            <a:endParaRPr lang="en-US" sz="2000" dirty="0"/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One of the women </a:t>
            </a:r>
            <a:r>
              <a:rPr lang="en-US" sz="2000" dirty="0" smtClean="0"/>
              <a:t>could not find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her</a:t>
            </a:r>
            <a:r>
              <a:rPr lang="en-US" sz="2000" dirty="0" smtClean="0"/>
              <a:t> purse.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Everyone</a:t>
            </a:r>
            <a:r>
              <a:rPr lang="en-US" sz="2000" dirty="0" smtClean="0"/>
              <a:t> must be in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his/her</a:t>
            </a:r>
            <a:r>
              <a:rPr lang="en-US" sz="2000" dirty="0" smtClean="0"/>
              <a:t> seat before the instructor takes the attendance.</a:t>
            </a:r>
          </a:p>
          <a:p>
            <a:r>
              <a:rPr lang="en-US" sz="2000" dirty="0" smtClean="0"/>
              <a:t> </a:t>
            </a:r>
            <a:r>
              <a:rPr lang="en-US" sz="2800" b="1" dirty="0" smtClean="0"/>
              <a:t>Activity on 265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49938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PRONOUN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 pronoun must refer clearly to the word it replaces.</a:t>
            </a:r>
          </a:p>
          <a:p>
            <a:r>
              <a:rPr lang="en-US" sz="2400" dirty="0" smtClean="0"/>
              <a:t>A sentence may be confusing and unclear if a pronoun refers to more than one word.</a:t>
            </a:r>
          </a:p>
          <a:p>
            <a:r>
              <a:rPr lang="en-US" sz="2400" dirty="0" smtClean="0"/>
              <a:t>Or if the pronoun does not refer to any specific word.</a:t>
            </a:r>
          </a:p>
          <a:p>
            <a:endParaRPr lang="en-US" sz="2400" dirty="0"/>
          </a:p>
          <a:p>
            <a:r>
              <a:rPr lang="en-US" sz="2400" dirty="0" smtClean="0"/>
              <a:t>Example:</a:t>
            </a:r>
          </a:p>
          <a:p>
            <a:r>
              <a:rPr lang="en-US" sz="2400" dirty="0" smtClean="0"/>
              <a:t>Joe almost dropped out of high school, for he felt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they</a:t>
            </a:r>
            <a:r>
              <a:rPr lang="en-US" sz="2400" dirty="0" smtClean="0"/>
              <a:t> emphasized discipline too much.  </a:t>
            </a:r>
          </a:p>
          <a:p>
            <a:r>
              <a:rPr lang="en-US" sz="3600" b="1" dirty="0" smtClean="0"/>
              <a:t>Activity on 266 &amp; 267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820082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</TotalTime>
  <Words>146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P RONOUN AGREEMENT AND REFERENCE</vt:lpstr>
      <vt:lpstr>PRONOUN AGREEMENT</vt:lpstr>
      <vt:lpstr>Examples</vt:lpstr>
      <vt:lpstr>INDEFINITE PRONOUNS</vt:lpstr>
      <vt:lpstr>PRONOUN REFERENCE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 RONOUN AGREEMENT AND REFERENCE</dc:title>
  <dc:creator>Faiza Mumtaz</dc:creator>
  <cp:lastModifiedBy>Faiza Mumtaz</cp:lastModifiedBy>
  <cp:revision>3</cp:revision>
  <dcterms:created xsi:type="dcterms:W3CDTF">2020-11-28T04:58:06Z</dcterms:created>
  <dcterms:modified xsi:type="dcterms:W3CDTF">2020-11-28T05:23:53Z</dcterms:modified>
</cp:coreProperties>
</file>