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653E3-26E6-4F5A-9111-C6F1D8B005D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D4F431-F937-49C9-8FFE-3503CEFA3857}">
      <dgm:prSet phldrT="[Text]" custT="1"/>
      <dgm:spPr/>
      <dgm:t>
        <a:bodyPr/>
        <a:lstStyle/>
        <a:p>
          <a:r>
            <a:rPr lang="en-US" sz="4800" b="1" dirty="0"/>
            <a:t>Writer’s Block </a:t>
          </a:r>
        </a:p>
      </dgm:t>
    </dgm:pt>
    <dgm:pt modelId="{E9BD356C-D875-4D16-9B0B-E0BE9B25404F}" type="parTrans" cxnId="{05B407DA-EB32-42BB-B3B9-445B4903E7A0}">
      <dgm:prSet/>
      <dgm:spPr/>
      <dgm:t>
        <a:bodyPr/>
        <a:lstStyle/>
        <a:p>
          <a:endParaRPr lang="en-US"/>
        </a:p>
      </dgm:t>
    </dgm:pt>
    <dgm:pt modelId="{7620375F-4187-47CC-BAB6-48A46C52F1E6}" type="sibTrans" cxnId="{05B407DA-EB32-42BB-B3B9-445B4903E7A0}">
      <dgm:prSet/>
      <dgm:spPr/>
      <dgm:t>
        <a:bodyPr/>
        <a:lstStyle/>
        <a:p>
          <a:endParaRPr lang="en-US"/>
        </a:p>
      </dgm:t>
    </dgm:pt>
    <dgm:pt modelId="{C580050A-343B-4447-9CE1-5C795DCBC5CC}">
      <dgm:prSet phldrT="[Text]" custT="1"/>
      <dgm:spPr/>
      <dgm:t>
        <a:bodyPr/>
        <a:lstStyle/>
        <a:p>
          <a:r>
            <a:rPr lang="en-US" sz="4400" b="1" dirty="0"/>
            <a:t>Lack of Information </a:t>
          </a:r>
        </a:p>
      </dgm:t>
    </dgm:pt>
    <dgm:pt modelId="{D6EC32BC-DA19-433C-A7C5-FC6005A26557}" type="parTrans" cxnId="{8FC10A18-F42B-4B7B-BB37-54EA759F9942}">
      <dgm:prSet/>
      <dgm:spPr/>
      <dgm:t>
        <a:bodyPr/>
        <a:lstStyle/>
        <a:p>
          <a:endParaRPr lang="en-US"/>
        </a:p>
      </dgm:t>
    </dgm:pt>
    <dgm:pt modelId="{B6C89FF2-7D0A-4B45-BACA-20FE3507CE91}" type="sibTrans" cxnId="{8FC10A18-F42B-4B7B-BB37-54EA759F9942}">
      <dgm:prSet/>
      <dgm:spPr/>
      <dgm:t>
        <a:bodyPr/>
        <a:lstStyle/>
        <a:p>
          <a:endParaRPr lang="en-US"/>
        </a:p>
      </dgm:t>
    </dgm:pt>
    <dgm:pt modelId="{E177E840-3144-4AA7-A1BB-49AAA60927B3}" type="pres">
      <dgm:prSet presAssocID="{B44653E3-26E6-4F5A-9111-C6F1D8B005DB}" presName="linear" presStyleCnt="0">
        <dgm:presLayoutVars>
          <dgm:dir/>
          <dgm:animLvl val="lvl"/>
          <dgm:resizeHandles val="exact"/>
        </dgm:presLayoutVars>
      </dgm:prSet>
      <dgm:spPr/>
    </dgm:pt>
    <dgm:pt modelId="{D0245F41-F9EA-48BA-B291-82FF05CEBFAF}" type="pres">
      <dgm:prSet presAssocID="{50D4F431-F937-49C9-8FFE-3503CEFA3857}" presName="parentLin" presStyleCnt="0"/>
      <dgm:spPr/>
    </dgm:pt>
    <dgm:pt modelId="{DC30F34F-362F-4FDC-83A1-FD58B8A570E0}" type="pres">
      <dgm:prSet presAssocID="{50D4F431-F937-49C9-8FFE-3503CEFA3857}" presName="parentLeftMargin" presStyleLbl="node1" presStyleIdx="0" presStyleCnt="2"/>
      <dgm:spPr/>
    </dgm:pt>
    <dgm:pt modelId="{BD00FC0E-591A-456A-9F64-0EED6D0E93E4}" type="pres">
      <dgm:prSet presAssocID="{50D4F431-F937-49C9-8FFE-3503CEFA38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55FDE6-738A-4F9E-A13A-BE5871F1D8D4}" type="pres">
      <dgm:prSet presAssocID="{50D4F431-F937-49C9-8FFE-3503CEFA3857}" presName="negativeSpace" presStyleCnt="0"/>
      <dgm:spPr/>
    </dgm:pt>
    <dgm:pt modelId="{3DD4C8B2-B29D-45FD-BFE4-57CBCF358C16}" type="pres">
      <dgm:prSet presAssocID="{50D4F431-F937-49C9-8FFE-3503CEFA3857}" presName="childText" presStyleLbl="conFgAcc1" presStyleIdx="0" presStyleCnt="2">
        <dgm:presLayoutVars>
          <dgm:bulletEnabled val="1"/>
        </dgm:presLayoutVars>
      </dgm:prSet>
      <dgm:spPr/>
    </dgm:pt>
    <dgm:pt modelId="{7CC2B76D-3C42-4D77-AADF-C30F5EE6A562}" type="pres">
      <dgm:prSet presAssocID="{7620375F-4187-47CC-BAB6-48A46C52F1E6}" presName="spaceBetweenRectangles" presStyleCnt="0"/>
      <dgm:spPr/>
    </dgm:pt>
    <dgm:pt modelId="{F1A2B620-C739-4073-8E51-5C307F681837}" type="pres">
      <dgm:prSet presAssocID="{C580050A-343B-4447-9CE1-5C795DCBC5CC}" presName="parentLin" presStyleCnt="0"/>
      <dgm:spPr/>
    </dgm:pt>
    <dgm:pt modelId="{A380AAB7-76EC-4FB0-AA07-C813D25044E2}" type="pres">
      <dgm:prSet presAssocID="{C580050A-343B-4447-9CE1-5C795DCBC5CC}" presName="parentLeftMargin" presStyleLbl="node1" presStyleIdx="0" presStyleCnt="2"/>
      <dgm:spPr/>
    </dgm:pt>
    <dgm:pt modelId="{292E0C30-A9BD-4855-A916-A1E0A90D77FC}" type="pres">
      <dgm:prSet presAssocID="{C580050A-343B-4447-9CE1-5C795DCBC5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6B748A-C849-408F-96AE-A94743B7B08A}" type="pres">
      <dgm:prSet presAssocID="{C580050A-343B-4447-9CE1-5C795DCBC5CC}" presName="negativeSpace" presStyleCnt="0"/>
      <dgm:spPr/>
    </dgm:pt>
    <dgm:pt modelId="{D7F93BA1-500C-493F-B439-4C473F6054E1}" type="pres">
      <dgm:prSet presAssocID="{C580050A-343B-4447-9CE1-5C795DCBC5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FC10A18-F42B-4B7B-BB37-54EA759F9942}" srcId="{B44653E3-26E6-4F5A-9111-C6F1D8B005DB}" destId="{C580050A-343B-4447-9CE1-5C795DCBC5CC}" srcOrd="1" destOrd="0" parTransId="{D6EC32BC-DA19-433C-A7C5-FC6005A26557}" sibTransId="{B6C89FF2-7D0A-4B45-BACA-20FE3507CE91}"/>
    <dgm:cxn modelId="{C7B00E1A-9C8C-40A5-9712-F158972D10B1}" type="presOf" srcId="{C580050A-343B-4447-9CE1-5C795DCBC5CC}" destId="{292E0C30-A9BD-4855-A916-A1E0A90D77FC}" srcOrd="1" destOrd="0" presId="urn:microsoft.com/office/officeart/2005/8/layout/list1"/>
    <dgm:cxn modelId="{BF006548-6998-4ED2-A03F-D80DE6BAF305}" type="presOf" srcId="{C580050A-343B-4447-9CE1-5C795DCBC5CC}" destId="{A380AAB7-76EC-4FB0-AA07-C813D25044E2}" srcOrd="0" destOrd="0" presId="urn:microsoft.com/office/officeart/2005/8/layout/list1"/>
    <dgm:cxn modelId="{B6556584-6EF9-4742-8D54-D76A12D97385}" type="presOf" srcId="{50D4F431-F937-49C9-8FFE-3503CEFA3857}" destId="{BD00FC0E-591A-456A-9F64-0EED6D0E93E4}" srcOrd="1" destOrd="0" presId="urn:microsoft.com/office/officeart/2005/8/layout/list1"/>
    <dgm:cxn modelId="{256877B6-180E-4B33-AC60-04B04022F3C2}" type="presOf" srcId="{B44653E3-26E6-4F5A-9111-C6F1D8B005DB}" destId="{E177E840-3144-4AA7-A1BB-49AAA60927B3}" srcOrd="0" destOrd="0" presId="urn:microsoft.com/office/officeart/2005/8/layout/list1"/>
    <dgm:cxn modelId="{6DDEAAD0-5333-47C3-8C1C-AA2D43405D19}" type="presOf" srcId="{50D4F431-F937-49C9-8FFE-3503CEFA3857}" destId="{DC30F34F-362F-4FDC-83A1-FD58B8A570E0}" srcOrd="0" destOrd="0" presId="urn:microsoft.com/office/officeart/2005/8/layout/list1"/>
    <dgm:cxn modelId="{05B407DA-EB32-42BB-B3B9-445B4903E7A0}" srcId="{B44653E3-26E6-4F5A-9111-C6F1D8B005DB}" destId="{50D4F431-F937-49C9-8FFE-3503CEFA3857}" srcOrd="0" destOrd="0" parTransId="{E9BD356C-D875-4D16-9B0B-E0BE9B25404F}" sibTransId="{7620375F-4187-47CC-BAB6-48A46C52F1E6}"/>
    <dgm:cxn modelId="{EF5BC651-A969-4BFB-9415-730DF1B24D5B}" type="presParOf" srcId="{E177E840-3144-4AA7-A1BB-49AAA60927B3}" destId="{D0245F41-F9EA-48BA-B291-82FF05CEBFAF}" srcOrd="0" destOrd="0" presId="urn:microsoft.com/office/officeart/2005/8/layout/list1"/>
    <dgm:cxn modelId="{A349B9E1-32C7-485A-911C-B04334D93F60}" type="presParOf" srcId="{D0245F41-F9EA-48BA-B291-82FF05CEBFAF}" destId="{DC30F34F-362F-4FDC-83A1-FD58B8A570E0}" srcOrd="0" destOrd="0" presId="urn:microsoft.com/office/officeart/2005/8/layout/list1"/>
    <dgm:cxn modelId="{FB47727A-FE63-422E-9E42-CF6D8981BB4A}" type="presParOf" srcId="{D0245F41-F9EA-48BA-B291-82FF05CEBFAF}" destId="{BD00FC0E-591A-456A-9F64-0EED6D0E93E4}" srcOrd="1" destOrd="0" presId="urn:microsoft.com/office/officeart/2005/8/layout/list1"/>
    <dgm:cxn modelId="{DB3ED4CB-76ED-437E-8245-F895166EF096}" type="presParOf" srcId="{E177E840-3144-4AA7-A1BB-49AAA60927B3}" destId="{D755FDE6-738A-4F9E-A13A-BE5871F1D8D4}" srcOrd="1" destOrd="0" presId="urn:microsoft.com/office/officeart/2005/8/layout/list1"/>
    <dgm:cxn modelId="{3BA4DD6C-9DD4-4494-AD68-36FAA8607E3F}" type="presParOf" srcId="{E177E840-3144-4AA7-A1BB-49AAA60927B3}" destId="{3DD4C8B2-B29D-45FD-BFE4-57CBCF358C16}" srcOrd="2" destOrd="0" presId="urn:microsoft.com/office/officeart/2005/8/layout/list1"/>
    <dgm:cxn modelId="{4FD9E036-6309-4D21-9685-45E4C6D2C69C}" type="presParOf" srcId="{E177E840-3144-4AA7-A1BB-49AAA60927B3}" destId="{7CC2B76D-3C42-4D77-AADF-C30F5EE6A562}" srcOrd="3" destOrd="0" presId="urn:microsoft.com/office/officeart/2005/8/layout/list1"/>
    <dgm:cxn modelId="{2E522803-D850-46A9-A3A8-B52B25CF5D76}" type="presParOf" srcId="{E177E840-3144-4AA7-A1BB-49AAA60927B3}" destId="{F1A2B620-C739-4073-8E51-5C307F681837}" srcOrd="4" destOrd="0" presId="urn:microsoft.com/office/officeart/2005/8/layout/list1"/>
    <dgm:cxn modelId="{6665CB58-55E8-432B-B600-7469B3BD6321}" type="presParOf" srcId="{F1A2B620-C739-4073-8E51-5C307F681837}" destId="{A380AAB7-76EC-4FB0-AA07-C813D25044E2}" srcOrd="0" destOrd="0" presId="urn:microsoft.com/office/officeart/2005/8/layout/list1"/>
    <dgm:cxn modelId="{2E2F1B67-0A2C-4397-BF75-14E3DCE53BD3}" type="presParOf" srcId="{F1A2B620-C739-4073-8E51-5C307F681837}" destId="{292E0C30-A9BD-4855-A916-A1E0A90D77FC}" srcOrd="1" destOrd="0" presId="urn:microsoft.com/office/officeart/2005/8/layout/list1"/>
    <dgm:cxn modelId="{7FB3EFA5-C45C-456D-84CC-E868B5718D04}" type="presParOf" srcId="{E177E840-3144-4AA7-A1BB-49AAA60927B3}" destId="{C96B748A-C849-408F-96AE-A94743B7B08A}" srcOrd="5" destOrd="0" presId="urn:microsoft.com/office/officeart/2005/8/layout/list1"/>
    <dgm:cxn modelId="{F9CD46F4-7FFA-4C3F-A7C8-8B70CEC8D427}" type="presParOf" srcId="{E177E840-3144-4AA7-A1BB-49AAA60927B3}" destId="{D7F93BA1-500C-493F-B439-4C473F6054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7408D1-D553-484F-BF8B-BAEF192F257D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7F6AAC-C328-4C06-858B-B7DC46E20F5A}">
      <dgm:prSet phldrT="[Text]" custT="1"/>
      <dgm:spPr/>
      <dgm:t>
        <a:bodyPr/>
        <a:lstStyle/>
        <a:p>
          <a:endParaRPr lang="en-US" sz="4000" b="1" dirty="0"/>
        </a:p>
        <a:p>
          <a:r>
            <a:rPr lang="en-US" sz="4000" b="1" dirty="0"/>
            <a:t>1.The Topic 	</a:t>
          </a:r>
        </a:p>
      </dgm:t>
    </dgm:pt>
    <dgm:pt modelId="{DEFEC270-79BD-47B8-8AEA-DE8C9A2E5CC0}" type="parTrans" cxnId="{5FEE7A65-997C-489A-B883-C8669C06337D}">
      <dgm:prSet/>
      <dgm:spPr/>
      <dgm:t>
        <a:bodyPr/>
        <a:lstStyle/>
        <a:p>
          <a:endParaRPr lang="en-US"/>
        </a:p>
      </dgm:t>
    </dgm:pt>
    <dgm:pt modelId="{9524AF20-F120-43E4-B220-81BB3101C982}" type="sibTrans" cxnId="{5FEE7A65-997C-489A-B883-C8669C06337D}">
      <dgm:prSet/>
      <dgm:spPr/>
      <dgm:t>
        <a:bodyPr/>
        <a:lstStyle/>
        <a:p>
          <a:endParaRPr lang="en-US"/>
        </a:p>
      </dgm:t>
    </dgm:pt>
    <dgm:pt modelId="{5A74DA81-6423-4559-A8BE-380395708AFF}">
      <dgm:prSet phldrT="[Text]"/>
      <dgm:spPr/>
      <dgm:t>
        <a:bodyPr/>
        <a:lstStyle/>
        <a:p>
          <a:r>
            <a:rPr lang="en-US" b="1" dirty="0"/>
            <a:t>2.The Purpose </a:t>
          </a:r>
        </a:p>
      </dgm:t>
    </dgm:pt>
    <dgm:pt modelId="{D295DA1B-54C2-4CF3-9D2E-9703D1CF2DFE}" type="parTrans" cxnId="{233520DF-CB94-4431-AE29-234229FD4C19}">
      <dgm:prSet/>
      <dgm:spPr/>
      <dgm:t>
        <a:bodyPr/>
        <a:lstStyle/>
        <a:p>
          <a:endParaRPr lang="en-US"/>
        </a:p>
      </dgm:t>
    </dgm:pt>
    <dgm:pt modelId="{ABDBCE23-9485-4FF2-B907-175C21083046}" type="sibTrans" cxnId="{233520DF-CB94-4431-AE29-234229FD4C19}">
      <dgm:prSet/>
      <dgm:spPr/>
      <dgm:t>
        <a:bodyPr/>
        <a:lstStyle/>
        <a:p>
          <a:endParaRPr lang="en-US"/>
        </a:p>
      </dgm:t>
    </dgm:pt>
    <dgm:pt modelId="{8CD2CA1B-3F81-4CBA-BCB6-351E145F9324}">
      <dgm:prSet phldrT="[Text]" custT="1"/>
      <dgm:spPr/>
      <dgm:t>
        <a:bodyPr/>
        <a:lstStyle/>
        <a:p>
          <a:r>
            <a:rPr lang="en-US" sz="4000" b="1" dirty="0"/>
            <a:t>3.Audience </a:t>
          </a:r>
        </a:p>
      </dgm:t>
    </dgm:pt>
    <dgm:pt modelId="{97250404-385B-414E-8D41-EB1F10331DE0}" type="parTrans" cxnId="{391FC993-0B66-43EC-8066-059E0EA58F22}">
      <dgm:prSet/>
      <dgm:spPr/>
      <dgm:t>
        <a:bodyPr/>
        <a:lstStyle/>
        <a:p>
          <a:endParaRPr lang="en-US"/>
        </a:p>
      </dgm:t>
    </dgm:pt>
    <dgm:pt modelId="{0BF46CD4-2673-496A-A678-09931DBA3185}" type="sibTrans" cxnId="{391FC993-0B66-43EC-8066-059E0EA58F22}">
      <dgm:prSet/>
      <dgm:spPr/>
      <dgm:t>
        <a:bodyPr/>
        <a:lstStyle/>
        <a:p>
          <a:endParaRPr lang="en-US"/>
        </a:p>
      </dgm:t>
    </dgm:pt>
    <dgm:pt modelId="{68573968-A4C0-423B-B71F-A7B20843EFCD}">
      <dgm:prSet phldrT="[Text]" custT="1"/>
      <dgm:spPr/>
      <dgm:t>
        <a:bodyPr/>
        <a:lstStyle/>
        <a:p>
          <a:r>
            <a:rPr lang="en-US" sz="4400" b="1" dirty="0"/>
            <a:t>4.Tone </a:t>
          </a:r>
        </a:p>
      </dgm:t>
    </dgm:pt>
    <dgm:pt modelId="{AB79E00E-6DC0-4869-8185-47256DFC7EDC}" type="parTrans" cxnId="{132027D2-F577-4290-B711-395A3A32C197}">
      <dgm:prSet/>
      <dgm:spPr/>
      <dgm:t>
        <a:bodyPr/>
        <a:lstStyle/>
        <a:p>
          <a:endParaRPr lang="en-US"/>
        </a:p>
      </dgm:t>
    </dgm:pt>
    <dgm:pt modelId="{2FC2F662-B2B3-424D-8961-EC6E16E52AA8}" type="sibTrans" cxnId="{132027D2-F577-4290-B711-395A3A32C197}">
      <dgm:prSet/>
      <dgm:spPr/>
      <dgm:t>
        <a:bodyPr/>
        <a:lstStyle/>
        <a:p>
          <a:endParaRPr lang="en-US"/>
        </a:p>
      </dgm:t>
    </dgm:pt>
    <dgm:pt modelId="{510D12E5-E57C-4061-876D-339907698352}" type="pres">
      <dgm:prSet presAssocID="{EB7408D1-D553-484F-BF8B-BAEF192F257D}" presName="Name0" presStyleCnt="0">
        <dgm:presLayoutVars>
          <dgm:dir/>
          <dgm:resizeHandles val="exact"/>
        </dgm:presLayoutVars>
      </dgm:prSet>
      <dgm:spPr/>
    </dgm:pt>
    <dgm:pt modelId="{866C8E9E-D2CF-4EB0-B836-E80AD6CE6587}" type="pres">
      <dgm:prSet presAssocID="{307F6AAC-C328-4C06-858B-B7DC46E20F5A}" presName="composite" presStyleCnt="0"/>
      <dgm:spPr/>
    </dgm:pt>
    <dgm:pt modelId="{7CDE99EB-9205-405E-ADB2-5EBA1F11F9CA}" type="pres">
      <dgm:prSet presAssocID="{307F6AAC-C328-4C06-858B-B7DC46E20F5A}" presName="rect1" presStyleLbl="trAlignAcc1" presStyleIdx="0" presStyleCnt="4">
        <dgm:presLayoutVars>
          <dgm:bulletEnabled val="1"/>
        </dgm:presLayoutVars>
      </dgm:prSet>
      <dgm:spPr/>
    </dgm:pt>
    <dgm:pt modelId="{C95A1261-5ABE-4CE0-A7D6-8F4105E48CE0}" type="pres">
      <dgm:prSet presAssocID="{307F6AAC-C328-4C06-858B-B7DC46E20F5A}" presName="rect2" presStyleLbl="fgImgPlace1" presStyleIdx="0" presStyleCnt="4"/>
      <dgm:spPr>
        <a:solidFill>
          <a:schemeClr val="accent1">
            <a:lumMod val="50000"/>
          </a:schemeClr>
        </a:solidFill>
      </dgm:spPr>
    </dgm:pt>
    <dgm:pt modelId="{8C80A978-F860-41A0-9969-7A5D19A279AF}" type="pres">
      <dgm:prSet presAssocID="{9524AF20-F120-43E4-B220-81BB3101C982}" presName="sibTrans" presStyleCnt="0"/>
      <dgm:spPr/>
    </dgm:pt>
    <dgm:pt modelId="{13D7EE67-D7A1-47A8-AE03-45807E8152B9}" type="pres">
      <dgm:prSet presAssocID="{5A74DA81-6423-4559-A8BE-380395708AFF}" presName="composite" presStyleCnt="0"/>
      <dgm:spPr/>
    </dgm:pt>
    <dgm:pt modelId="{E049F47D-54AD-4205-B5FA-50D93C801254}" type="pres">
      <dgm:prSet presAssocID="{5A74DA81-6423-4559-A8BE-380395708AFF}" presName="rect1" presStyleLbl="trAlignAcc1" presStyleIdx="1" presStyleCnt="4">
        <dgm:presLayoutVars>
          <dgm:bulletEnabled val="1"/>
        </dgm:presLayoutVars>
      </dgm:prSet>
      <dgm:spPr/>
    </dgm:pt>
    <dgm:pt modelId="{965CC8D8-51B5-4D73-ADB1-D950C71D3175}" type="pres">
      <dgm:prSet presAssocID="{5A74DA81-6423-4559-A8BE-380395708AFF}" presName="rect2" presStyleLbl="fgImgPlace1" presStyleIdx="1" presStyleCnt="4"/>
      <dgm:spPr>
        <a:solidFill>
          <a:schemeClr val="accent1">
            <a:lumMod val="50000"/>
          </a:schemeClr>
        </a:solidFill>
      </dgm:spPr>
    </dgm:pt>
    <dgm:pt modelId="{841D9FC7-0C02-4585-8CC0-726A6C691E0D}" type="pres">
      <dgm:prSet presAssocID="{ABDBCE23-9485-4FF2-B907-175C21083046}" presName="sibTrans" presStyleCnt="0"/>
      <dgm:spPr/>
    </dgm:pt>
    <dgm:pt modelId="{242D88D5-0949-4685-A171-691C6AF9577F}" type="pres">
      <dgm:prSet presAssocID="{8CD2CA1B-3F81-4CBA-BCB6-351E145F9324}" presName="composite" presStyleCnt="0"/>
      <dgm:spPr/>
    </dgm:pt>
    <dgm:pt modelId="{74881125-1371-436C-9AB3-2B95D7771CFF}" type="pres">
      <dgm:prSet presAssocID="{8CD2CA1B-3F81-4CBA-BCB6-351E145F9324}" presName="rect1" presStyleLbl="trAlignAcc1" presStyleIdx="2" presStyleCnt="4">
        <dgm:presLayoutVars>
          <dgm:bulletEnabled val="1"/>
        </dgm:presLayoutVars>
      </dgm:prSet>
      <dgm:spPr/>
    </dgm:pt>
    <dgm:pt modelId="{B9B27EE8-602F-4629-A3BA-9BB70DC360A4}" type="pres">
      <dgm:prSet presAssocID="{8CD2CA1B-3F81-4CBA-BCB6-351E145F9324}" presName="rect2" presStyleLbl="fgImgPlace1" presStyleIdx="2" presStyleCnt="4"/>
      <dgm:spPr>
        <a:solidFill>
          <a:schemeClr val="accent1">
            <a:lumMod val="50000"/>
          </a:schemeClr>
        </a:solidFill>
      </dgm:spPr>
    </dgm:pt>
    <dgm:pt modelId="{F432163D-676B-4C48-83F0-70F3BBDBD5EB}" type="pres">
      <dgm:prSet presAssocID="{0BF46CD4-2673-496A-A678-09931DBA3185}" presName="sibTrans" presStyleCnt="0"/>
      <dgm:spPr/>
    </dgm:pt>
    <dgm:pt modelId="{DB74504B-9BDD-49CE-9EC6-108AA4363B6B}" type="pres">
      <dgm:prSet presAssocID="{68573968-A4C0-423B-B71F-A7B20843EFCD}" presName="composite" presStyleCnt="0"/>
      <dgm:spPr/>
    </dgm:pt>
    <dgm:pt modelId="{5E5B530B-00CC-43C9-B2D3-A82A4269A1C0}" type="pres">
      <dgm:prSet presAssocID="{68573968-A4C0-423B-B71F-A7B20843EFCD}" presName="rect1" presStyleLbl="trAlignAcc1" presStyleIdx="3" presStyleCnt="4">
        <dgm:presLayoutVars>
          <dgm:bulletEnabled val="1"/>
        </dgm:presLayoutVars>
      </dgm:prSet>
      <dgm:spPr/>
    </dgm:pt>
    <dgm:pt modelId="{C20032A6-FAED-4E95-9957-24CCAF63F5C4}" type="pres">
      <dgm:prSet presAssocID="{68573968-A4C0-423B-B71F-A7B20843EFCD}" presName="rect2" presStyleLbl="fgImgPlace1" presStyleIdx="3" presStyleCnt="4"/>
      <dgm:spPr>
        <a:solidFill>
          <a:schemeClr val="accent1">
            <a:lumMod val="50000"/>
          </a:schemeClr>
        </a:solidFill>
      </dgm:spPr>
    </dgm:pt>
  </dgm:ptLst>
  <dgm:cxnLst>
    <dgm:cxn modelId="{2E7B6921-39D0-474F-929A-2B237D9CDAC9}" type="presOf" srcId="{EB7408D1-D553-484F-BF8B-BAEF192F257D}" destId="{510D12E5-E57C-4061-876D-339907698352}" srcOrd="0" destOrd="0" presId="urn:microsoft.com/office/officeart/2008/layout/PictureStrips"/>
    <dgm:cxn modelId="{11540A35-2986-4DFB-9DBD-583910623BD6}" type="presOf" srcId="{68573968-A4C0-423B-B71F-A7B20843EFCD}" destId="{5E5B530B-00CC-43C9-B2D3-A82A4269A1C0}" srcOrd="0" destOrd="0" presId="urn:microsoft.com/office/officeart/2008/layout/PictureStrips"/>
    <dgm:cxn modelId="{5FEE7A65-997C-489A-B883-C8669C06337D}" srcId="{EB7408D1-D553-484F-BF8B-BAEF192F257D}" destId="{307F6AAC-C328-4C06-858B-B7DC46E20F5A}" srcOrd="0" destOrd="0" parTransId="{DEFEC270-79BD-47B8-8AEA-DE8C9A2E5CC0}" sibTransId="{9524AF20-F120-43E4-B220-81BB3101C982}"/>
    <dgm:cxn modelId="{391FC993-0B66-43EC-8066-059E0EA58F22}" srcId="{EB7408D1-D553-484F-BF8B-BAEF192F257D}" destId="{8CD2CA1B-3F81-4CBA-BCB6-351E145F9324}" srcOrd="2" destOrd="0" parTransId="{97250404-385B-414E-8D41-EB1F10331DE0}" sibTransId="{0BF46CD4-2673-496A-A678-09931DBA3185}"/>
    <dgm:cxn modelId="{061E42CE-955D-4A5A-8DA1-2FF26FF238C4}" type="presOf" srcId="{5A74DA81-6423-4559-A8BE-380395708AFF}" destId="{E049F47D-54AD-4205-B5FA-50D93C801254}" srcOrd="0" destOrd="0" presId="urn:microsoft.com/office/officeart/2008/layout/PictureStrips"/>
    <dgm:cxn modelId="{132027D2-F577-4290-B711-395A3A32C197}" srcId="{EB7408D1-D553-484F-BF8B-BAEF192F257D}" destId="{68573968-A4C0-423B-B71F-A7B20843EFCD}" srcOrd="3" destOrd="0" parTransId="{AB79E00E-6DC0-4869-8185-47256DFC7EDC}" sibTransId="{2FC2F662-B2B3-424D-8961-EC6E16E52AA8}"/>
    <dgm:cxn modelId="{233520DF-CB94-4431-AE29-234229FD4C19}" srcId="{EB7408D1-D553-484F-BF8B-BAEF192F257D}" destId="{5A74DA81-6423-4559-A8BE-380395708AFF}" srcOrd="1" destOrd="0" parTransId="{D295DA1B-54C2-4CF3-9D2E-9703D1CF2DFE}" sibTransId="{ABDBCE23-9485-4FF2-B907-175C21083046}"/>
    <dgm:cxn modelId="{34B348E0-3127-41CF-A346-3758DF187322}" type="presOf" srcId="{307F6AAC-C328-4C06-858B-B7DC46E20F5A}" destId="{7CDE99EB-9205-405E-ADB2-5EBA1F11F9CA}" srcOrd="0" destOrd="0" presId="urn:microsoft.com/office/officeart/2008/layout/PictureStrips"/>
    <dgm:cxn modelId="{3E82B1F2-C88F-416A-BEE6-0BFAD6856CF0}" type="presOf" srcId="{8CD2CA1B-3F81-4CBA-BCB6-351E145F9324}" destId="{74881125-1371-436C-9AB3-2B95D7771CFF}" srcOrd="0" destOrd="0" presId="urn:microsoft.com/office/officeart/2008/layout/PictureStrips"/>
    <dgm:cxn modelId="{29741000-DD8B-47EB-B74D-A2DECF42E3B8}" type="presParOf" srcId="{510D12E5-E57C-4061-876D-339907698352}" destId="{866C8E9E-D2CF-4EB0-B836-E80AD6CE6587}" srcOrd="0" destOrd="0" presId="urn:microsoft.com/office/officeart/2008/layout/PictureStrips"/>
    <dgm:cxn modelId="{F0979C1A-79C4-4B75-BFC4-B243FF2FFAA2}" type="presParOf" srcId="{866C8E9E-D2CF-4EB0-B836-E80AD6CE6587}" destId="{7CDE99EB-9205-405E-ADB2-5EBA1F11F9CA}" srcOrd="0" destOrd="0" presId="urn:microsoft.com/office/officeart/2008/layout/PictureStrips"/>
    <dgm:cxn modelId="{44E3FB69-03DF-4294-B838-B1432D87776E}" type="presParOf" srcId="{866C8E9E-D2CF-4EB0-B836-E80AD6CE6587}" destId="{C95A1261-5ABE-4CE0-A7D6-8F4105E48CE0}" srcOrd="1" destOrd="0" presId="urn:microsoft.com/office/officeart/2008/layout/PictureStrips"/>
    <dgm:cxn modelId="{938DBD7F-05EA-41E6-A632-909BDB9B6E74}" type="presParOf" srcId="{510D12E5-E57C-4061-876D-339907698352}" destId="{8C80A978-F860-41A0-9969-7A5D19A279AF}" srcOrd="1" destOrd="0" presId="urn:microsoft.com/office/officeart/2008/layout/PictureStrips"/>
    <dgm:cxn modelId="{40646954-C93D-4F65-AA3A-B37D0CC056C6}" type="presParOf" srcId="{510D12E5-E57C-4061-876D-339907698352}" destId="{13D7EE67-D7A1-47A8-AE03-45807E8152B9}" srcOrd="2" destOrd="0" presId="urn:microsoft.com/office/officeart/2008/layout/PictureStrips"/>
    <dgm:cxn modelId="{12E8687F-E0D6-4AEB-84A8-C656D1AE354D}" type="presParOf" srcId="{13D7EE67-D7A1-47A8-AE03-45807E8152B9}" destId="{E049F47D-54AD-4205-B5FA-50D93C801254}" srcOrd="0" destOrd="0" presId="urn:microsoft.com/office/officeart/2008/layout/PictureStrips"/>
    <dgm:cxn modelId="{4188B63C-E009-4486-BCE5-62A691F776FC}" type="presParOf" srcId="{13D7EE67-D7A1-47A8-AE03-45807E8152B9}" destId="{965CC8D8-51B5-4D73-ADB1-D950C71D3175}" srcOrd="1" destOrd="0" presId="urn:microsoft.com/office/officeart/2008/layout/PictureStrips"/>
    <dgm:cxn modelId="{B49197D1-4E9F-416B-801F-DE2D4EEEC7CC}" type="presParOf" srcId="{510D12E5-E57C-4061-876D-339907698352}" destId="{841D9FC7-0C02-4585-8CC0-726A6C691E0D}" srcOrd="3" destOrd="0" presId="urn:microsoft.com/office/officeart/2008/layout/PictureStrips"/>
    <dgm:cxn modelId="{2C832845-8577-4349-A7D6-B4688E1691DC}" type="presParOf" srcId="{510D12E5-E57C-4061-876D-339907698352}" destId="{242D88D5-0949-4685-A171-691C6AF9577F}" srcOrd="4" destOrd="0" presId="urn:microsoft.com/office/officeart/2008/layout/PictureStrips"/>
    <dgm:cxn modelId="{6C35D019-B85F-4F6C-B833-753A58E0CBF7}" type="presParOf" srcId="{242D88D5-0949-4685-A171-691C6AF9577F}" destId="{74881125-1371-436C-9AB3-2B95D7771CFF}" srcOrd="0" destOrd="0" presId="urn:microsoft.com/office/officeart/2008/layout/PictureStrips"/>
    <dgm:cxn modelId="{6CB9FE30-5073-4238-B517-8ED494CDE5F6}" type="presParOf" srcId="{242D88D5-0949-4685-A171-691C6AF9577F}" destId="{B9B27EE8-602F-4629-A3BA-9BB70DC360A4}" srcOrd="1" destOrd="0" presId="urn:microsoft.com/office/officeart/2008/layout/PictureStrips"/>
    <dgm:cxn modelId="{4034BC59-7865-42DB-BC52-25E24DCE1F0B}" type="presParOf" srcId="{510D12E5-E57C-4061-876D-339907698352}" destId="{F432163D-676B-4C48-83F0-70F3BBDBD5EB}" srcOrd="5" destOrd="0" presId="urn:microsoft.com/office/officeart/2008/layout/PictureStrips"/>
    <dgm:cxn modelId="{5CCE0B66-16BA-4BF1-ADBE-3DABC14FC33E}" type="presParOf" srcId="{510D12E5-E57C-4061-876D-339907698352}" destId="{DB74504B-9BDD-49CE-9EC6-108AA4363B6B}" srcOrd="6" destOrd="0" presId="urn:microsoft.com/office/officeart/2008/layout/PictureStrips"/>
    <dgm:cxn modelId="{8D59B0B7-C927-4633-961A-19582789474E}" type="presParOf" srcId="{DB74504B-9BDD-49CE-9EC6-108AA4363B6B}" destId="{5E5B530B-00CC-43C9-B2D3-A82A4269A1C0}" srcOrd="0" destOrd="0" presId="urn:microsoft.com/office/officeart/2008/layout/PictureStrips"/>
    <dgm:cxn modelId="{B6A84ED6-A681-4255-88DF-E36BEC41DE62}" type="presParOf" srcId="{DB74504B-9BDD-49CE-9EC6-108AA4363B6B}" destId="{C20032A6-FAED-4E95-9957-24CCAF63F5C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DF34F7-8304-4181-9969-5071C8EA464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56C3A-DA7A-403D-840C-748EDC3D6E63}">
      <dgm:prSet phldrT="[Text]" custT="1"/>
      <dgm:spPr/>
      <dgm:t>
        <a:bodyPr/>
        <a:lstStyle/>
        <a:p>
          <a:r>
            <a:rPr lang="en-US" sz="3600" b="1" dirty="0"/>
            <a:t>1. Brainstorming </a:t>
          </a:r>
        </a:p>
      </dgm:t>
    </dgm:pt>
    <dgm:pt modelId="{8313FC93-F547-46AE-B884-A710E5473E09}" type="parTrans" cxnId="{6D8D5A13-55C8-4E40-A432-8EB9FDA0D159}">
      <dgm:prSet/>
      <dgm:spPr/>
      <dgm:t>
        <a:bodyPr/>
        <a:lstStyle/>
        <a:p>
          <a:endParaRPr lang="en-US"/>
        </a:p>
      </dgm:t>
    </dgm:pt>
    <dgm:pt modelId="{51F319BE-F758-4E70-91AD-5B85D893FFE1}" type="sibTrans" cxnId="{6D8D5A13-55C8-4E40-A432-8EB9FDA0D159}">
      <dgm:prSet/>
      <dgm:spPr/>
      <dgm:t>
        <a:bodyPr/>
        <a:lstStyle/>
        <a:p>
          <a:endParaRPr lang="en-US"/>
        </a:p>
      </dgm:t>
    </dgm:pt>
    <dgm:pt modelId="{00AA43F6-59E1-48CB-B3FA-0A66EF4DB21E}">
      <dgm:prSet phldrT="[Text]"/>
      <dgm:spPr/>
      <dgm:t>
        <a:bodyPr/>
        <a:lstStyle/>
        <a:p>
          <a:r>
            <a:rPr lang="en-US" b="1" dirty="0"/>
            <a:t>2. Clustering </a:t>
          </a:r>
        </a:p>
      </dgm:t>
    </dgm:pt>
    <dgm:pt modelId="{A9FF8585-D4ED-4800-AA75-82F4FECFAD45}" type="parTrans" cxnId="{936A3C22-1DE4-4978-8035-B1D3BB15FDBE}">
      <dgm:prSet/>
      <dgm:spPr/>
      <dgm:t>
        <a:bodyPr/>
        <a:lstStyle/>
        <a:p>
          <a:endParaRPr lang="en-US"/>
        </a:p>
      </dgm:t>
    </dgm:pt>
    <dgm:pt modelId="{BD4C032D-5045-4C07-9435-270F4F7F424E}" type="sibTrans" cxnId="{936A3C22-1DE4-4978-8035-B1D3BB15FDBE}">
      <dgm:prSet/>
      <dgm:spPr/>
      <dgm:t>
        <a:bodyPr/>
        <a:lstStyle/>
        <a:p>
          <a:endParaRPr lang="en-US"/>
        </a:p>
      </dgm:t>
    </dgm:pt>
    <dgm:pt modelId="{566EA7EA-A1E8-40B2-B852-6528B6032F5F}">
      <dgm:prSet phldrT="[Text]"/>
      <dgm:spPr/>
      <dgm:t>
        <a:bodyPr/>
        <a:lstStyle/>
        <a:p>
          <a:r>
            <a:rPr lang="en-US" b="1" dirty="0"/>
            <a:t>3. Free writing </a:t>
          </a:r>
        </a:p>
      </dgm:t>
    </dgm:pt>
    <dgm:pt modelId="{E6F6CA9B-B831-4CA4-8B5B-123F35C688D2}" type="parTrans" cxnId="{0556E1F9-FD74-45BE-BC44-402C7ED1BF6C}">
      <dgm:prSet/>
      <dgm:spPr/>
      <dgm:t>
        <a:bodyPr/>
        <a:lstStyle/>
        <a:p>
          <a:endParaRPr lang="en-US"/>
        </a:p>
      </dgm:t>
    </dgm:pt>
    <dgm:pt modelId="{EA00FBD0-8F53-49CA-B2CC-E40A9BCD7ADA}" type="sibTrans" cxnId="{0556E1F9-FD74-45BE-BC44-402C7ED1BF6C}">
      <dgm:prSet/>
      <dgm:spPr/>
      <dgm:t>
        <a:bodyPr/>
        <a:lstStyle/>
        <a:p>
          <a:endParaRPr lang="en-US"/>
        </a:p>
      </dgm:t>
    </dgm:pt>
    <dgm:pt modelId="{0703D879-9D24-411A-8A8B-C9898D08E0ED}">
      <dgm:prSet phldrT="[Text]"/>
      <dgm:spPr/>
      <dgm:t>
        <a:bodyPr/>
        <a:lstStyle/>
        <a:p>
          <a:r>
            <a:rPr lang="en-US" b="1" dirty="0"/>
            <a:t>4. Discussion </a:t>
          </a:r>
        </a:p>
      </dgm:t>
    </dgm:pt>
    <dgm:pt modelId="{029DA0EE-8589-4A7A-893B-63C9BAB2FED0}" type="parTrans" cxnId="{A795BE90-4150-4D34-94F5-8A742423A9D9}">
      <dgm:prSet/>
      <dgm:spPr/>
      <dgm:t>
        <a:bodyPr/>
        <a:lstStyle/>
        <a:p>
          <a:endParaRPr lang="en-US"/>
        </a:p>
      </dgm:t>
    </dgm:pt>
    <dgm:pt modelId="{723C03DB-EC04-4CC9-8C55-503DE46D6014}" type="sibTrans" cxnId="{A795BE90-4150-4D34-94F5-8A742423A9D9}">
      <dgm:prSet/>
      <dgm:spPr/>
      <dgm:t>
        <a:bodyPr/>
        <a:lstStyle/>
        <a:p>
          <a:endParaRPr lang="en-US"/>
        </a:p>
      </dgm:t>
    </dgm:pt>
    <dgm:pt modelId="{A4650328-5226-4F5E-A699-8F857DAFFFD6}" type="pres">
      <dgm:prSet presAssocID="{94DF34F7-8304-4181-9969-5071C8EA464E}" presName="diagram" presStyleCnt="0">
        <dgm:presLayoutVars>
          <dgm:dir/>
          <dgm:resizeHandles val="exact"/>
        </dgm:presLayoutVars>
      </dgm:prSet>
      <dgm:spPr/>
    </dgm:pt>
    <dgm:pt modelId="{B2878529-8CD8-4B85-AD6F-5992E2F41F26}" type="pres">
      <dgm:prSet presAssocID="{70E56C3A-DA7A-403D-840C-748EDC3D6E63}" presName="node" presStyleLbl="node1" presStyleIdx="0" presStyleCnt="4">
        <dgm:presLayoutVars>
          <dgm:bulletEnabled val="1"/>
        </dgm:presLayoutVars>
      </dgm:prSet>
      <dgm:spPr/>
    </dgm:pt>
    <dgm:pt modelId="{BEC46141-0BD4-4DAD-8DF9-0F254A20619C}" type="pres">
      <dgm:prSet presAssocID="{51F319BE-F758-4E70-91AD-5B85D893FFE1}" presName="sibTrans" presStyleCnt="0"/>
      <dgm:spPr/>
    </dgm:pt>
    <dgm:pt modelId="{27E5616D-CE64-4748-BBF7-0265BBEE7BC4}" type="pres">
      <dgm:prSet presAssocID="{00AA43F6-59E1-48CB-B3FA-0A66EF4DB21E}" presName="node" presStyleLbl="node1" presStyleIdx="1" presStyleCnt="4">
        <dgm:presLayoutVars>
          <dgm:bulletEnabled val="1"/>
        </dgm:presLayoutVars>
      </dgm:prSet>
      <dgm:spPr/>
    </dgm:pt>
    <dgm:pt modelId="{074EC87A-4B5F-4F91-A94C-8A95031EF4BB}" type="pres">
      <dgm:prSet presAssocID="{BD4C032D-5045-4C07-9435-270F4F7F424E}" presName="sibTrans" presStyleCnt="0"/>
      <dgm:spPr/>
    </dgm:pt>
    <dgm:pt modelId="{9F7C3CAA-B389-4EC4-9C3F-FDC47BD5690A}" type="pres">
      <dgm:prSet presAssocID="{566EA7EA-A1E8-40B2-B852-6528B6032F5F}" presName="node" presStyleLbl="node1" presStyleIdx="2" presStyleCnt="4">
        <dgm:presLayoutVars>
          <dgm:bulletEnabled val="1"/>
        </dgm:presLayoutVars>
      </dgm:prSet>
      <dgm:spPr/>
    </dgm:pt>
    <dgm:pt modelId="{C9F69257-3B9A-4D61-A4D7-8516654425D0}" type="pres">
      <dgm:prSet presAssocID="{EA00FBD0-8F53-49CA-B2CC-E40A9BCD7ADA}" presName="sibTrans" presStyleCnt="0"/>
      <dgm:spPr/>
    </dgm:pt>
    <dgm:pt modelId="{6443DDB6-DA3B-446E-AAAF-2BE1F595749A}" type="pres">
      <dgm:prSet presAssocID="{0703D879-9D24-411A-8A8B-C9898D08E0ED}" presName="node" presStyleLbl="node1" presStyleIdx="3" presStyleCnt="4">
        <dgm:presLayoutVars>
          <dgm:bulletEnabled val="1"/>
        </dgm:presLayoutVars>
      </dgm:prSet>
      <dgm:spPr/>
    </dgm:pt>
  </dgm:ptLst>
  <dgm:cxnLst>
    <dgm:cxn modelId="{6D8D5A13-55C8-4E40-A432-8EB9FDA0D159}" srcId="{94DF34F7-8304-4181-9969-5071C8EA464E}" destId="{70E56C3A-DA7A-403D-840C-748EDC3D6E63}" srcOrd="0" destOrd="0" parTransId="{8313FC93-F547-46AE-B884-A710E5473E09}" sibTransId="{51F319BE-F758-4E70-91AD-5B85D893FFE1}"/>
    <dgm:cxn modelId="{936A3C22-1DE4-4978-8035-B1D3BB15FDBE}" srcId="{94DF34F7-8304-4181-9969-5071C8EA464E}" destId="{00AA43F6-59E1-48CB-B3FA-0A66EF4DB21E}" srcOrd="1" destOrd="0" parTransId="{A9FF8585-D4ED-4800-AA75-82F4FECFAD45}" sibTransId="{BD4C032D-5045-4C07-9435-270F4F7F424E}"/>
    <dgm:cxn modelId="{24B8872C-C5FD-4995-95AC-5D704715A8FC}" type="presOf" srcId="{70E56C3A-DA7A-403D-840C-748EDC3D6E63}" destId="{B2878529-8CD8-4B85-AD6F-5992E2F41F26}" srcOrd="0" destOrd="0" presId="urn:microsoft.com/office/officeart/2005/8/layout/default"/>
    <dgm:cxn modelId="{5E94EF2C-D13C-4577-B8BA-8DB589301723}" type="presOf" srcId="{94DF34F7-8304-4181-9969-5071C8EA464E}" destId="{A4650328-5226-4F5E-A699-8F857DAFFFD6}" srcOrd="0" destOrd="0" presId="urn:microsoft.com/office/officeart/2005/8/layout/default"/>
    <dgm:cxn modelId="{9B82D346-1C07-4905-B800-66FC2A77F4F2}" type="presOf" srcId="{00AA43F6-59E1-48CB-B3FA-0A66EF4DB21E}" destId="{27E5616D-CE64-4748-BBF7-0265BBEE7BC4}" srcOrd="0" destOrd="0" presId="urn:microsoft.com/office/officeart/2005/8/layout/default"/>
    <dgm:cxn modelId="{28DCED6F-E765-4B31-9925-6E0CA21465D5}" type="presOf" srcId="{566EA7EA-A1E8-40B2-B852-6528B6032F5F}" destId="{9F7C3CAA-B389-4EC4-9C3F-FDC47BD5690A}" srcOrd="0" destOrd="0" presId="urn:microsoft.com/office/officeart/2005/8/layout/default"/>
    <dgm:cxn modelId="{A795BE90-4150-4D34-94F5-8A742423A9D9}" srcId="{94DF34F7-8304-4181-9969-5071C8EA464E}" destId="{0703D879-9D24-411A-8A8B-C9898D08E0ED}" srcOrd="3" destOrd="0" parTransId="{029DA0EE-8589-4A7A-893B-63C9BAB2FED0}" sibTransId="{723C03DB-EC04-4CC9-8C55-503DE46D6014}"/>
    <dgm:cxn modelId="{B8D2B7DF-D65E-4CBC-8ED8-29AAC668FEC4}" type="presOf" srcId="{0703D879-9D24-411A-8A8B-C9898D08E0ED}" destId="{6443DDB6-DA3B-446E-AAAF-2BE1F595749A}" srcOrd="0" destOrd="0" presId="urn:microsoft.com/office/officeart/2005/8/layout/default"/>
    <dgm:cxn modelId="{0556E1F9-FD74-45BE-BC44-402C7ED1BF6C}" srcId="{94DF34F7-8304-4181-9969-5071C8EA464E}" destId="{566EA7EA-A1E8-40B2-B852-6528B6032F5F}" srcOrd="2" destOrd="0" parTransId="{E6F6CA9B-B831-4CA4-8B5B-123F35C688D2}" sibTransId="{EA00FBD0-8F53-49CA-B2CC-E40A9BCD7ADA}"/>
    <dgm:cxn modelId="{7B03C1FC-8E5B-463B-B776-AE4CE0616585}" type="presParOf" srcId="{A4650328-5226-4F5E-A699-8F857DAFFFD6}" destId="{B2878529-8CD8-4B85-AD6F-5992E2F41F26}" srcOrd="0" destOrd="0" presId="urn:microsoft.com/office/officeart/2005/8/layout/default"/>
    <dgm:cxn modelId="{96991FDF-54E0-4768-8251-696C5879E0F5}" type="presParOf" srcId="{A4650328-5226-4F5E-A699-8F857DAFFFD6}" destId="{BEC46141-0BD4-4DAD-8DF9-0F254A20619C}" srcOrd="1" destOrd="0" presId="urn:microsoft.com/office/officeart/2005/8/layout/default"/>
    <dgm:cxn modelId="{C92DBE3F-2B98-400F-8E28-3B8ECD2EBAFC}" type="presParOf" srcId="{A4650328-5226-4F5E-A699-8F857DAFFFD6}" destId="{27E5616D-CE64-4748-BBF7-0265BBEE7BC4}" srcOrd="2" destOrd="0" presId="urn:microsoft.com/office/officeart/2005/8/layout/default"/>
    <dgm:cxn modelId="{B74FA04B-AC7D-46DE-ACB6-F701E5A7B020}" type="presParOf" srcId="{A4650328-5226-4F5E-A699-8F857DAFFFD6}" destId="{074EC87A-4B5F-4F91-A94C-8A95031EF4BB}" srcOrd="3" destOrd="0" presId="urn:microsoft.com/office/officeart/2005/8/layout/default"/>
    <dgm:cxn modelId="{9FBB3E1A-A1DC-4281-A9B8-CCC94A341A0A}" type="presParOf" srcId="{A4650328-5226-4F5E-A699-8F857DAFFFD6}" destId="{9F7C3CAA-B389-4EC4-9C3F-FDC47BD5690A}" srcOrd="4" destOrd="0" presId="urn:microsoft.com/office/officeart/2005/8/layout/default"/>
    <dgm:cxn modelId="{7EDACF62-C066-44F2-94E0-C6FCEDC3C482}" type="presParOf" srcId="{A4650328-5226-4F5E-A699-8F857DAFFFD6}" destId="{C9F69257-3B9A-4D61-A4D7-8516654425D0}" srcOrd="5" destOrd="0" presId="urn:microsoft.com/office/officeart/2005/8/layout/default"/>
    <dgm:cxn modelId="{E40874FB-3B80-4437-8094-B1791809004C}" type="presParOf" srcId="{A4650328-5226-4F5E-A699-8F857DAFFFD6}" destId="{6443DDB6-DA3B-446E-AAAF-2BE1F595749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C8B2-B29D-45FD-BFE4-57CBCF358C16}">
      <dsp:nvSpPr>
        <dsp:cNvPr id="0" name=""/>
        <dsp:cNvSpPr/>
      </dsp:nvSpPr>
      <dsp:spPr>
        <a:xfrm>
          <a:off x="0" y="592149"/>
          <a:ext cx="8824913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0FC0E-591A-456A-9F64-0EED6D0E93E4}">
      <dsp:nvSpPr>
        <dsp:cNvPr id="0" name=""/>
        <dsp:cNvSpPr/>
      </dsp:nvSpPr>
      <dsp:spPr>
        <a:xfrm>
          <a:off x="441245" y="1749"/>
          <a:ext cx="6177439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Writer’s Block </a:t>
          </a:r>
        </a:p>
      </dsp:txBody>
      <dsp:txXfrm>
        <a:off x="498887" y="59391"/>
        <a:ext cx="6062155" cy="1065516"/>
      </dsp:txXfrm>
    </dsp:sp>
    <dsp:sp modelId="{D7F93BA1-500C-493F-B439-4C473F6054E1}">
      <dsp:nvSpPr>
        <dsp:cNvPr id="0" name=""/>
        <dsp:cNvSpPr/>
      </dsp:nvSpPr>
      <dsp:spPr>
        <a:xfrm>
          <a:off x="0" y="2406550"/>
          <a:ext cx="8824913" cy="100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E0C30-A9BD-4855-A916-A1E0A90D77FC}">
      <dsp:nvSpPr>
        <dsp:cNvPr id="0" name=""/>
        <dsp:cNvSpPr/>
      </dsp:nvSpPr>
      <dsp:spPr>
        <a:xfrm>
          <a:off x="441245" y="1816150"/>
          <a:ext cx="6177439" cy="1180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492" tIns="0" rIns="233492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Lack of Information </a:t>
          </a:r>
        </a:p>
      </dsp:txBody>
      <dsp:txXfrm>
        <a:off x="498887" y="1873792"/>
        <a:ext cx="6062155" cy="1065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E99EB-9205-405E-ADB2-5EBA1F11F9CA}">
      <dsp:nvSpPr>
        <dsp:cNvPr id="0" name=""/>
        <dsp:cNvSpPr/>
      </dsp:nvSpPr>
      <dsp:spPr>
        <a:xfrm>
          <a:off x="175492" y="335999"/>
          <a:ext cx="4153224" cy="12978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099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b="1" kern="1200" dirty="0"/>
        </a:p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1.The Topic 	</a:t>
          </a:r>
        </a:p>
      </dsp:txBody>
      <dsp:txXfrm>
        <a:off x="175492" y="335999"/>
        <a:ext cx="4153224" cy="1297882"/>
      </dsp:txXfrm>
    </dsp:sp>
    <dsp:sp modelId="{C95A1261-5ABE-4CE0-A7D6-8F4105E48CE0}">
      <dsp:nvSpPr>
        <dsp:cNvPr id="0" name=""/>
        <dsp:cNvSpPr/>
      </dsp:nvSpPr>
      <dsp:spPr>
        <a:xfrm>
          <a:off x="2441" y="148527"/>
          <a:ext cx="908517" cy="1362776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9F47D-54AD-4205-B5FA-50D93C801254}">
      <dsp:nvSpPr>
        <dsp:cNvPr id="0" name=""/>
        <dsp:cNvSpPr/>
      </dsp:nvSpPr>
      <dsp:spPr>
        <a:xfrm>
          <a:off x="4669246" y="335999"/>
          <a:ext cx="4153224" cy="12978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099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2.The Purpose </a:t>
          </a:r>
        </a:p>
      </dsp:txBody>
      <dsp:txXfrm>
        <a:off x="4669246" y="335999"/>
        <a:ext cx="4153224" cy="1297882"/>
      </dsp:txXfrm>
    </dsp:sp>
    <dsp:sp modelId="{965CC8D8-51B5-4D73-ADB1-D950C71D3175}">
      <dsp:nvSpPr>
        <dsp:cNvPr id="0" name=""/>
        <dsp:cNvSpPr/>
      </dsp:nvSpPr>
      <dsp:spPr>
        <a:xfrm>
          <a:off x="4496195" y="148527"/>
          <a:ext cx="908517" cy="1362776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81125-1371-436C-9AB3-2B95D7771CFF}">
      <dsp:nvSpPr>
        <dsp:cNvPr id="0" name=""/>
        <dsp:cNvSpPr/>
      </dsp:nvSpPr>
      <dsp:spPr>
        <a:xfrm>
          <a:off x="175492" y="1969889"/>
          <a:ext cx="4153224" cy="12978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099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3.Audience </a:t>
          </a:r>
        </a:p>
      </dsp:txBody>
      <dsp:txXfrm>
        <a:off x="175492" y="1969889"/>
        <a:ext cx="4153224" cy="1297882"/>
      </dsp:txXfrm>
    </dsp:sp>
    <dsp:sp modelId="{B9B27EE8-602F-4629-A3BA-9BB70DC360A4}">
      <dsp:nvSpPr>
        <dsp:cNvPr id="0" name=""/>
        <dsp:cNvSpPr/>
      </dsp:nvSpPr>
      <dsp:spPr>
        <a:xfrm>
          <a:off x="2441" y="1782417"/>
          <a:ext cx="908517" cy="1362776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B530B-00CC-43C9-B2D3-A82A4269A1C0}">
      <dsp:nvSpPr>
        <dsp:cNvPr id="0" name=""/>
        <dsp:cNvSpPr/>
      </dsp:nvSpPr>
      <dsp:spPr>
        <a:xfrm>
          <a:off x="4669246" y="1969889"/>
          <a:ext cx="4153224" cy="1297882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099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4.Tone </a:t>
          </a:r>
        </a:p>
      </dsp:txBody>
      <dsp:txXfrm>
        <a:off x="4669246" y="1969889"/>
        <a:ext cx="4153224" cy="1297882"/>
      </dsp:txXfrm>
    </dsp:sp>
    <dsp:sp modelId="{C20032A6-FAED-4E95-9957-24CCAF63F5C4}">
      <dsp:nvSpPr>
        <dsp:cNvPr id="0" name=""/>
        <dsp:cNvSpPr/>
      </dsp:nvSpPr>
      <dsp:spPr>
        <a:xfrm>
          <a:off x="4496195" y="1782417"/>
          <a:ext cx="908517" cy="1362776"/>
        </a:xfrm>
        <a:prstGeom prst="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78529-8CD8-4B85-AD6F-5992E2F41F26}">
      <dsp:nvSpPr>
        <dsp:cNvPr id="0" name=""/>
        <dsp:cNvSpPr/>
      </dsp:nvSpPr>
      <dsp:spPr>
        <a:xfrm>
          <a:off x="1565288" y="1997"/>
          <a:ext cx="3351530" cy="2010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1. Brainstorming </a:t>
          </a:r>
        </a:p>
      </dsp:txBody>
      <dsp:txXfrm>
        <a:off x="1565288" y="1997"/>
        <a:ext cx="3351530" cy="2010918"/>
      </dsp:txXfrm>
    </dsp:sp>
    <dsp:sp modelId="{27E5616D-CE64-4748-BBF7-0265BBEE7BC4}">
      <dsp:nvSpPr>
        <dsp:cNvPr id="0" name=""/>
        <dsp:cNvSpPr/>
      </dsp:nvSpPr>
      <dsp:spPr>
        <a:xfrm>
          <a:off x="5251972" y="1997"/>
          <a:ext cx="3351530" cy="2010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2. Clustering </a:t>
          </a:r>
        </a:p>
      </dsp:txBody>
      <dsp:txXfrm>
        <a:off x="5251972" y="1997"/>
        <a:ext cx="3351530" cy="2010918"/>
      </dsp:txXfrm>
    </dsp:sp>
    <dsp:sp modelId="{9F7C3CAA-B389-4EC4-9C3F-FDC47BD5690A}">
      <dsp:nvSpPr>
        <dsp:cNvPr id="0" name=""/>
        <dsp:cNvSpPr/>
      </dsp:nvSpPr>
      <dsp:spPr>
        <a:xfrm>
          <a:off x="1565288" y="2348069"/>
          <a:ext cx="3351530" cy="2010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3. Free writing </a:t>
          </a:r>
        </a:p>
      </dsp:txBody>
      <dsp:txXfrm>
        <a:off x="1565288" y="2348069"/>
        <a:ext cx="3351530" cy="2010918"/>
      </dsp:txXfrm>
    </dsp:sp>
    <dsp:sp modelId="{6443DDB6-DA3B-446E-AAAF-2BE1F595749A}">
      <dsp:nvSpPr>
        <dsp:cNvPr id="0" name=""/>
        <dsp:cNvSpPr/>
      </dsp:nvSpPr>
      <dsp:spPr>
        <a:xfrm>
          <a:off x="5251972" y="2348069"/>
          <a:ext cx="3351530" cy="20109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4. Discussion </a:t>
          </a:r>
        </a:p>
      </dsp:txBody>
      <dsp:txXfrm>
        <a:off x="5251972" y="2348069"/>
        <a:ext cx="3351530" cy="201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8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19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7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7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0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3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0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4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6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D8B702F-B3A5-4A3A-A1A0-15F5B8E7C97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AF16FF8-419D-439D-9C80-B99994AD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8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/>
              <a:t>COMPOSITION </a:t>
            </a:r>
          </a:p>
        </p:txBody>
      </p:sp>
    </p:spTree>
    <p:extLst>
      <p:ext uri="{BB962C8B-B14F-4D97-AF65-F5344CB8AC3E}">
        <p14:creationId xmlns:p14="http://schemas.microsoft.com/office/powerpoint/2010/main" val="179183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Planning should be done as follows,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837548"/>
              </p:ext>
            </p:extLst>
          </p:nvPr>
        </p:nvGraphicFramePr>
        <p:xfrm>
          <a:off x="1155700" y="2335237"/>
          <a:ext cx="10168792" cy="4360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502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1. Brainstorming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120856"/>
          </a:xfrm>
        </p:spPr>
        <p:txBody>
          <a:bodyPr>
            <a:normAutofit/>
          </a:bodyPr>
          <a:lstStyle/>
          <a:p>
            <a:r>
              <a:rPr lang="en-US" sz="2400" b="1" dirty="0"/>
              <a:t>Refers to the intense and free thinking </a:t>
            </a:r>
          </a:p>
          <a:p>
            <a:r>
              <a:rPr lang="en-US" sz="2400" b="1" dirty="0"/>
              <a:t>You jot down random ideas</a:t>
            </a:r>
          </a:p>
          <a:p>
            <a:r>
              <a:rPr lang="en-US" sz="2400" b="1" dirty="0"/>
              <a:t>You do not worry about the importance or relevance of the idea</a:t>
            </a:r>
          </a:p>
          <a:p>
            <a:r>
              <a:rPr lang="en-US" sz="2400" b="1" dirty="0"/>
              <a:t>You scan your brain for ideas</a:t>
            </a:r>
          </a:p>
          <a:p>
            <a:r>
              <a:rPr lang="en-US" sz="2400" b="1" dirty="0"/>
              <a:t>It is done in groups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C73BA58-F769-423F-AB31-A74D5DEF6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644" y="2293033"/>
            <a:ext cx="5200356" cy="44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5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2.Clustering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/>
              <a:t>Similar to brainstorming but different in three ways</a:t>
            </a:r>
          </a:p>
          <a:p>
            <a:r>
              <a:rPr lang="en-US" sz="3200" b="1" dirty="0"/>
              <a:t>It is specific </a:t>
            </a:r>
          </a:p>
          <a:p>
            <a:r>
              <a:rPr lang="en-US" sz="3200" b="1" dirty="0"/>
              <a:t>It is not done in groups</a:t>
            </a:r>
          </a:p>
          <a:p>
            <a:r>
              <a:rPr lang="en-US" sz="3200" b="1" dirty="0"/>
              <a:t>More focused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523" y="2278966"/>
            <a:ext cx="4945406" cy="4459459"/>
          </a:xfrm>
        </p:spPr>
      </p:pic>
    </p:spTree>
    <p:extLst>
      <p:ext uri="{BB962C8B-B14F-4D97-AF65-F5344CB8AC3E}">
        <p14:creationId xmlns:p14="http://schemas.microsoft.com/office/powerpoint/2010/main" val="292621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3. Freewriting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3" y="2250831"/>
            <a:ext cx="5007730" cy="441725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This involves continuous writing </a:t>
            </a:r>
          </a:p>
          <a:p>
            <a:r>
              <a:rPr lang="en-US" sz="2800" b="1" dirty="0"/>
              <a:t>Spelling, vocabulary and grammar is not the concern here</a:t>
            </a:r>
          </a:p>
          <a:p>
            <a:r>
              <a:rPr lang="en-US" sz="2800" b="1" dirty="0"/>
              <a:t>Structured as compare to brainstorming and clustering 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4617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4. Discussion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2603500"/>
            <a:ext cx="4065563" cy="34163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Discussion helps in generating ideas</a:t>
            </a:r>
          </a:p>
        </p:txBody>
      </p:sp>
    </p:spTree>
    <p:extLst>
      <p:ext uri="{BB962C8B-B14F-4D97-AF65-F5344CB8AC3E}">
        <p14:creationId xmlns:p14="http://schemas.microsoft.com/office/powerpoint/2010/main" val="2338573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70" y="2645703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/>
              <a:t>Activity on page 116</a:t>
            </a:r>
          </a:p>
        </p:txBody>
      </p:sp>
    </p:spTree>
    <p:extLst>
      <p:ext uri="{BB962C8B-B14F-4D97-AF65-F5344CB8AC3E}">
        <p14:creationId xmlns:p14="http://schemas.microsoft.com/office/powerpoint/2010/main" val="381405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i="1" dirty="0"/>
              <a:t>“The act of composing a written text”</a:t>
            </a:r>
          </a:p>
        </p:txBody>
      </p:sp>
    </p:spTree>
    <p:extLst>
      <p:ext uri="{BB962C8B-B14F-4D97-AF65-F5344CB8AC3E}">
        <p14:creationId xmlns:p14="http://schemas.microsoft.com/office/powerpoint/2010/main" val="425998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2 major problems before/while writing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731092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342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THE PROCESS OF WRITING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44710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854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1.UNDERSTANDING THE TOPIC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It refers to the clear interpretation.</a:t>
            </a:r>
          </a:p>
          <a:p>
            <a:r>
              <a:rPr lang="en-US" sz="3200" b="1" dirty="0"/>
              <a:t>It doesn’t work with guesses.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(follow the activity on page 107)</a:t>
            </a:r>
          </a:p>
        </p:txBody>
      </p:sp>
    </p:spTree>
    <p:extLst>
      <p:ext uri="{BB962C8B-B14F-4D97-AF65-F5344CB8AC3E}">
        <p14:creationId xmlns:p14="http://schemas.microsoft.com/office/powerpoint/2010/main" val="87489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2. Purpose of Writing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21169"/>
            <a:ext cx="8825659" cy="4403187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It refers to the aim behind writing.</a:t>
            </a:r>
          </a:p>
          <a:p>
            <a:r>
              <a:rPr lang="en-US" sz="2800" b="1" dirty="0"/>
              <a:t>Aim such as,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To persuade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To inform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To describe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To narrate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To compare and contrast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To analyze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b="1" dirty="0"/>
              <a:t>To evaluate </a:t>
            </a:r>
          </a:p>
        </p:txBody>
      </p:sp>
    </p:spTree>
    <p:extLst>
      <p:ext uri="{BB962C8B-B14F-4D97-AF65-F5344CB8AC3E}">
        <p14:creationId xmlns:p14="http://schemas.microsoft.com/office/powerpoint/2010/main" val="162093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70" y="2519094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Proceed to activity on page 109</a:t>
            </a:r>
          </a:p>
        </p:txBody>
      </p:sp>
    </p:spTree>
    <p:extLst>
      <p:ext uri="{BB962C8B-B14F-4D97-AF65-F5344CB8AC3E}">
        <p14:creationId xmlns:p14="http://schemas.microsoft.com/office/powerpoint/2010/main" val="317624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3.Audience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05575"/>
            <a:ext cx="8825659" cy="3614225"/>
          </a:xfrm>
        </p:spPr>
        <p:txBody>
          <a:bodyPr>
            <a:normAutofit/>
          </a:bodyPr>
          <a:lstStyle/>
          <a:p>
            <a:r>
              <a:rPr lang="en-US" sz="2800" b="1" dirty="0"/>
              <a:t>Who are your audience?</a:t>
            </a:r>
          </a:p>
          <a:p>
            <a:r>
              <a:rPr lang="en-US" sz="2800" b="1" dirty="0"/>
              <a:t>Clarity about the reader</a:t>
            </a:r>
          </a:p>
          <a:p>
            <a:r>
              <a:rPr lang="en-US" sz="2800" b="1" dirty="0"/>
              <a:t>Its understanding will help in the selection of tone, vocabulary, style, and attitude. </a:t>
            </a:r>
          </a:p>
          <a:p>
            <a:endParaRPr lang="en-US" sz="2800" b="1" dirty="0"/>
          </a:p>
          <a:p>
            <a:pPr marL="0" indent="0" algn="ctr">
              <a:buNone/>
            </a:pPr>
            <a:r>
              <a:rPr lang="en-US" sz="3600" b="1" dirty="0"/>
              <a:t>Activity on page 111</a:t>
            </a:r>
          </a:p>
        </p:txBody>
      </p:sp>
    </p:spTree>
    <p:extLst>
      <p:ext uri="{BB962C8B-B14F-4D97-AF65-F5344CB8AC3E}">
        <p14:creationId xmlns:p14="http://schemas.microsoft.com/office/powerpoint/2010/main" val="2214355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4. 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Writing is considered as the construction of something, mainly an idea, school of thought.</a:t>
            </a:r>
          </a:p>
          <a:p>
            <a:r>
              <a:rPr lang="en-US" sz="2800" b="1" dirty="0"/>
              <a:t>Planning a write-up takes time.</a:t>
            </a:r>
          </a:p>
        </p:txBody>
      </p:sp>
    </p:spTree>
    <p:extLst>
      <p:ext uri="{BB962C8B-B14F-4D97-AF65-F5344CB8AC3E}">
        <p14:creationId xmlns:p14="http://schemas.microsoft.com/office/powerpoint/2010/main" val="2719462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285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COMPOSITION </vt:lpstr>
      <vt:lpstr>What is it?</vt:lpstr>
      <vt:lpstr>2 major problems before/while writing </vt:lpstr>
      <vt:lpstr>THE PROCESS OF WRITING </vt:lpstr>
      <vt:lpstr>1.UNDERSTANDING THE TOPIC </vt:lpstr>
      <vt:lpstr>2. Purpose of Writing </vt:lpstr>
      <vt:lpstr>PowerPoint Presentation</vt:lpstr>
      <vt:lpstr>3.Audience </vt:lpstr>
      <vt:lpstr>4. Planning </vt:lpstr>
      <vt:lpstr>Planning should be done as follows, </vt:lpstr>
      <vt:lpstr>1. Brainstorming </vt:lpstr>
      <vt:lpstr>2.Clustering </vt:lpstr>
      <vt:lpstr>3. Freewriting</vt:lpstr>
      <vt:lpstr>4. Discussion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</dc:title>
  <dc:creator>Javeria Ali</dc:creator>
  <cp:lastModifiedBy>Javeria</cp:lastModifiedBy>
  <cp:revision>15</cp:revision>
  <dcterms:created xsi:type="dcterms:W3CDTF">2020-10-05T19:05:20Z</dcterms:created>
  <dcterms:modified xsi:type="dcterms:W3CDTF">2020-10-06T02:44:23Z</dcterms:modified>
</cp:coreProperties>
</file>